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3"/>
  </p:notesMasterIdLst>
  <p:handoutMasterIdLst>
    <p:handoutMasterId r:id="rId14"/>
  </p:handoutMasterIdLst>
  <p:sldIdLst>
    <p:sldId id="256" r:id="rId6"/>
    <p:sldId id="257" r:id="rId7"/>
    <p:sldId id="258" r:id="rId8"/>
    <p:sldId id="259" r:id="rId9"/>
    <p:sldId id="260" r:id="rId10"/>
    <p:sldId id="261" r:id="rId11"/>
    <p:sldId id="262" r:id="rId12"/>
  </p:sldIdLst>
  <p:sldSz cx="9144000" cy="6858000" type="screen4x3"/>
  <p:notesSz cx="6797675" cy="9926638"/>
  <p:defaultTextStyle>
    <a:defPPr>
      <a:defRPr lang="de-DE"/>
    </a:defPPr>
    <a:lvl1pPr algn="l" rtl="0" fontAlgn="base">
      <a:spcBef>
        <a:spcPct val="0"/>
      </a:spcBef>
      <a:spcAft>
        <a:spcPct val="0"/>
      </a:spcAft>
      <a:defRPr sz="1600" kern="1200">
        <a:solidFill>
          <a:schemeClr val="tx1"/>
        </a:solidFill>
        <a:latin typeface="Arial" charset="0"/>
        <a:ea typeface="+mn-ea"/>
        <a:cs typeface="Arial" charset="0"/>
      </a:defRPr>
    </a:lvl1pPr>
    <a:lvl2pPr marL="511761" algn="l" rtl="0" fontAlgn="base">
      <a:spcBef>
        <a:spcPct val="0"/>
      </a:spcBef>
      <a:spcAft>
        <a:spcPct val="0"/>
      </a:spcAft>
      <a:defRPr sz="1600" kern="1200">
        <a:solidFill>
          <a:schemeClr val="tx1"/>
        </a:solidFill>
        <a:latin typeface="Arial" charset="0"/>
        <a:ea typeface="+mn-ea"/>
        <a:cs typeface="Arial" charset="0"/>
      </a:defRPr>
    </a:lvl2pPr>
    <a:lvl3pPr marL="1023523" algn="l" rtl="0" fontAlgn="base">
      <a:spcBef>
        <a:spcPct val="0"/>
      </a:spcBef>
      <a:spcAft>
        <a:spcPct val="0"/>
      </a:spcAft>
      <a:defRPr sz="1600" kern="1200">
        <a:solidFill>
          <a:schemeClr val="tx1"/>
        </a:solidFill>
        <a:latin typeface="Arial" charset="0"/>
        <a:ea typeface="+mn-ea"/>
        <a:cs typeface="Arial" charset="0"/>
      </a:defRPr>
    </a:lvl3pPr>
    <a:lvl4pPr marL="1535285" algn="l" rtl="0" fontAlgn="base">
      <a:spcBef>
        <a:spcPct val="0"/>
      </a:spcBef>
      <a:spcAft>
        <a:spcPct val="0"/>
      </a:spcAft>
      <a:defRPr sz="1600" kern="1200">
        <a:solidFill>
          <a:schemeClr val="tx1"/>
        </a:solidFill>
        <a:latin typeface="Arial" charset="0"/>
        <a:ea typeface="+mn-ea"/>
        <a:cs typeface="Arial" charset="0"/>
      </a:defRPr>
    </a:lvl4pPr>
    <a:lvl5pPr marL="2047046" algn="l" rtl="0" fontAlgn="base">
      <a:spcBef>
        <a:spcPct val="0"/>
      </a:spcBef>
      <a:spcAft>
        <a:spcPct val="0"/>
      </a:spcAft>
      <a:defRPr sz="1600" kern="1200">
        <a:solidFill>
          <a:schemeClr val="tx1"/>
        </a:solidFill>
        <a:latin typeface="Arial" charset="0"/>
        <a:ea typeface="+mn-ea"/>
        <a:cs typeface="Arial" charset="0"/>
      </a:defRPr>
    </a:lvl5pPr>
    <a:lvl6pPr marL="2558807" algn="l" defTabSz="1023523" rtl="0" eaLnBrk="1" latinLnBrk="0" hangingPunct="1">
      <a:defRPr sz="1600" kern="1200">
        <a:solidFill>
          <a:schemeClr val="tx1"/>
        </a:solidFill>
        <a:latin typeface="Arial" charset="0"/>
        <a:ea typeface="+mn-ea"/>
        <a:cs typeface="Arial" charset="0"/>
      </a:defRPr>
    </a:lvl6pPr>
    <a:lvl7pPr marL="3070568" algn="l" defTabSz="1023523" rtl="0" eaLnBrk="1" latinLnBrk="0" hangingPunct="1">
      <a:defRPr sz="1600" kern="1200">
        <a:solidFill>
          <a:schemeClr val="tx1"/>
        </a:solidFill>
        <a:latin typeface="Arial" charset="0"/>
        <a:ea typeface="+mn-ea"/>
        <a:cs typeface="Arial" charset="0"/>
      </a:defRPr>
    </a:lvl7pPr>
    <a:lvl8pPr marL="3582330" algn="l" defTabSz="1023523" rtl="0" eaLnBrk="1" latinLnBrk="0" hangingPunct="1">
      <a:defRPr sz="1600" kern="1200">
        <a:solidFill>
          <a:schemeClr val="tx1"/>
        </a:solidFill>
        <a:latin typeface="Arial" charset="0"/>
        <a:ea typeface="+mn-ea"/>
        <a:cs typeface="Arial" charset="0"/>
      </a:defRPr>
    </a:lvl8pPr>
    <a:lvl9pPr marL="4094092" algn="l" defTabSz="1023523"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Scigan" initials="M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72A6"/>
    <a:srgbClr val="FF2929"/>
    <a:srgbClr val="F46C6C"/>
    <a:srgbClr val="262626"/>
    <a:srgbClr val="646464"/>
    <a:srgbClr val="E1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3877" autoAdjust="0"/>
    <p:restoredTop sz="96866" autoAdjust="0"/>
  </p:normalViewPr>
  <p:slideViewPr>
    <p:cSldViewPr>
      <p:cViewPr varScale="1">
        <p:scale>
          <a:sx n="132" d="100"/>
          <a:sy n="132" d="100"/>
        </p:scale>
        <p:origin x="1698" y="108"/>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28"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671"/>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pPr>
              <a:defRPr/>
            </a:pPr>
            <a:fld id="{245241A0-8D54-49E2-960A-8064867E6FBE}" type="datetimeFigureOut">
              <a:rPr lang="en-US"/>
              <a:pPr>
                <a:defRPr/>
              </a:pPr>
              <a:t>10/4/2016</a:t>
            </a:fld>
            <a:endParaRPr lang="en-US" dirty="0"/>
          </a:p>
        </p:txBody>
      </p:sp>
      <p:sp>
        <p:nvSpPr>
          <p:cNvPr id="4" name="Footer Placeholder 3"/>
          <p:cNvSpPr>
            <a:spLocks noGrp="1"/>
          </p:cNvSpPr>
          <p:nvPr>
            <p:ph type="ftr" sz="quarter" idx="2"/>
          </p:nvPr>
        </p:nvSpPr>
        <p:spPr>
          <a:xfrm>
            <a:off x="1" y="9428272"/>
            <a:ext cx="2946275" cy="496671"/>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pPr>
              <a:defRPr/>
            </a:pPr>
            <a:fld id="{EAD141E7-8887-432E-BDD1-9BF128B28DAF}" type="slidenum">
              <a:rPr lang="en-US"/>
              <a:pPr>
                <a:defRPr/>
              </a:pPr>
              <a:t>‹#›</a:t>
            </a:fld>
            <a:endParaRPr lang="en-US" dirty="0"/>
          </a:p>
        </p:txBody>
      </p:sp>
    </p:spTree>
    <p:extLst>
      <p:ext uri="{BB962C8B-B14F-4D97-AF65-F5344CB8AC3E}">
        <p14:creationId xmlns:p14="http://schemas.microsoft.com/office/powerpoint/2010/main" val="1037189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46275" cy="496671"/>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defRPr sz="1200"/>
            </a:lvl1pPr>
          </a:lstStyle>
          <a:p>
            <a:pPr>
              <a:defRPr/>
            </a:pPr>
            <a:endParaRPr lang="de-DE"/>
          </a:p>
        </p:txBody>
      </p:sp>
      <p:sp>
        <p:nvSpPr>
          <p:cNvPr id="6147" name="Rectangle 3"/>
          <p:cNvSpPr>
            <a:spLocks noGrp="1" noChangeArrowheads="1"/>
          </p:cNvSpPr>
          <p:nvPr>
            <p:ph type="dt" idx="1"/>
          </p:nvPr>
        </p:nvSpPr>
        <p:spPr bwMode="auto">
          <a:xfrm>
            <a:off x="3849862" y="0"/>
            <a:ext cx="2946275" cy="496671"/>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defRPr sz="1200"/>
            </a:lvl1pPr>
          </a:lstStyle>
          <a:p>
            <a:pPr>
              <a:defRPr/>
            </a:pPr>
            <a:endParaRPr lang="de-DE"/>
          </a:p>
        </p:txBody>
      </p:sp>
      <p:sp>
        <p:nvSpPr>
          <p:cNvPr id="4608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0383" y="4715833"/>
            <a:ext cx="5436909" cy="4466649"/>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50" name="Rectangle 6"/>
          <p:cNvSpPr>
            <a:spLocks noGrp="1" noChangeArrowheads="1"/>
          </p:cNvSpPr>
          <p:nvPr>
            <p:ph type="ftr" sz="quarter" idx="4"/>
          </p:nvPr>
        </p:nvSpPr>
        <p:spPr bwMode="auto">
          <a:xfrm>
            <a:off x="1" y="9428272"/>
            <a:ext cx="2946275" cy="496671"/>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defRPr sz="1200"/>
            </a:lvl1pPr>
          </a:lstStyle>
          <a:p>
            <a:pPr>
              <a:defRPr/>
            </a:pPr>
            <a:endParaRPr lang="de-DE"/>
          </a:p>
        </p:txBody>
      </p:sp>
      <p:sp>
        <p:nvSpPr>
          <p:cNvPr id="6151" name="Rectangle 7"/>
          <p:cNvSpPr>
            <a:spLocks noGrp="1" noChangeArrowheads="1"/>
          </p:cNvSpPr>
          <p:nvPr>
            <p:ph type="sldNum" sz="quarter" idx="5"/>
          </p:nvPr>
        </p:nvSpPr>
        <p:spPr bwMode="auto">
          <a:xfrm>
            <a:off x="3849862" y="9428272"/>
            <a:ext cx="2946275" cy="496671"/>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defRPr sz="1200"/>
            </a:lvl1pPr>
          </a:lstStyle>
          <a:p>
            <a:pPr>
              <a:defRPr/>
            </a:pPr>
            <a:fld id="{BAF60FA8-7B3F-4A7C-8F0E-23C53659501D}" type="slidenum">
              <a:rPr lang="de-DE"/>
              <a:pPr>
                <a:defRPr/>
              </a:pPr>
              <a:t>‹#›</a:t>
            </a:fld>
            <a:endParaRPr lang="de-DE"/>
          </a:p>
        </p:txBody>
      </p:sp>
    </p:spTree>
    <p:extLst>
      <p:ext uri="{BB962C8B-B14F-4D97-AF65-F5344CB8AC3E}">
        <p14:creationId xmlns:p14="http://schemas.microsoft.com/office/powerpoint/2010/main" val="9830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Arial" charset="0"/>
      </a:defRPr>
    </a:lvl1pPr>
    <a:lvl2pPr marL="511761" algn="l" rtl="0" eaLnBrk="0" fontAlgn="base" hangingPunct="0">
      <a:spcBef>
        <a:spcPct val="30000"/>
      </a:spcBef>
      <a:spcAft>
        <a:spcPct val="0"/>
      </a:spcAft>
      <a:defRPr sz="1300" kern="1200">
        <a:solidFill>
          <a:schemeClr val="tx1"/>
        </a:solidFill>
        <a:latin typeface="Arial" charset="0"/>
        <a:ea typeface="+mn-ea"/>
        <a:cs typeface="Arial" charset="0"/>
      </a:defRPr>
    </a:lvl2pPr>
    <a:lvl3pPr marL="1023523" algn="l" rtl="0" eaLnBrk="0" fontAlgn="base" hangingPunct="0">
      <a:spcBef>
        <a:spcPct val="30000"/>
      </a:spcBef>
      <a:spcAft>
        <a:spcPct val="0"/>
      </a:spcAft>
      <a:defRPr sz="1300" kern="1200">
        <a:solidFill>
          <a:schemeClr val="tx1"/>
        </a:solidFill>
        <a:latin typeface="Arial" charset="0"/>
        <a:ea typeface="+mn-ea"/>
        <a:cs typeface="Arial" charset="0"/>
      </a:defRPr>
    </a:lvl3pPr>
    <a:lvl4pPr marL="1535285" algn="l" rtl="0" eaLnBrk="0" fontAlgn="base" hangingPunct="0">
      <a:spcBef>
        <a:spcPct val="30000"/>
      </a:spcBef>
      <a:spcAft>
        <a:spcPct val="0"/>
      </a:spcAft>
      <a:defRPr sz="1300" kern="1200">
        <a:solidFill>
          <a:schemeClr val="tx1"/>
        </a:solidFill>
        <a:latin typeface="Arial" charset="0"/>
        <a:ea typeface="+mn-ea"/>
        <a:cs typeface="Arial" charset="0"/>
      </a:defRPr>
    </a:lvl4pPr>
    <a:lvl5pPr marL="2047046" algn="l" rtl="0" eaLnBrk="0" fontAlgn="base" hangingPunct="0">
      <a:spcBef>
        <a:spcPct val="30000"/>
      </a:spcBef>
      <a:spcAft>
        <a:spcPct val="0"/>
      </a:spcAft>
      <a:defRPr sz="1300" kern="1200">
        <a:solidFill>
          <a:schemeClr val="tx1"/>
        </a:solidFill>
        <a:latin typeface="Arial" charset="0"/>
        <a:ea typeface="+mn-ea"/>
        <a:cs typeface="Arial" charset="0"/>
      </a:defRPr>
    </a:lvl5pPr>
    <a:lvl6pPr marL="2558807" algn="l" defTabSz="1023523" rtl="0" eaLnBrk="1" latinLnBrk="0" hangingPunct="1">
      <a:defRPr sz="1300" kern="1200">
        <a:solidFill>
          <a:schemeClr val="tx1"/>
        </a:solidFill>
        <a:latin typeface="+mn-lt"/>
        <a:ea typeface="+mn-ea"/>
        <a:cs typeface="+mn-cs"/>
      </a:defRPr>
    </a:lvl6pPr>
    <a:lvl7pPr marL="3070568" algn="l" defTabSz="1023523" rtl="0" eaLnBrk="1" latinLnBrk="0" hangingPunct="1">
      <a:defRPr sz="1300" kern="1200">
        <a:solidFill>
          <a:schemeClr val="tx1"/>
        </a:solidFill>
        <a:latin typeface="+mn-lt"/>
        <a:ea typeface="+mn-ea"/>
        <a:cs typeface="+mn-cs"/>
      </a:defRPr>
    </a:lvl7pPr>
    <a:lvl8pPr marL="3582330" algn="l" defTabSz="1023523" rtl="0" eaLnBrk="1" latinLnBrk="0" hangingPunct="1">
      <a:defRPr sz="1300" kern="1200">
        <a:solidFill>
          <a:schemeClr val="tx1"/>
        </a:solidFill>
        <a:latin typeface="+mn-lt"/>
        <a:ea typeface="+mn-ea"/>
        <a:cs typeface="+mn-cs"/>
      </a:defRPr>
    </a:lvl8pPr>
    <a:lvl9pPr marL="4094092" algn="l" defTabSz="102352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917575" y="744538"/>
            <a:ext cx="4962525" cy="3722687"/>
          </a:xfrm>
          <a:ln/>
        </p:spPr>
      </p:sp>
      <p:sp>
        <p:nvSpPr>
          <p:cNvPr id="47107" name="Notes Placeholder 2"/>
          <p:cNvSpPr>
            <a:spLocks noGrp="1"/>
          </p:cNvSpPr>
          <p:nvPr>
            <p:ph type="body" idx="1"/>
          </p:nvPr>
        </p:nvSpPr>
        <p:spPr>
          <a:noFill/>
          <a:ln/>
        </p:spPr>
        <p:txBody>
          <a:bodyPr/>
          <a:lstStyle/>
          <a:p>
            <a:endParaRPr lang="fr-FR" dirty="0" smtClean="0"/>
          </a:p>
        </p:txBody>
      </p:sp>
      <p:sp>
        <p:nvSpPr>
          <p:cNvPr id="47108" name="Slide Number Placeholder 3"/>
          <p:cNvSpPr>
            <a:spLocks noGrp="1"/>
          </p:cNvSpPr>
          <p:nvPr>
            <p:ph type="sldNum" sz="quarter" idx="5"/>
          </p:nvPr>
        </p:nvSpPr>
        <p:spPr>
          <a:noFill/>
        </p:spPr>
        <p:txBody>
          <a:bodyPr/>
          <a:lstStyle/>
          <a:p>
            <a:fld id="{1B6339BF-1857-454F-929A-AD4F39B67476}" type="slidenum">
              <a:rPr lang="de-DE" smtClean="0"/>
              <a:pPr/>
              <a:t>1</a:t>
            </a:fld>
            <a:endParaRPr lang="de-DE" smtClean="0"/>
          </a:p>
        </p:txBody>
      </p:sp>
    </p:spTree>
    <p:extLst>
      <p:ext uri="{BB962C8B-B14F-4D97-AF65-F5344CB8AC3E}">
        <p14:creationId xmlns:p14="http://schemas.microsoft.com/office/powerpoint/2010/main" val="369684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76004"/>
            <a:ext cx="6478588" cy="2876003"/>
          </a:xfrm>
          <a:solidFill>
            <a:srgbClr val="0872A6"/>
          </a:solidFill>
        </p:spPr>
        <p:txBody>
          <a:bodyPr lIns="402962" tIns="201480" rIns="402962" bIns="402962"/>
          <a:lstStyle>
            <a:lvl1pPr>
              <a:lnSpc>
                <a:spcPct val="110000"/>
              </a:lnSpc>
              <a:defRPr sz="3500">
                <a:solidFill>
                  <a:schemeClr val="bg1"/>
                </a:solidFill>
              </a:defRPr>
            </a:lvl1pPr>
          </a:lstStyle>
          <a:p>
            <a:r>
              <a:rPr lang="de-DE" dirty="0"/>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548E9B5-4524-4854-B31C-19DC72F8AF96}"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88C20E53-3621-42ED-A9C5-9CBA2B2CF1F0}" type="slidenum">
              <a:rPr lang="de-DE" smtClean="0"/>
              <a:pPr>
                <a:defRPr/>
              </a:pPr>
              <a:t>‹#›</a:t>
            </a:fld>
            <a:endParaRPr lang="de-DE"/>
          </a:p>
        </p:txBody>
      </p:sp>
    </p:spTree>
    <p:extLst>
      <p:ext uri="{BB962C8B-B14F-4D97-AF65-F5344CB8AC3E}">
        <p14:creationId xmlns:p14="http://schemas.microsoft.com/office/powerpoint/2010/main" val="203008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872A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565FDF4-D2FE-483D-8AFC-13EC22B32FDB}"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54"/>
            <a:ext cx="7772400" cy="1361872"/>
          </a:xfrm>
        </p:spPr>
        <p:txBody>
          <a:bodyPr anchor="t"/>
          <a:lstStyle>
            <a:lvl1pPr algn="l">
              <a:defRPr sz="4500" b="1" cap="all">
                <a:solidFill>
                  <a:srgbClr val="0872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7726"/>
            <a:ext cx="7772400" cy="1499327"/>
          </a:xfrm>
        </p:spPr>
        <p:txBody>
          <a:bodyPr anchor="b"/>
          <a:lstStyle>
            <a:lvl1pPr marL="0" indent="0">
              <a:buNone/>
              <a:defRPr sz="2200"/>
            </a:lvl1pPr>
            <a:lvl2pPr marL="511761" indent="0">
              <a:buNone/>
              <a:defRPr sz="2000"/>
            </a:lvl2pPr>
            <a:lvl3pPr marL="1023523" indent="0">
              <a:buNone/>
              <a:defRPr sz="1800"/>
            </a:lvl3pPr>
            <a:lvl4pPr marL="1535285" indent="0">
              <a:buNone/>
              <a:defRPr sz="1600"/>
            </a:lvl4pPr>
            <a:lvl5pPr marL="2047046" indent="0">
              <a:buNone/>
              <a:defRPr sz="1600"/>
            </a:lvl5pPr>
            <a:lvl6pPr marL="2558807" indent="0">
              <a:buNone/>
              <a:defRPr sz="1600"/>
            </a:lvl6pPr>
            <a:lvl7pPr marL="3070568" indent="0">
              <a:buNone/>
              <a:defRPr sz="1600"/>
            </a:lvl7pPr>
            <a:lvl8pPr marL="3582330" indent="0">
              <a:buNone/>
              <a:defRPr sz="1600"/>
            </a:lvl8pPr>
            <a:lvl9pPr marL="4094092" indent="0">
              <a:buNone/>
              <a:defRPr sz="16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5D858B-B45B-4EC9-B158-BD1953AAA5B3}"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872A6"/>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58776" y="2457291"/>
            <a:ext cx="4133850" cy="3368731"/>
          </a:xfrm>
        </p:spPr>
        <p:txBody>
          <a:bodyPr/>
          <a:lstStyle>
            <a:lvl1pPr>
              <a:defRPr sz="32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2457291"/>
            <a:ext cx="4135438" cy="3368731"/>
          </a:xfrm>
        </p:spPr>
        <p:txBody>
          <a:bodyPr/>
          <a:lstStyle>
            <a:lvl1pPr>
              <a:defRPr sz="32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F0E8351-6A66-4547-B069-85DE88F209DB}"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13"/>
            <a:ext cx="8229600" cy="1141943"/>
          </a:xfrm>
        </p:spPr>
        <p:txBody>
          <a:bodyPr/>
          <a:lstStyle>
            <a:lvl1pPr>
              <a:defRPr>
                <a:solidFill>
                  <a:srgbClr val="0872A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279"/>
            <a:ext cx="4040188" cy="638642"/>
          </a:xfrm>
        </p:spPr>
        <p:txBody>
          <a:bodyPr anchor="b"/>
          <a:lstStyle>
            <a:lvl1pPr marL="0" indent="0">
              <a:buNone/>
              <a:defRPr sz="2700" b="1"/>
            </a:lvl1pPr>
            <a:lvl2pPr marL="511761" indent="0">
              <a:buNone/>
              <a:defRPr sz="2200" b="1"/>
            </a:lvl2pPr>
            <a:lvl3pPr marL="1023523" indent="0">
              <a:buNone/>
              <a:defRPr sz="2000" b="1"/>
            </a:lvl3pPr>
            <a:lvl4pPr marL="1535285" indent="0">
              <a:buNone/>
              <a:defRPr sz="1800" b="1"/>
            </a:lvl4pPr>
            <a:lvl5pPr marL="2047046" indent="0">
              <a:buNone/>
              <a:defRPr sz="1800" b="1"/>
            </a:lvl5pPr>
            <a:lvl6pPr marL="2558807" indent="0">
              <a:buNone/>
              <a:defRPr sz="1800" b="1"/>
            </a:lvl6pPr>
            <a:lvl7pPr marL="3070568" indent="0">
              <a:buNone/>
              <a:defRPr sz="1800" b="1"/>
            </a:lvl7pPr>
            <a:lvl8pPr marL="3582330" indent="0">
              <a:buNone/>
              <a:defRPr sz="1800" b="1"/>
            </a:lvl8pPr>
            <a:lvl9pPr marL="409409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7200" y="2173921"/>
            <a:ext cx="4040188" cy="395239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279"/>
            <a:ext cx="4041775" cy="638642"/>
          </a:xfrm>
        </p:spPr>
        <p:txBody>
          <a:bodyPr anchor="b"/>
          <a:lstStyle>
            <a:lvl1pPr marL="0" indent="0">
              <a:buNone/>
              <a:defRPr sz="2700" b="1"/>
            </a:lvl1pPr>
            <a:lvl2pPr marL="511761" indent="0">
              <a:buNone/>
              <a:defRPr sz="2200" b="1"/>
            </a:lvl2pPr>
            <a:lvl3pPr marL="1023523" indent="0">
              <a:buNone/>
              <a:defRPr sz="2000" b="1"/>
            </a:lvl3pPr>
            <a:lvl4pPr marL="1535285" indent="0">
              <a:buNone/>
              <a:defRPr sz="1800" b="1"/>
            </a:lvl4pPr>
            <a:lvl5pPr marL="2047046" indent="0">
              <a:buNone/>
              <a:defRPr sz="1800" b="1"/>
            </a:lvl5pPr>
            <a:lvl6pPr marL="2558807" indent="0">
              <a:buNone/>
              <a:defRPr sz="1800" b="1"/>
            </a:lvl6pPr>
            <a:lvl7pPr marL="3070568" indent="0">
              <a:buNone/>
              <a:defRPr sz="1800" b="1"/>
            </a:lvl7pPr>
            <a:lvl8pPr marL="3582330" indent="0">
              <a:buNone/>
              <a:defRPr sz="1800" b="1"/>
            </a:lvl8pPr>
            <a:lvl9pPr marL="409409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5027" y="2173921"/>
            <a:ext cx="4041775" cy="395239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A9B9B8-B7AA-41FD-9158-67A13BF8F632}"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6AD26DD-1E7A-4C5A-8CB3-F70951A474C2}"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8596AF0-B8A5-4318-89A2-293B505212AA}"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2799"/>
            <a:ext cx="3008313" cy="11630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575051" y="272799"/>
            <a:ext cx="5111750" cy="5853513"/>
          </a:xfrm>
        </p:spPr>
        <p:txBody>
          <a:bodyPr/>
          <a:lstStyle>
            <a:lvl1pPr>
              <a:defRPr sz="3500"/>
            </a:lvl1pPr>
            <a:lvl2pPr>
              <a:defRPr sz="32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888"/>
            <a:ext cx="3008313" cy="4690424"/>
          </a:xfrm>
        </p:spPr>
        <p:txBody>
          <a:bodyPr/>
          <a:lstStyle>
            <a:lvl1pPr marL="0" indent="0">
              <a:buNone/>
              <a:defRPr sz="1600"/>
            </a:lvl1pPr>
            <a:lvl2pPr marL="511761" indent="0">
              <a:buNone/>
              <a:defRPr sz="1300"/>
            </a:lvl2pPr>
            <a:lvl3pPr marL="1023523" indent="0">
              <a:buNone/>
              <a:defRPr sz="1100"/>
            </a:lvl3pPr>
            <a:lvl4pPr marL="1535285" indent="0">
              <a:buNone/>
              <a:defRPr sz="1000"/>
            </a:lvl4pPr>
            <a:lvl5pPr marL="2047046" indent="0">
              <a:buNone/>
              <a:defRPr sz="1000"/>
            </a:lvl5pPr>
            <a:lvl6pPr marL="2558807" indent="0">
              <a:buNone/>
              <a:defRPr sz="1000"/>
            </a:lvl6pPr>
            <a:lvl7pPr marL="3070568" indent="0">
              <a:buNone/>
              <a:defRPr sz="1000"/>
            </a:lvl7pPr>
            <a:lvl8pPr marL="3582330" indent="0">
              <a:buNone/>
              <a:defRPr sz="1000"/>
            </a:lvl8pPr>
            <a:lvl9pPr marL="409409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83C5377-ADEA-4F0C-ABF6-5E023DB3FF4A}"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388"/>
            <a:ext cx="5486400" cy="566742"/>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3267"/>
            <a:ext cx="5486400" cy="4115222"/>
          </a:xfrm>
        </p:spPr>
        <p:txBody>
          <a:bodyPr/>
          <a:lstStyle>
            <a:lvl1pPr marL="0" indent="0">
              <a:buNone/>
              <a:defRPr sz="3500"/>
            </a:lvl1pPr>
            <a:lvl2pPr marL="511761" indent="0">
              <a:buNone/>
              <a:defRPr sz="3200"/>
            </a:lvl2pPr>
            <a:lvl3pPr marL="1023523" indent="0">
              <a:buNone/>
              <a:defRPr sz="2700"/>
            </a:lvl3pPr>
            <a:lvl4pPr marL="1535285" indent="0">
              <a:buNone/>
              <a:defRPr sz="2200"/>
            </a:lvl4pPr>
            <a:lvl5pPr marL="2047046" indent="0">
              <a:buNone/>
              <a:defRPr sz="2200"/>
            </a:lvl5pPr>
            <a:lvl6pPr marL="2558807" indent="0">
              <a:buNone/>
              <a:defRPr sz="2200"/>
            </a:lvl6pPr>
            <a:lvl7pPr marL="3070568" indent="0">
              <a:buNone/>
              <a:defRPr sz="2200"/>
            </a:lvl7pPr>
            <a:lvl8pPr marL="3582330" indent="0">
              <a:buNone/>
              <a:defRPr sz="2200"/>
            </a:lvl8pPr>
            <a:lvl9pPr marL="4094092" indent="0">
              <a:buNone/>
              <a:defRPr sz="2200"/>
            </a:lvl9pPr>
          </a:lstStyle>
          <a:p>
            <a:pPr lvl="0"/>
            <a:endParaRPr lang="en-US" noProof="0" dirty="0" smtClean="0"/>
          </a:p>
        </p:txBody>
      </p:sp>
      <p:sp>
        <p:nvSpPr>
          <p:cNvPr id="4" name="Text Placeholder 3"/>
          <p:cNvSpPr>
            <a:spLocks noGrp="1"/>
          </p:cNvSpPr>
          <p:nvPr>
            <p:ph type="body" sz="half" idx="2"/>
          </p:nvPr>
        </p:nvSpPr>
        <p:spPr>
          <a:xfrm>
            <a:off x="1792288" y="5367130"/>
            <a:ext cx="5486400" cy="805705"/>
          </a:xfrm>
        </p:spPr>
        <p:txBody>
          <a:bodyPr/>
          <a:lstStyle>
            <a:lvl1pPr marL="0" indent="0">
              <a:buNone/>
              <a:defRPr sz="1600"/>
            </a:lvl1pPr>
            <a:lvl2pPr marL="511761" indent="0">
              <a:buNone/>
              <a:defRPr sz="1300"/>
            </a:lvl2pPr>
            <a:lvl3pPr marL="1023523" indent="0">
              <a:buNone/>
              <a:defRPr sz="1100"/>
            </a:lvl3pPr>
            <a:lvl4pPr marL="1535285" indent="0">
              <a:buNone/>
              <a:defRPr sz="1000"/>
            </a:lvl4pPr>
            <a:lvl5pPr marL="2047046" indent="0">
              <a:buNone/>
              <a:defRPr sz="1000"/>
            </a:lvl5pPr>
            <a:lvl6pPr marL="2558807" indent="0">
              <a:buNone/>
              <a:defRPr sz="1000"/>
            </a:lvl6pPr>
            <a:lvl7pPr marL="3070568" indent="0">
              <a:buNone/>
              <a:defRPr sz="1000"/>
            </a:lvl7pPr>
            <a:lvl8pPr marL="3582330" indent="0">
              <a:buNone/>
              <a:defRPr sz="1000"/>
            </a:lvl8pPr>
            <a:lvl9pPr marL="4094092"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C90EF78-A679-48F2-B605-0A897EADCABE}"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1556792"/>
            <a:ext cx="8421688" cy="48426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dirty="0" smtClean="0"/>
              <a:t>Titelmasterformat durch Klicken bearbeiten</a:t>
            </a:r>
          </a:p>
        </p:txBody>
      </p:sp>
      <p:sp>
        <p:nvSpPr>
          <p:cNvPr id="1027" name="Rectangle 3"/>
          <p:cNvSpPr>
            <a:spLocks noGrp="1" noChangeArrowheads="1"/>
          </p:cNvSpPr>
          <p:nvPr>
            <p:ph type="body" idx="1"/>
          </p:nvPr>
        </p:nvSpPr>
        <p:spPr bwMode="auto">
          <a:xfrm>
            <a:off x="358775" y="2276872"/>
            <a:ext cx="8421688" cy="33687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p:txBody>
      </p:sp>
      <p:sp>
        <p:nvSpPr>
          <p:cNvPr id="1030" name="Rectangle 6"/>
          <p:cNvSpPr>
            <a:spLocks noGrp="1" noChangeArrowheads="1"/>
          </p:cNvSpPr>
          <p:nvPr>
            <p:ph type="sldNum" sz="quarter" idx="4"/>
          </p:nvPr>
        </p:nvSpPr>
        <p:spPr bwMode="auto">
          <a:xfrm>
            <a:off x="8061325" y="6403337"/>
            <a:ext cx="719139" cy="30663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100">
                <a:solidFill>
                  <a:srgbClr val="646464"/>
                </a:solidFill>
              </a:defRPr>
            </a:lvl1pPr>
          </a:lstStyle>
          <a:p>
            <a:pPr>
              <a:defRPr/>
            </a:pPr>
            <a:fld id="{88C20E53-3621-42ED-A9C5-9CBA2B2CF1F0}" type="slidenum">
              <a:rPr lang="de-DE"/>
              <a:pPr>
                <a:defRPr/>
              </a:pPr>
              <a:t>‹#›</a:t>
            </a:fld>
            <a:endParaRPr lang="de-DE"/>
          </a:p>
        </p:txBody>
      </p:sp>
      <p:sp>
        <p:nvSpPr>
          <p:cNvPr id="1033" name="Line 9"/>
          <p:cNvSpPr>
            <a:spLocks noChangeShapeType="1"/>
          </p:cNvSpPr>
          <p:nvPr userDrawn="1"/>
        </p:nvSpPr>
        <p:spPr bwMode="auto">
          <a:xfrm>
            <a:off x="358775" y="1196752"/>
            <a:ext cx="8421688" cy="0"/>
          </a:xfrm>
          <a:prstGeom prst="line">
            <a:avLst/>
          </a:prstGeom>
          <a:ln>
            <a:headEnd/>
            <a:tailEnd/>
          </a:ln>
        </p:spPr>
        <p:style>
          <a:lnRef idx="1">
            <a:schemeClr val="dk1"/>
          </a:lnRef>
          <a:fillRef idx="0">
            <a:schemeClr val="dk1"/>
          </a:fillRef>
          <a:effectRef idx="0">
            <a:schemeClr val="dk1"/>
          </a:effectRef>
          <a:fontRef idx="minor">
            <a:schemeClr val="tx1"/>
          </a:fontRef>
        </p:style>
        <p:txBody>
          <a:bodyPr lIns="102352" tIns="51176" rIns="102352" bIns="51176"/>
          <a:lstStyle/>
          <a:p>
            <a:pPr>
              <a:defRPr/>
            </a:pPr>
            <a:endParaRPr lang="en-US" dirty="0"/>
          </a:p>
        </p:txBody>
      </p:sp>
      <p:pic>
        <p:nvPicPr>
          <p:cNvPr id="4" name="Picture 2" descr="C:\Users\ahussain\Desktop\IRENA-logo-PMS307\IRENA-logo-PMS307\IRENA_PMS307-CMYK00080.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08103" y="188640"/>
            <a:ext cx="3024337" cy="88273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209"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10" r:id="rId11"/>
  </p:sldLayoutIdLst>
  <p:timing>
    <p:tnLst>
      <p:par>
        <p:cTn id="1" dur="indefinite" restart="never" nodeType="tmRoot"/>
      </p:par>
    </p:tnLst>
  </p:timing>
  <p:hf hdr="0" ftr="0"/>
  <p:txStyles>
    <p:titleStyle>
      <a:lvl1pPr algn="l" rtl="0" eaLnBrk="0" fontAlgn="base" hangingPunct="0">
        <a:spcBef>
          <a:spcPct val="0"/>
        </a:spcBef>
        <a:spcAft>
          <a:spcPct val="0"/>
        </a:spcAft>
        <a:defRPr sz="2700" b="1">
          <a:solidFill>
            <a:srgbClr val="0872A6"/>
          </a:solidFill>
          <a:latin typeface="ITC Avant Garde Gothic" pitchFamily="34" charset="0"/>
          <a:ea typeface="+mj-ea"/>
          <a:cs typeface="+mj-cs"/>
        </a:defRPr>
      </a:lvl1pPr>
      <a:lvl2pPr algn="l" rtl="0" eaLnBrk="0" fontAlgn="base" hangingPunct="0">
        <a:spcBef>
          <a:spcPct val="0"/>
        </a:spcBef>
        <a:spcAft>
          <a:spcPct val="0"/>
        </a:spcAft>
        <a:defRPr sz="2700" b="1">
          <a:solidFill>
            <a:srgbClr val="E10019"/>
          </a:solidFill>
          <a:latin typeface="Arial" charset="0"/>
          <a:cs typeface="Arial" charset="0"/>
        </a:defRPr>
      </a:lvl2pPr>
      <a:lvl3pPr algn="l" rtl="0" eaLnBrk="0" fontAlgn="base" hangingPunct="0">
        <a:spcBef>
          <a:spcPct val="0"/>
        </a:spcBef>
        <a:spcAft>
          <a:spcPct val="0"/>
        </a:spcAft>
        <a:defRPr sz="2700" b="1">
          <a:solidFill>
            <a:srgbClr val="E10019"/>
          </a:solidFill>
          <a:latin typeface="Arial" charset="0"/>
          <a:cs typeface="Arial" charset="0"/>
        </a:defRPr>
      </a:lvl3pPr>
      <a:lvl4pPr algn="l" rtl="0" eaLnBrk="0" fontAlgn="base" hangingPunct="0">
        <a:spcBef>
          <a:spcPct val="0"/>
        </a:spcBef>
        <a:spcAft>
          <a:spcPct val="0"/>
        </a:spcAft>
        <a:defRPr sz="2700" b="1">
          <a:solidFill>
            <a:srgbClr val="E10019"/>
          </a:solidFill>
          <a:latin typeface="Arial" charset="0"/>
          <a:cs typeface="Arial" charset="0"/>
        </a:defRPr>
      </a:lvl4pPr>
      <a:lvl5pPr algn="l" rtl="0" eaLnBrk="0" fontAlgn="base" hangingPunct="0">
        <a:spcBef>
          <a:spcPct val="0"/>
        </a:spcBef>
        <a:spcAft>
          <a:spcPct val="0"/>
        </a:spcAft>
        <a:defRPr sz="2700" b="1">
          <a:solidFill>
            <a:srgbClr val="E10019"/>
          </a:solidFill>
          <a:latin typeface="Arial" charset="0"/>
          <a:cs typeface="Arial" charset="0"/>
        </a:defRPr>
      </a:lvl5pPr>
      <a:lvl6pPr marL="511761" algn="l" rtl="0" fontAlgn="base">
        <a:spcBef>
          <a:spcPct val="0"/>
        </a:spcBef>
        <a:spcAft>
          <a:spcPct val="0"/>
        </a:spcAft>
        <a:defRPr sz="2700" b="1">
          <a:solidFill>
            <a:srgbClr val="E10019"/>
          </a:solidFill>
          <a:latin typeface="Arial" charset="0"/>
          <a:cs typeface="Arial" charset="0"/>
        </a:defRPr>
      </a:lvl6pPr>
      <a:lvl7pPr marL="1023523" algn="l" rtl="0" fontAlgn="base">
        <a:spcBef>
          <a:spcPct val="0"/>
        </a:spcBef>
        <a:spcAft>
          <a:spcPct val="0"/>
        </a:spcAft>
        <a:defRPr sz="2700" b="1">
          <a:solidFill>
            <a:srgbClr val="E10019"/>
          </a:solidFill>
          <a:latin typeface="Arial" charset="0"/>
          <a:cs typeface="Arial" charset="0"/>
        </a:defRPr>
      </a:lvl7pPr>
      <a:lvl8pPr marL="1535285" algn="l" rtl="0" fontAlgn="base">
        <a:spcBef>
          <a:spcPct val="0"/>
        </a:spcBef>
        <a:spcAft>
          <a:spcPct val="0"/>
        </a:spcAft>
        <a:defRPr sz="2700" b="1">
          <a:solidFill>
            <a:srgbClr val="E10019"/>
          </a:solidFill>
          <a:latin typeface="Arial" charset="0"/>
          <a:cs typeface="Arial" charset="0"/>
        </a:defRPr>
      </a:lvl8pPr>
      <a:lvl9pPr marL="2047046" algn="l" rtl="0" fontAlgn="base">
        <a:spcBef>
          <a:spcPct val="0"/>
        </a:spcBef>
        <a:spcAft>
          <a:spcPct val="0"/>
        </a:spcAft>
        <a:defRPr sz="2700" b="1">
          <a:solidFill>
            <a:srgbClr val="E10019"/>
          </a:solidFill>
          <a:latin typeface="Arial" charset="0"/>
          <a:cs typeface="Arial" charset="0"/>
        </a:defRPr>
      </a:lvl9pPr>
    </p:titleStyle>
    <p:bodyStyle>
      <a:lvl1pPr marL="383821" indent="-383821" algn="l" rtl="0" eaLnBrk="0" fontAlgn="base" hangingPunct="0">
        <a:lnSpc>
          <a:spcPct val="130000"/>
        </a:lnSpc>
        <a:spcBef>
          <a:spcPct val="0"/>
        </a:spcBef>
        <a:spcAft>
          <a:spcPct val="0"/>
        </a:spcAft>
        <a:buChar char="•"/>
        <a:defRPr sz="1600">
          <a:solidFill>
            <a:schemeClr val="tx1"/>
          </a:solidFill>
          <a:latin typeface="+mn-lt"/>
          <a:ea typeface="+mn-ea"/>
          <a:cs typeface="+mn-cs"/>
        </a:defRPr>
      </a:lvl1pPr>
      <a:lvl2pPr marL="831612" indent="-319851" algn="l" rtl="0" eaLnBrk="0" fontAlgn="base" hangingPunct="0">
        <a:lnSpc>
          <a:spcPct val="130000"/>
        </a:lnSpc>
        <a:spcBef>
          <a:spcPct val="0"/>
        </a:spcBef>
        <a:spcAft>
          <a:spcPct val="0"/>
        </a:spcAft>
        <a:buFont typeface="Wingdings" pitchFamily="2" charset="2"/>
        <a:buChar char="§"/>
        <a:defRPr sz="1600">
          <a:solidFill>
            <a:schemeClr val="tx1"/>
          </a:solidFill>
          <a:latin typeface="+mn-lt"/>
          <a:cs typeface="+mn-cs"/>
        </a:defRPr>
      </a:lvl2pPr>
      <a:lvl3pPr marL="1279403" indent="-255881" algn="l" rtl="0" eaLnBrk="0" fontAlgn="base" hangingPunct="0">
        <a:lnSpc>
          <a:spcPct val="150000"/>
        </a:lnSpc>
        <a:spcBef>
          <a:spcPct val="0"/>
        </a:spcBef>
        <a:spcAft>
          <a:spcPct val="0"/>
        </a:spcAft>
        <a:buChar char="•"/>
        <a:defRPr sz="2700">
          <a:solidFill>
            <a:schemeClr val="tx1"/>
          </a:solidFill>
          <a:latin typeface="+mn-lt"/>
          <a:cs typeface="+mn-cs"/>
        </a:defRPr>
      </a:lvl3pPr>
      <a:lvl4pPr marL="1791165" indent="-255881" algn="l" rtl="0" eaLnBrk="0" fontAlgn="base" hangingPunct="0">
        <a:lnSpc>
          <a:spcPct val="150000"/>
        </a:lnSpc>
        <a:spcBef>
          <a:spcPct val="0"/>
        </a:spcBef>
        <a:spcAft>
          <a:spcPct val="0"/>
        </a:spcAft>
        <a:buChar char="–"/>
        <a:defRPr sz="2200">
          <a:solidFill>
            <a:schemeClr val="tx1"/>
          </a:solidFill>
          <a:latin typeface="+mn-lt"/>
          <a:cs typeface="+mn-cs"/>
        </a:defRPr>
      </a:lvl4pPr>
      <a:lvl5pPr marL="2302926" indent="-255881" algn="l" rtl="0" eaLnBrk="0" fontAlgn="base" hangingPunct="0">
        <a:lnSpc>
          <a:spcPct val="150000"/>
        </a:lnSpc>
        <a:spcBef>
          <a:spcPct val="0"/>
        </a:spcBef>
        <a:spcAft>
          <a:spcPct val="0"/>
        </a:spcAft>
        <a:buChar char="»"/>
        <a:defRPr sz="2200">
          <a:solidFill>
            <a:schemeClr val="tx1"/>
          </a:solidFill>
          <a:latin typeface="+mn-lt"/>
          <a:cs typeface="+mn-cs"/>
        </a:defRPr>
      </a:lvl5pPr>
      <a:lvl6pPr marL="2814688" indent="-255881" algn="l" rtl="0" fontAlgn="base">
        <a:lnSpc>
          <a:spcPct val="150000"/>
        </a:lnSpc>
        <a:spcBef>
          <a:spcPct val="0"/>
        </a:spcBef>
        <a:spcAft>
          <a:spcPct val="0"/>
        </a:spcAft>
        <a:buChar char="»"/>
        <a:defRPr>
          <a:solidFill>
            <a:schemeClr val="tx1"/>
          </a:solidFill>
          <a:latin typeface="+mn-lt"/>
          <a:cs typeface="+mn-cs"/>
        </a:defRPr>
      </a:lvl6pPr>
      <a:lvl7pPr marL="3326450" indent="-255881" algn="l" rtl="0" fontAlgn="base">
        <a:lnSpc>
          <a:spcPct val="150000"/>
        </a:lnSpc>
        <a:spcBef>
          <a:spcPct val="0"/>
        </a:spcBef>
        <a:spcAft>
          <a:spcPct val="0"/>
        </a:spcAft>
        <a:buChar char="»"/>
        <a:defRPr>
          <a:solidFill>
            <a:schemeClr val="tx1"/>
          </a:solidFill>
          <a:latin typeface="+mn-lt"/>
          <a:cs typeface="+mn-cs"/>
        </a:defRPr>
      </a:lvl7pPr>
      <a:lvl8pPr marL="3838210" indent="-255881" algn="l" rtl="0" fontAlgn="base">
        <a:lnSpc>
          <a:spcPct val="150000"/>
        </a:lnSpc>
        <a:spcBef>
          <a:spcPct val="0"/>
        </a:spcBef>
        <a:spcAft>
          <a:spcPct val="0"/>
        </a:spcAft>
        <a:buChar char="»"/>
        <a:defRPr>
          <a:solidFill>
            <a:schemeClr val="tx1"/>
          </a:solidFill>
          <a:latin typeface="+mn-lt"/>
          <a:cs typeface="+mn-cs"/>
        </a:defRPr>
      </a:lvl8pPr>
      <a:lvl9pPr marL="4349972" indent="-255881" algn="l" rtl="0" fontAlgn="base">
        <a:lnSpc>
          <a:spcPct val="150000"/>
        </a:lnSpc>
        <a:spcBef>
          <a:spcPct val="0"/>
        </a:spcBef>
        <a:spcAft>
          <a:spcPct val="0"/>
        </a:spcAft>
        <a:buChar char="»"/>
        <a:defRPr>
          <a:solidFill>
            <a:schemeClr val="tx1"/>
          </a:solidFill>
          <a:latin typeface="+mn-lt"/>
          <a:cs typeface="+mn-cs"/>
        </a:defRPr>
      </a:lvl9pPr>
    </p:bodyStyle>
    <p:otherStyle>
      <a:defPPr>
        <a:defRPr lang="en-US"/>
      </a:defPPr>
      <a:lvl1pPr marL="0" algn="l" defTabSz="1023523" rtl="0" eaLnBrk="1" latinLnBrk="0" hangingPunct="1">
        <a:defRPr sz="2000" kern="1200">
          <a:solidFill>
            <a:schemeClr val="tx1"/>
          </a:solidFill>
          <a:latin typeface="+mn-lt"/>
          <a:ea typeface="+mn-ea"/>
          <a:cs typeface="+mn-cs"/>
        </a:defRPr>
      </a:lvl1pPr>
      <a:lvl2pPr marL="511761" algn="l" defTabSz="1023523" rtl="0" eaLnBrk="1" latinLnBrk="0" hangingPunct="1">
        <a:defRPr sz="2000" kern="1200">
          <a:solidFill>
            <a:schemeClr val="tx1"/>
          </a:solidFill>
          <a:latin typeface="+mn-lt"/>
          <a:ea typeface="+mn-ea"/>
          <a:cs typeface="+mn-cs"/>
        </a:defRPr>
      </a:lvl2pPr>
      <a:lvl3pPr marL="1023523" algn="l" defTabSz="1023523" rtl="0" eaLnBrk="1" latinLnBrk="0" hangingPunct="1">
        <a:defRPr sz="2000" kern="1200">
          <a:solidFill>
            <a:schemeClr val="tx1"/>
          </a:solidFill>
          <a:latin typeface="+mn-lt"/>
          <a:ea typeface="+mn-ea"/>
          <a:cs typeface="+mn-cs"/>
        </a:defRPr>
      </a:lvl3pPr>
      <a:lvl4pPr marL="1535285" algn="l" defTabSz="1023523" rtl="0" eaLnBrk="1" latinLnBrk="0" hangingPunct="1">
        <a:defRPr sz="2000" kern="1200">
          <a:solidFill>
            <a:schemeClr val="tx1"/>
          </a:solidFill>
          <a:latin typeface="+mn-lt"/>
          <a:ea typeface="+mn-ea"/>
          <a:cs typeface="+mn-cs"/>
        </a:defRPr>
      </a:lvl4pPr>
      <a:lvl5pPr marL="2047046" algn="l" defTabSz="1023523" rtl="0" eaLnBrk="1" latinLnBrk="0" hangingPunct="1">
        <a:defRPr sz="2000" kern="1200">
          <a:solidFill>
            <a:schemeClr val="tx1"/>
          </a:solidFill>
          <a:latin typeface="+mn-lt"/>
          <a:ea typeface="+mn-ea"/>
          <a:cs typeface="+mn-cs"/>
        </a:defRPr>
      </a:lvl5pPr>
      <a:lvl6pPr marL="2558807" algn="l" defTabSz="1023523" rtl="0" eaLnBrk="1" latinLnBrk="0" hangingPunct="1">
        <a:defRPr sz="2000" kern="1200">
          <a:solidFill>
            <a:schemeClr val="tx1"/>
          </a:solidFill>
          <a:latin typeface="+mn-lt"/>
          <a:ea typeface="+mn-ea"/>
          <a:cs typeface="+mn-cs"/>
        </a:defRPr>
      </a:lvl6pPr>
      <a:lvl7pPr marL="3070568" algn="l" defTabSz="1023523" rtl="0" eaLnBrk="1" latinLnBrk="0" hangingPunct="1">
        <a:defRPr sz="2000" kern="1200">
          <a:solidFill>
            <a:schemeClr val="tx1"/>
          </a:solidFill>
          <a:latin typeface="+mn-lt"/>
          <a:ea typeface="+mn-ea"/>
          <a:cs typeface="+mn-cs"/>
        </a:defRPr>
      </a:lvl7pPr>
      <a:lvl8pPr marL="3582330" algn="l" defTabSz="1023523" rtl="0" eaLnBrk="1" latinLnBrk="0" hangingPunct="1">
        <a:defRPr sz="2000" kern="1200">
          <a:solidFill>
            <a:schemeClr val="tx1"/>
          </a:solidFill>
          <a:latin typeface="+mn-lt"/>
          <a:ea typeface="+mn-ea"/>
          <a:cs typeface="+mn-cs"/>
        </a:defRPr>
      </a:lvl8pPr>
      <a:lvl9pPr marL="4094092" algn="l" defTabSz="102352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700808"/>
            <a:ext cx="7484799" cy="2088232"/>
          </a:xfrm>
        </p:spPr>
        <p:txBody>
          <a:bodyPr/>
          <a:lstStyle/>
          <a:p>
            <a:pPr algn="ctr"/>
            <a:r>
              <a:rPr lang="en-US" sz="2400" dirty="0"/>
              <a:t>South East Europe Regional Consultation Meeting</a:t>
            </a:r>
            <a:br>
              <a:rPr lang="en-US" sz="2400" dirty="0"/>
            </a:br>
            <a:r>
              <a:rPr lang="en-US" sz="2400" dirty="0"/>
              <a:t>Bucharest, Romania</a:t>
            </a:r>
            <a:br>
              <a:rPr lang="en-US" sz="2400" dirty="0"/>
            </a:br>
            <a:r>
              <a:rPr lang="en-US" sz="2400" dirty="0"/>
              <a:t>6 – 7 October 2016</a:t>
            </a:r>
            <a:endParaRPr lang="en-US" sz="2400" dirty="0" smtClean="0">
              <a:latin typeface="Calibri Light" panose="020F0302020204030204" pitchFamily="34" charset="0"/>
            </a:endParaRPr>
          </a:p>
        </p:txBody>
      </p:sp>
      <p:sp>
        <p:nvSpPr>
          <p:cNvPr id="2" name="TextBox 1"/>
          <p:cNvSpPr txBox="1"/>
          <p:nvPr/>
        </p:nvSpPr>
        <p:spPr>
          <a:xfrm>
            <a:off x="179512" y="4293096"/>
            <a:ext cx="7776864" cy="1548244"/>
          </a:xfrm>
          <a:prstGeom prst="rect">
            <a:avLst/>
          </a:prstGeom>
          <a:noFill/>
        </p:spPr>
        <p:txBody>
          <a:bodyPr wrap="square" rtlCol="0">
            <a:spAutoFit/>
          </a:bodyPr>
          <a:lstStyle/>
          <a:p>
            <a:pPr algn="ctr" eaLnBrk="0" hangingPunct="0">
              <a:lnSpc>
                <a:spcPct val="110000"/>
              </a:lnSpc>
            </a:pPr>
            <a:r>
              <a:rPr lang="en-US" b="1" dirty="0">
                <a:latin typeface="ITC Avant Garde Gothic" pitchFamily="34" charset="0"/>
                <a:ea typeface="+mj-ea"/>
                <a:cs typeface="+mj-cs"/>
              </a:rPr>
              <a:t>Session II: Opportunities and Challenges in RE Deployment in the Region</a:t>
            </a:r>
          </a:p>
          <a:p>
            <a:pPr algn="ctr" eaLnBrk="0" hangingPunct="0">
              <a:lnSpc>
                <a:spcPct val="110000"/>
              </a:lnSpc>
            </a:pPr>
            <a:endParaRPr lang="en-US" b="1" dirty="0">
              <a:latin typeface="ITC Avant Garde Gothic" pitchFamily="34" charset="0"/>
              <a:ea typeface="+mj-ea"/>
              <a:cs typeface="+mj-cs"/>
            </a:endParaRPr>
          </a:p>
          <a:p>
            <a:pPr algn="ctr" eaLnBrk="0" hangingPunct="0">
              <a:lnSpc>
                <a:spcPct val="110000"/>
              </a:lnSpc>
            </a:pPr>
            <a:endParaRPr lang="en-US" b="1" dirty="0">
              <a:latin typeface="ITC Avant Garde Gothic" pitchFamily="34" charset="0"/>
              <a:ea typeface="+mj-ea"/>
              <a:cs typeface="+mj-cs"/>
            </a:endParaRPr>
          </a:p>
          <a:p>
            <a:pPr algn="ctr" eaLnBrk="0" hangingPunct="0">
              <a:lnSpc>
                <a:spcPct val="110000"/>
              </a:lnSpc>
            </a:pPr>
            <a:r>
              <a:rPr lang="en-US" b="1" dirty="0">
                <a:latin typeface="ITC Avant Garde Gothic" pitchFamily="34" charset="0"/>
                <a:ea typeface="+mj-ea"/>
                <a:cs typeface="+mj-cs"/>
              </a:rPr>
              <a:t>Template for country </a:t>
            </a:r>
            <a:r>
              <a:rPr lang="en-US" b="1" dirty="0" smtClean="0">
                <a:latin typeface="ITC Avant Garde Gothic" pitchFamily="34" charset="0"/>
                <a:ea typeface="+mj-ea"/>
                <a:cs typeface="+mj-cs"/>
              </a:rPr>
              <a:t>interventions (5 min)</a:t>
            </a:r>
            <a:endParaRPr lang="en-US" b="1" dirty="0">
              <a:latin typeface="ITC Avant Garde Gothic" pitchFamily="34" charset="0"/>
              <a:ea typeface="+mj-ea"/>
              <a:cs typeface="+mj-cs"/>
            </a:endParaRPr>
          </a:p>
          <a:p>
            <a:pPr>
              <a:lnSpc>
                <a:spcPct val="150000"/>
              </a:lnSpc>
            </a:pPr>
            <a:endParaRPr lang="en-US" sz="1800" dirty="0">
              <a:latin typeface="Calibri Light" panose="020F03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b="1" dirty="0">
                <a:latin typeface="ITC Avant Garde Gothic" pitchFamily="34" charset="0"/>
                <a:ea typeface="+mj-ea"/>
                <a:cs typeface="+mj-cs"/>
              </a:rPr>
              <a:t>SLIDE 1</a:t>
            </a:r>
            <a:r>
              <a:rPr lang="en-US" dirty="0">
                <a:latin typeface="ITC Avant Garde Gothic" pitchFamily="34" charset="0"/>
                <a:ea typeface="+mj-ea"/>
                <a:cs typeface="+mj-cs"/>
              </a:rPr>
              <a:t>: Status of RE development in a </a:t>
            </a:r>
            <a:r>
              <a:rPr lang="en-US" dirty="0" smtClean="0">
                <a:latin typeface="ITC Avant Garde Gothic" pitchFamily="34" charset="0"/>
                <a:ea typeface="+mj-ea"/>
                <a:cs typeface="+mj-cs"/>
              </a:rPr>
              <a:t>country ?</a:t>
            </a:r>
            <a:endParaRPr lang="en-US" dirty="0">
              <a:latin typeface="ITC Avant Garde Gothic" pitchFamily="34" charset="0"/>
              <a:ea typeface="+mj-ea"/>
              <a:cs typeface="+mj-cs"/>
            </a:endParaRPr>
          </a:p>
          <a:p>
            <a:r>
              <a:rPr lang="en-US" b="1" dirty="0">
                <a:latin typeface="ITC Avant Garde Gothic" pitchFamily="34" charset="0"/>
                <a:ea typeface="+mj-ea"/>
                <a:cs typeface="+mj-cs"/>
              </a:rPr>
              <a:t>SLIDE 2: </a:t>
            </a:r>
            <a:r>
              <a:rPr lang="en-US" dirty="0">
                <a:latin typeface="ITC Avant Garde Gothic" pitchFamily="34" charset="0"/>
                <a:ea typeface="+mj-ea"/>
                <a:cs typeface="+mj-cs"/>
              </a:rPr>
              <a:t>Encountered challenges in deploying </a:t>
            </a:r>
            <a:r>
              <a:rPr lang="en-US" dirty="0" smtClean="0">
                <a:latin typeface="ITC Avant Garde Gothic" pitchFamily="34" charset="0"/>
                <a:ea typeface="+mj-ea"/>
                <a:cs typeface="+mj-cs"/>
              </a:rPr>
              <a:t>renewables ?</a:t>
            </a:r>
            <a:endParaRPr lang="en-US" dirty="0">
              <a:latin typeface="ITC Avant Garde Gothic" pitchFamily="34" charset="0"/>
              <a:ea typeface="+mj-ea"/>
              <a:cs typeface="+mj-cs"/>
            </a:endParaRPr>
          </a:p>
          <a:p>
            <a:r>
              <a:rPr lang="en-US" b="1" dirty="0">
                <a:latin typeface="ITC Avant Garde Gothic" pitchFamily="34" charset="0"/>
                <a:ea typeface="+mj-ea"/>
                <a:cs typeface="+mj-cs"/>
              </a:rPr>
              <a:t>SLIDE 3: </a:t>
            </a:r>
            <a:r>
              <a:rPr lang="en-US" dirty="0">
                <a:latin typeface="ITC Avant Garde Gothic" pitchFamily="34" charset="0"/>
                <a:ea typeface="+mj-ea"/>
                <a:cs typeface="+mj-cs"/>
              </a:rPr>
              <a:t>Identified opportunities from the uptake of </a:t>
            </a:r>
            <a:r>
              <a:rPr lang="en-US" dirty="0" smtClean="0">
                <a:latin typeface="ITC Avant Garde Gothic" pitchFamily="34" charset="0"/>
                <a:ea typeface="+mj-ea"/>
                <a:cs typeface="+mj-cs"/>
              </a:rPr>
              <a:t>renewables ?</a:t>
            </a:r>
            <a:endParaRPr lang="en-US" dirty="0">
              <a:latin typeface="ITC Avant Garde Gothic" pitchFamily="34" charset="0"/>
              <a:ea typeface="+mj-ea"/>
              <a:cs typeface="+mj-cs"/>
            </a:endParaRPr>
          </a:p>
          <a:p>
            <a:r>
              <a:rPr lang="en-US" b="1" dirty="0">
                <a:latin typeface="ITC Avant Garde Gothic" pitchFamily="34" charset="0"/>
                <a:ea typeface="+mj-ea"/>
                <a:cs typeface="+mj-cs"/>
              </a:rPr>
              <a:t>SLIDE 4:</a:t>
            </a:r>
            <a:r>
              <a:rPr lang="en-US" dirty="0">
                <a:latin typeface="ITC Avant Garde Gothic" pitchFamily="34" charset="0"/>
                <a:ea typeface="+mj-ea"/>
                <a:cs typeface="+mj-cs"/>
              </a:rPr>
              <a:t> Expected future developments in </a:t>
            </a:r>
            <a:r>
              <a:rPr lang="en-US" dirty="0" smtClean="0">
                <a:latin typeface="ITC Avant Garde Gothic" pitchFamily="34" charset="0"/>
                <a:ea typeface="+mj-ea"/>
                <a:cs typeface="+mj-cs"/>
              </a:rPr>
              <a:t>the frameworks </a:t>
            </a:r>
            <a:r>
              <a:rPr lang="en-US" dirty="0">
                <a:latin typeface="ITC Avant Garde Gothic" pitchFamily="34" charset="0"/>
                <a:ea typeface="+mj-ea"/>
                <a:cs typeface="+mj-cs"/>
              </a:rPr>
              <a:t>for </a:t>
            </a:r>
            <a:r>
              <a:rPr lang="en-US" dirty="0" smtClean="0">
                <a:latin typeface="ITC Avant Garde Gothic" pitchFamily="34" charset="0"/>
                <a:ea typeface="+mj-ea"/>
                <a:cs typeface="+mj-cs"/>
              </a:rPr>
              <a:t>renewables ?</a:t>
            </a:r>
            <a:endParaRPr lang="en-US" dirty="0">
              <a:latin typeface="ITC Avant Garde Gothic" pitchFamily="34" charset="0"/>
              <a:ea typeface="+mj-ea"/>
              <a:cs typeface="+mj-cs"/>
            </a:endParaRPr>
          </a:p>
          <a:p>
            <a:r>
              <a:rPr lang="en-US" b="1" dirty="0">
                <a:latin typeface="ITC Avant Garde Gothic" pitchFamily="34" charset="0"/>
                <a:ea typeface="+mj-ea"/>
                <a:cs typeface="+mj-cs"/>
              </a:rPr>
              <a:t>SLIDE 5: </a:t>
            </a:r>
            <a:r>
              <a:rPr lang="en-US" dirty="0" smtClean="0">
                <a:latin typeface="ITC Avant Garde Gothic" pitchFamily="34" charset="0"/>
                <a:ea typeface="+mj-ea"/>
                <a:cs typeface="+mj-cs"/>
              </a:rPr>
              <a:t>Potential areas of required support ?</a:t>
            </a:r>
          </a:p>
          <a:p>
            <a:endParaRPr lang="en-US" dirty="0">
              <a:latin typeface="ITC Avant Garde Gothic" pitchFamily="34" charset="0"/>
              <a:ea typeface="+mj-ea"/>
              <a:cs typeface="+mj-cs"/>
            </a:endParaRPr>
          </a:p>
          <a:p>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2</a:t>
            </a:fld>
            <a:endParaRPr lang="de-DE"/>
          </a:p>
        </p:txBody>
      </p:sp>
    </p:spTree>
    <p:extLst>
      <p:ext uri="{BB962C8B-B14F-4D97-AF65-F5344CB8AC3E}">
        <p14:creationId xmlns:p14="http://schemas.microsoft.com/office/powerpoint/2010/main" val="4227038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000" dirty="0" smtClean="0"/>
              <a:t>SLIDE 1: Status of RE development in a country</a:t>
            </a:r>
            <a:endParaRPr lang="en-US" sz="2000" dirty="0"/>
          </a:p>
        </p:txBody>
      </p:sp>
      <p:sp>
        <p:nvSpPr>
          <p:cNvPr id="3" name="Content Placeholder 2"/>
          <p:cNvSpPr>
            <a:spLocks noGrp="1"/>
          </p:cNvSpPr>
          <p:nvPr>
            <p:ph idx="1"/>
          </p:nvPr>
        </p:nvSpPr>
        <p:spPr/>
        <p:txBody>
          <a:bodyPr/>
          <a:lstStyle/>
          <a:p>
            <a:r>
              <a:rPr lang="pl-PL" b="1" dirty="0">
                <a:latin typeface="ITC Avant Garde Gothic" pitchFamily="34" charset="0"/>
                <a:ea typeface="+mj-ea"/>
                <a:cs typeface="+mj-cs"/>
              </a:rPr>
              <a:t>RE </a:t>
            </a:r>
            <a:r>
              <a:rPr lang="pl-PL" b="1" dirty="0" smtClean="0">
                <a:latin typeface="ITC Avant Garde Gothic" pitchFamily="34" charset="0"/>
                <a:ea typeface="+mj-ea"/>
                <a:cs typeface="+mj-cs"/>
              </a:rPr>
              <a:t>target</a:t>
            </a:r>
            <a:r>
              <a:rPr lang="en-US" b="1" dirty="0" smtClean="0">
                <a:latin typeface="ITC Avant Garde Gothic" pitchFamily="34" charset="0"/>
                <a:ea typeface="+mj-ea"/>
                <a:cs typeface="+mj-cs"/>
              </a:rPr>
              <a:t> </a:t>
            </a:r>
            <a:r>
              <a:rPr lang="en-US" dirty="0" smtClean="0">
                <a:latin typeface="ITC Avant Garde Gothic" pitchFamily="34" charset="0"/>
                <a:ea typeface="+mj-ea"/>
                <a:cs typeface="+mj-cs"/>
              </a:rPr>
              <a:t>- 21</a:t>
            </a:r>
            <a:r>
              <a:rPr lang="en-US" dirty="0">
                <a:latin typeface="ITC Avant Garde Gothic" pitchFamily="34" charset="0"/>
                <a:ea typeface="+mj-ea"/>
                <a:cs typeface="+mj-cs"/>
              </a:rPr>
              <a:t>% until </a:t>
            </a:r>
            <a:r>
              <a:rPr lang="en-US" dirty="0" smtClean="0">
                <a:latin typeface="ITC Avant Garde Gothic" pitchFamily="34" charset="0"/>
                <a:ea typeface="+mj-ea"/>
                <a:cs typeface="+mj-cs"/>
              </a:rPr>
              <a:t>2020</a:t>
            </a:r>
            <a:endParaRPr lang="pl-PL" dirty="0" smtClean="0">
              <a:latin typeface="ITC Avant Garde Gothic" pitchFamily="34" charset="0"/>
              <a:ea typeface="+mj-ea"/>
              <a:cs typeface="+mj-cs"/>
            </a:endParaRPr>
          </a:p>
          <a:p>
            <a:r>
              <a:rPr lang="pl-PL" b="1" dirty="0" smtClean="0">
                <a:latin typeface="ITC Avant Garde Gothic" pitchFamily="34" charset="0"/>
                <a:ea typeface="+mj-ea"/>
                <a:cs typeface="+mj-cs"/>
              </a:rPr>
              <a:t>Share of RE in gross final energy consumption</a:t>
            </a:r>
            <a:r>
              <a:rPr lang="en-US" b="1" dirty="0" smtClean="0">
                <a:latin typeface="ITC Avant Garde Gothic" pitchFamily="34" charset="0"/>
                <a:ea typeface="+mj-ea"/>
                <a:cs typeface="+mj-cs"/>
              </a:rPr>
              <a:t> </a:t>
            </a:r>
            <a:r>
              <a:rPr lang="en-US" dirty="0" smtClean="0">
                <a:latin typeface="ITC Avant Garde Gothic" pitchFamily="34" charset="0"/>
                <a:ea typeface="+mj-ea"/>
                <a:cs typeface="+mj-cs"/>
              </a:rPr>
              <a:t>– 17,2 % in 2014 according to the State Statistics Office</a:t>
            </a:r>
          </a:p>
          <a:p>
            <a:r>
              <a:rPr lang="pl-PL" b="1" dirty="0" smtClean="0">
                <a:latin typeface="ITC Avant Garde Gothic" pitchFamily="34" charset="0"/>
                <a:ea typeface="+mj-ea"/>
                <a:cs typeface="+mj-cs"/>
              </a:rPr>
              <a:t>Current </a:t>
            </a:r>
            <a:r>
              <a:rPr lang="pl-PL" b="1" dirty="0">
                <a:latin typeface="ITC Avant Garde Gothic" pitchFamily="34" charset="0"/>
                <a:ea typeface="+mj-ea"/>
                <a:cs typeface="+mj-cs"/>
              </a:rPr>
              <a:t>RE installed </a:t>
            </a:r>
            <a:r>
              <a:rPr lang="pl-PL" b="1" dirty="0" smtClean="0">
                <a:latin typeface="ITC Avant Garde Gothic" pitchFamily="34" charset="0"/>
                <a:ea typeface="+mj-ea"/>
                <a:cs typeface="+mj-cs"/>
              </a:rPr>
              <a:t>capacity</a:t>
            </a:r>
            <a:r>
              <a:rPr lang="en-US" dirty="0" smtClean="0">
                <a:latin typeface="ITC Avant Garde Gothic" pitchFamily="34" charset="0"/>
                <a:ea typeface="+mj-ea"/>
                <a:cs typeface="+mj-cs"/>
              </a:rPr>
              <a:t> –</a:t>
            </a:r>
            <a:r>
              <a:rPr lang="en-US" dirty="0" smtClean="0">
                <a:latin typeface="ITC Avant Garde Gothic" pitchFamily="34" charset="0"/>
              </a:rPr>
              <a:t>117,027 MW</a:t>
            </a:r>
            <a:r>
              <a:rPr lang="en-US" dirty="0" smtClean="0">
                <a:latin typeface="ITC Avant Garde Gothic" pitchFamily="34" charset="0"/>
                <a:ea typeface="+mj-ea"/>
                <a:cs typeface="+mj-cs"/>
              </a:rPr>
              <a:t> from 165 </a:t>
            </a:r>
            <a:r>
              <a:rPr lang="en-US" dirty="0">
                <a:latin typeface="ITC Avant Garde Gothic" pitchFamily="34" charset="0"/>
                <a:ea typeface="+mj-ea"/>
                <a:cs typeface="+mj-cs"/>
              </a:rPr>
              <a:t>preferential </a:t>
            </a:r>
            <a:r>
              <a:rPr lang="en-US" dirty="0" smtClean="0">
                <a:latin typeface="ITC Avant Garde Gothic" pitchFamily="34" charset="0"/>
                <a:ea typeface="+mj-ea"/>
                <a:cs typeface="+mj-cs"/>
              </a:rPr>
              <a:t>producers, 603,2MW from 10 non-preferential (large hydro power plants) </a:t>
            </a:r>
            <a:endParaRPr lang="en-US" b="1" dirty="0" smtClean="0">
              <a:latin typeface="ITC Avant Garde Gothic" pitchFamily="34" charset="0"/>
              <a:ea typeface="+mj-ea"/>
              <a:cs typeface="+mj-cs"/>
            </a:endParaRPr>
          </a:p>
          <a:p>
            <a:r>
              <a:rPr lang="en-US" b="1" dirty="0" smtClean="0">
                <a:latin typeface="ITC Avant Garde Gothic" pitchFamily="34" charset="0"/>
                <a:ea typeface="+mj-ea"/>
                <a:cs typeface="+mj-cs"/>
              </a:rPr>
              <a:t>S</a:t>
            </a:r>
            <a:r>
              <a:rPr lang="pl-PL" b="1" dirty="0" smtClean="0">
                <a:latin typeface="ITC Avant Garde Gothic" pitchFamily="34" charset="0"/>
                <a:ea typeface="+mj-ea"/>
                <a:cs typeface="+mj-cs"/>
              </a:rPr>
              <a:t>upport scheme for renewables</a:t>
            </a:r>
            <a:r>
              <a:rPr lang="en-US" dirty="0" smtClean="0">
                <a:latin typeface="ITC Avant Garde Gothic" pitchFamily="34" charset="0"/>
                <a:ea typeface="+mj-ea"/>
                <a:cs typeface="+mj-cs"/>
              </a:rPr>
              <a:t>  - Feed-in Tariff </a:t>
            </a:r>
          </a:p>
          <a:p>
            <a:r>
              <a:rPr lang="pl-PL" b="1" dirty="0" smtClean="0">
                <a:latin typeface="ITC Avant Garde Gothic" pitchFamily="34" charset="0"/>
                <a:ea typeface="+mj-ea"/>
                <a:cs typeface="+mj-cs"/>
              </a:rPr>
              <a:t>Long-term energy development strategy</a:t>
            </a:r>
            <a:r>
              <a:rPr lang="en-US" b="1" dirty="0" smtClean="0">
                <a:latin typeface="ITC Avant Garde Gothic" pitchFamily="34" charset="0"/>
                <a:ea typeface="+mj-ea"/>
                <a:cs typeface="+mj-cs"/>
              </a:rPr>
              <a:t> - </a:t>
            </a:r>
            <a:r>
              <a:rPr lang="en-US" dirty="0"/>
              <a:t>Strategy for utilization of RES until 2020</a:t>
            </a:r>
            <a:endParaRPr lang="en-US" b="1" dirty="0">
              <a:latin typeface="ITC Avant Garde Gothic" pitchFamily="34" charset="0"/>
              <a:ea typeface="+mj-ea"/>
              <a:cs typeface="+mj-cs"/>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3</a:t>
            </a:fld>
            <a:endParaRPr lang="de-DE" dirty="0"/>
          </a:p>
        </p:txBody>
      </p:sp>
    </p:spTree>
    <p:extLst>
      <p:ext uri="{BB962C8B-B14F-4D97-AF65-F5344CB8AC3E}">
        <p14:creationId xmlns:p14="http://schemas.microsoft.com/office/powerpoint/2010/main" val="361034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19138"/>
            <a:ext cx="8421688" cy="484269"/>
          </a:xfrm>
        </p:spPr>
        <p:txBody>
          <a:bodyPr/>
          <a:lstStyle/>
          <a:p>
            <a:r>
              <a:rPr lang="pl-PL" sz="2000" dirty="0" smtClean="0"/>
              <a:t/>
            </a:r>
            <a:br>
              <a:rPr lang="pl-PL" sz="2000" dirty="0" smtClean="0"/>
            </a:br>
            <a:r>
              <a:rPr lang="en-US" sz="2000" dirty="0" smtClean="0"/>
              <a:t>SLIDE </a:t>
            </a:r>
            <a:r>
              <a:rPr lang="en-US" sz="2000" dirty="0"/>
              <a:t>2: Encountered challenges in deploying renewables</a:t>
            </a:r>
            <a:r>
              <a:rPr lang="en-US" dirty="0"/>
              <a:t/>
            </a:r>
            <a:br>
              <a:rPr lang="en-US" dirty="0"/>
            </a:br>
            <a:endParaRPr lang="en-US" dirty="0"/>
          </a:p>
        </p:txBody>
      </p:sp>
      <p:sp>
        <p:nvSpPr>
          <p:cNvPr id="3" name="Content Placeholder 2"/>
          <p:cNvSpPr>
            <a:spLocks noGrp="1"/>
          </p:cNvSpPr>
          <p:nvPr>
            <p:ph idx="1"/>
          </p:nvPr>
        </p:nvSpPr>
        <p:spPr/>
        <p:txBody>
          <a:bodyPr/>
          <a:lstStyle/>
          <a:p>
            <a:r>
              <a:rPr lang="pl-PL" b="1" dirty="0">
                <a:latin typeface="ITC Avant Garde Gothic" pitchFamily="34" charset="0"/>
                <a:ea typeface="+mj-ea"/>
                <a:cs typeface="+mj-cs"/>
              </a:rPr>
              <a:t>Legal </a:t>
            </a:r>
            <a:r>
              <a:rPr lang="pl-PL" b="1" dirty="0" smtClean="0">
                <a:latin typeface="ITC Avant Garde Gothic" pitchFamily="34" charset="0"/>
                <a:ea typeface="+mj-ea"/>
                <a:cs typeface="+mj-cs"/>
              </a:rPr>
              <a:t>challenges</a:t>
            </a:r>
            <a:r>
              <a:rPr lang="en-US" b="1" dirty="0">
                <a:latin typeface="ITC Avant Garde Gothic"/>
                <a:ea typeface="+mj-ea"/>
                <a:cs typeface="+mj-cs"/>
              </a:rPr>
              <a:t> </a:t>
            </a:r>
            <a:r>
              <a:rPr lang="en-US" dirty="0" smtClean="0">
                <a:latin typeface="ITC Avant Garde Gothic"/>
                <a:ea typeface="+mj-ea"/>
                <a:cs typeface="+mj-cs"/>
              </a:rPr>
              <a:t>– </a:t>
            </a:r>
            <a:r>
              <a:rPr lang="en-US" dirty="0" smtClean="0">
                <a:latin typeface="ITC Avant Garde Gothic"/>
              </a:rPr>
              <a:t>some </a:t>
            </a:r>
            <a:r>
              <a:rPr lang="en-US" dirty="0">
                <a:latin typeface="ITC Avant Garde Gothic"/>
              </a:rPr>
              <a:t>of the barriers related to administrative procedures linked to authorization, urban planning and property </a:t>
            </a:r>
            <a:r>
              <a:rPr lang="en-US" dirty="0" smtClean="0">
                <a:latin typeface="ITC Avant Garde Gothic"/>
              </a:rPr>
              <a:t>issues are removed. Shortened deadlines, unnecessary </a:t>
            </a:r>
            <a:r>
              <a:rPr lang="en-US" dirty="0">
                <a:latin typeface="ITC Avant Garde Gothic"/>
              </a:rPr>
              <a:t>procedural steps have been </a:t>
            </a:r>
            <a:r>
              <a:rPr lang="en-US" dirty="0" smtClean="0">
                <a:latin typeface="ITC Avant Garde Gothic"/>
              </a:rPr>
              <a:t>abolished, some gaps </a:t>
            </a:r>
            <a:r>
              <a:rPr lang="en-US" dirty="0">
                <a:latin typeface="ITC Avant Garde Gothic"/>
              </a:rPr>
              <a:t>in coordination between authorities have been </a:t>
            </a:r>
            <a:r>
              <a:rPr lang="en-US" dirty="0" smtClean="0">
                <a:latin typeface="ITC Avant Garde Gothic"/>
              </a:rPr>
              <a:t>overcome. A one-stop </a:t>
            </a:r>
            <a:r>
              <a:rPr lang="en-US" dirty="0">
                <a:latin typeface="ITC Avant Garde Gothic"/>
              </a:rPr>
              <a:t>shop for all </a:t>
            </a:r>
            <a:r>
              <a:rPr lang="en-US" dirty="0" smtClean="0">
                <a:latin typeface="ITC Avant Garde Gothic"/>
              </a:rPr>
              <a:t>permit applications </a:t>
            </a:r>
            <a:r>
              <a:rPr lang="en-US" dirty="0">
                <a:latin typeface="ITC Avant Garde Gothic"/>
              </a:rPr>
              <a:t>does not exist. </a:t>
            </a:r>
            <a:r>
              <a:rPr lang="en-US" dirty="0" smtClean="0">
                <a:latin typeface="ITC Avant Garde Gothic"/>
              </a:rPr>
              <a:t>Full </a:t>
            </a:r>
            <a:r>
              <a:rPr lang="en-US" dirty="0">
                <a:latin typeface="ITC Avant Garde Gothic"/>
              </a:rPr>
              <a:t>compliance with Article 13 of Directive 2009/28/EC remains to be achieved.</a:t>
            </a:r>
          </a:p>
          <a:p>
            <a:r>
              <a:rPr lang="pl-PL" b="1" dirty="0" smtClean="0">
                <a:latin typeface="ITC Avant Garde Gothic" pitchFamily="34" charset="0"/>
                <a:ea typeface="+mj-ea"/>
                <a:cs typeface="+mj-cs"/>
              </a:rPr>
              <a:t>Technical challenges</a:t>
            </a:r>
            <a:r>
              <a:rPr lang="en-US" dirty="0" smtClean="0">
                <a:latin typeface="ITC Avant Garde Gothic"/>
                <a:ea typeface="+mj-ea"/>
                <a:cs typeface="+mj-cs"/>
              </a:rPr>
              <a:t> – Grid Code amendments in 2014 = </a:t>
            </a:r>
            <a:r>
              <a:rPr lang="en-US" dirty="0">
                <a:latin typeface="ITC Avant Garde Gothic"/>
              </a:rPr>
              <a:t>simplified application </a:t>
            </a:r>
            <a:r>
              <a:rPr lang="en-US" dirty="0" smtClean="0">
                <a:latin typeface="ITC Avant Garde Gothic"/>
              </a:rPr>
              <a:t>form for </a:t>
            </a:r>
            <a:r>
              <a:rPr lang="en-US" dirty="0" smtClean="0">
                <a:latin typeface="ITC Avant Garde Gothic"/>
                <a:ea typeface="+mj-ea"/>
                <a:cs typeface="+mj-cs"/>
              </a:rPr>
              <a:t>producers connection and possibility for application for grid connection before obtaining construction permit = this results in shortening the procedure.</a:t>
            </a:r>
            <a:endParaRPr lang="pl-PL" dirty="0" smtClean="0">
              <a:latin typeface="ITC Avant Garde Gothic" pitchFamily="34" charset="0"/>
              <a:ea typeface="+mj-ea"/>
              <a:cs typeface="+mj-cs"/>
            </a:endParaRPr>
          </a:p>
          <a:p>
            <a:r>
              <a:rPr lang="pl-PL" b="1" dirty="0" smtClean="0">
                <a:latin typeface="ITC Avant Garde Gothic" pitchFamily="34" charset="0"/>
                <a:ea typeface="+mj-ea"/>
                <a:cs typeface="+mj-cs"/>
              </a:rPr>
              <a:t>Economic challenges</a:t>
            </a:r>
            <a:r>
              <a:rPr lang="en-US" dirty="0" smtClean="0">
                <a:latin typeface="ITC Avant Garde Gothic"/>
                <a:ea typeface="+mj-ea"/>
                <a:cs typeface="+mj-cs"/>
              </a:rPr>
              <a:t> – Companies facing difficulties in obtaining loans from banks, due to banks lacking of information for RE projects.</a:t>
            </a:r>
            <a:endParaRPr lang="pl-PL" dirty="0" smtClean="0">
              <a:latin typeface="ITC Avant Garde Gothic" pitchFamily="34" charset="0"/>
              <a:ea typeface="+mj-ea"/>
              <a:cs typeface="+mj-cs"/>
            </a:endParaRPr>
          </a:p>
          <a:p>
            <a:r>
              <a:rPr lang="pl-PL" b="1" dirty="0" smtClean="0">
                <a:latin typeface="ITC Avant Garde Gothic" pitchFamily="34" charset="0"/>
                <a:ea typeface="+mj-ea"/>
                <a:cs typeface="+mj-cs"/>
              </a:rPr>
              <a:t>Political challenges</a:t>
            </a:r>
            <a:r>
              <a:rPr lang="en-US" dirty="0" smtClean="0">
                <a:latin typeface="ITC Avant Garde Gothic"/>
                <a:ea typeface="+mj-ea"/>
                <a:cs typeface="+mj-cs"/>
              </a:rPr>
              <a:t> </a:t>
            </a:r>
            <a:r>
              <a:rPr lang="en-US" dirty="0">
                <a:latin typeface="ITC Avant Garde Gothic"/>
                <a:ea typeface="+mj-ea"/>
                <a:cs typeface="+mj-cs"/>
              </a:rPr>
              <a:t>– </a:t>
            </a:r>
            <a:r>
              <a:rPr lang="en-US" dirty="0" smtClean="0">
                <a:latin typeface="ITC Avant Garde Gothic"/>
                <a:ea typeface="+mj-ea"/>
                <a:cs typeface="+mj-cs"/>
              </a:rPr>
              <a:t>Government`s Decision </a:t>
            </a:r>
            <a:r>
              <a:rPr lang="en-US" dirty="0">
                <a:latin typeface="ITC Avant Garde Gothic"/>
                <a:ea typeface="+mj-ea"/>
                <a:cs typeface="+mj-cs"/>
              </a:rPr>
              <a:t>for total installed </a:t>
            </a:r>
            <a:r>
              <a:rPr lang="en-US" dirty="0" smtClean="0">
                <a:latin typeface="ITC Avant Garde Gothic"/>
                <a:ea typeface="+mj-ea"/>
                <a:cs typeface="+mj-cs"/>
              </a:rPr>
              <a:t>capacity; frequent elections in the country that delay the process of adoption of necessary</a:t>
            </a:r>
            <a:r>
              <a:rPr lang="mk-MK" dirty="0" smtClean="0">
                <a:latin typeface="ITC Avant Garde Gothic" pitchFamily="34" charset="0"/>
                <a:ea typeface="+mj-ea"/>
                <a:cs typeface="+mj-cs"/>
              </a:rPr>
              <a:t> </a:t>
            </a:r>
            <a:r>
              <a:rPr lang="en-US" dirty="0" smtClean="0">
                <a:latin typeface="ITC Avant Garde Gothic"/>
                <a:ea typeface="+mj-ea"/>
                <a:cs typeface="+mj-cs"/>
              </a:rPr>
              <a:t>legislation.</a:t>
            </a:r>
          </a:p>
          <a:p>
            <a:pPr marL="0" indent="0">
              <a:buNone/>
            </a:pPr>
            <a:endParaRPr lang="pl-PL" dirty="0">
              <a:latin typeface="ITC Avant Garde Gothic" pitchFamily="34" charset="0"/>
              <a:ea typeface="+mj-ea"/>
              <a:cs typeface="+mj-cs"/>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4</a:t>
            </a:fld>
            <a:endParaRPr lang="de-DE"/>
          </a:p>
        </p:txBody>
      </p:sp>
    </p:spTree>
    <p:extLst>
      <p:ext uri="{BB962C8B-B14F-4D97-AF65-F5344CB8AC3E}">
        <p14:creationId xmlns:p14="http://schemas.microsoft.com/office/powerpoint/2010/main" val="353595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000" dirty="0" smtClean="0"/>
              <a:t/>
            </a:r>
            <a:br>
              <a:rPr lang="pl-PL" sz="2000" dirty="0" smtClean="0"/>
            </a:br>
            <a:r>
              <a:rPr lang="en-US" sz="2000" dirty="0" smtClean="0"/>
              <a:t>SLIDE </a:t>
            </a:r>
            <a:r>
              <a:rPr lang="en-US" sz="2000" dirty="0"/>
              <a:t>3: </a:t>
            </a:r>
            <a:r>
              <a:rPr lang="en-US" sz="2000" dirty="0" smtClean="0"/>
              <a:t>Identified opportunities from the uptake </a:t>
            </a:r>
            <a:r>
              <a:rPr lang="en-US" sz="2000" dirty="0"/>
              <a:t>of renewables</a:t>
            </a:r>
            <a:r>
              <a:rPr lang="en-US" dirty="0"/>
              <a:t/>
            </a:r>
            <a:br>
              <a:rPr lang="en-US" dirty="0"/>
            </a:br>
            <a:endParaRPr lang="en-US" dirty="0"/>
          </a:p>
        </p:txBody>
      </p:sp>
      <p:sp>
        <p:nvSpPr>
          <p:cNvPr id="3" name="Content Placeholder 2"/>
          <p:cNvSpPr>
            <a:spLocks noGrp="1"/>
          </p:cNvSpPr>
          <p:nvPr>
            <p:ph idx="1"/>
          </p:nvPr>
        </p:nvSpPr>
        <p:spPr>
          <a:xfrm>
            <a:off x="358775" y="2276872"/>
            <a:ext cx="8421688" cy="4248472"/>
          </a:xfrm>
        </p:spPr>
        <p:txBody>
          <a:bodyPr/>
          <a:lstStyle/>
          <a:p>
            <a:r>
              <a:rPr lang="en-US" dirty="0" smtClean="0"/>
              <a:t>Since 2007, the Government of Macedonia adopted Program for partial subsidizing of purchased and installed solar thermal collectors in households and  introduced subsidies of 30% from the total investment up to 300 EUR per household that installs solar water heaters. This measure was repeated in 2009, 2011, 2012, 2013, 2014 and 2015. With the budget of € 800.000 a total of 3.611 households were subsidized. </a:t>
            </a:r>
          </a:p>
          <a:p>
            <a:r>
              <a:rPr lang="en-US" dirty="0" smtClean="0"/>
              <a:t>In order to support the development of the solar collector market, the Government adopted a decision lowering the VAT rate for solar collector systems from 18% to 5%. </a:t>
            </a:r>
            <a:endParaRPr lang="en-US" i="1" dirty="0" smtClean="0">
              <a:latin typeface="ITC Avant Garde Gothic" pitchFamily="34" charset="0"/>
              <a:ea typeface="+mj-ea"/>
              <a:cs typeface="+mj-cs"/>
            </a:endParaRPr>
          </a:p>
          <a:p>
            <a:r>
              <a:rPr lang="en-US" dirty="0" smtClean="0">
                <a:latin typeface="ITC Avant Garde Gothic" pitchFamily="34" charset="0"/>
                <a:ea typeface="+mj-ea"/>
                <a:cs typeface="+mj-cs"/>
              </a:rPr>
              <a:t>New job openings.</a:t>
            </a:r>
          </a:p>
          <a:p>
            <a:r>
              <a:rPr lang="en-US" dirty="0" smtClean="0"/>
              <a:t>The support for RE is reflected in the end-user price and the results indicate the burden on end-consumers is expected to remain comparatively low.</a:t>
            </a:r>
          </a:p>
          <a:p>
            <a:r>
              <a:rPr lang="en-US" dirty="0" smtClean="0"/>
              <a:t>Guidelines for investors on the procedures for the construction of power plants that use different technologies of RES are publicly available.</a:t>
            </a: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5</a:t>
            </a:fld>
            <a:endParaRPr lang="de-DE"/>
          </a:p>
        </p:txBody>
      </p:sp>
    </p:spTree>
    <p:extLst>
      <p:ext uri="{BB962C8B-B14F-4D97-AF65-F5344CB8AC3E}">
        <p14:creationId xmlns:p14="http://schemas.microsoft.com/office/powerpoint/2010/main" val="155375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655871"/>
            <a:ext cx="8421688" cy="484269"/>
          </a:xfrm>
        </p:spPr>
        <p:txBody>
          <a:bodyPr/>
          <a:lstStyle/>
          <a:p>
            <a:r>
              <a:rPr lang="pl-PL" sz="2000" dirty="0" smtClean="0"/>
              <a:t/>
            </a:r>
            <a:br>
              <a:rPr lang="pl-PL" sz="2000" dirty="0" smtClean="0"/>
            </a:br>
            <a:r>
              <a:rPr lang="en-US" sz="2000" dirty="0" smtClean="0"/>
              <a:t>SLIDE </a:t>
            </a:r>
            <a:r>
              <a:rPr lang="en-US" sz="2000" dirty="0"/>
              <a:t>4: Expected future developments in the frameworks for renewables</a:t>
            </a:r>
            <a:r>
              <a:rPr lang="en-US" dirty="0"/>
              <a:t/>
            </a:r>
            <a:br>
              <a:rPr lang="en-US" dirty="0"/>
            </a:br>
            <a:endParaRPr lang="en-US" dirty="0"/>
          </a:p>
        </p:txBody>
      </p:sp>
      <p:sp>
        <p:nvSpPr>
          <p:cNvPr id="3" name="Content Placeholder 2"/>
          <p:cNvSpPr>
            <a:spLocks noGrp="1"/>
          </p:cNvSpPr>
          <p:nvPr>
            <p:ph idx="1"/>
          </p:nvPr>
        </p:nvSpPr>
        <p:spPr/>
        <p:txBody>
          <a:bodyPr/>
          <a:lstStyle/>
          <a:p>
            <a:r>
              <a:rPr lang="pl-PL" b="1" dirty="0" smtClean="0">
                <a:latin typeface="ITC Avant Garde Gothic" pitchFamily="34" charset="0"/>
                <a:ea typeface="+mj-ea"/>
                <a:cs typeface="+mj-cs"/>
              </a:rPr>
              <a:t>New RE target</a:t>
            </a:r>
            <a:r>
              <a:rPr lang="en-US" dirty="0" smtClean="0">
                <a:latin typeface="ITC Avant Garde Gothic" pitchFamily="34" charset="0"/>
                <a:ea typeface="+mj-ea"/>
                <a:cs typeface="+mj-cs"/>
              </a:rPr>
              <a:t> - I</a:t>
            </a:r>
            <a:r>
              <a:rPr lang="en-US" dirty="0" smtClean="0"/>
              <a:t>n 2017 in line </a:t>
            </a:r>
            <a:r>
              <a:rPr lang="en-US" dirty="0"/>
              <a:t>with </a:t>
            </a:r>
            <a:r>
              <a:rPr lang="en-US" dirty="0" smtClean="0"/>
              <a:t>Energy Community Treaty and the commitments </a:t>
            </a:r>
            <a:r>
              <a:rPr lang="en-US" dirty="0"/>
              <a:t>taken to reach the 28% target in </a:t>
            </a:r>
            <a:r>
              <a:rPr lang="en-US" dirty="0" smtClean="0"/>
              <a:t>2020.</a:t>
            </a:r>
            <a:endParaRPr lang="pl-PL" dirty="0">
              <a:latin typeface="ITC Avant Garde Gothic" pitchFamily="34" charset="0"/>
              <a:ea typeface="+mj-ea"/>
              <a:cs typeface="+mj-cs"/>
            </a:endParaRPr>
          </a:p>
          <a:p>
            <a:r>
              <a:rPr lang="pl-PL" b="1" dirty="0">
                <a:latin typeface="ITC Avant Garde Gothic" pitchFamily="34" charset="0"/>
                <a:ea typeface="+mj-ea"/>
                <a:cs typeface="+mj-cs"/>
              </a:rPr>
              <a:t>New/revised support </a:t>
            </a:r>
            <a:r>
              <a:rPr lang="pl-PL" b="1" dirty="0" smtClean="0">
                <a:latin typeface="ITC Avant Garde Gothic" pitchFamily="34" charset="0"/>
                <a:ea typeface="+mj-ea"/>
                <a:cs typeface="+mj-cs"/>
              </a:rPr>
              <a:t>scheme</a:t>
            </a:r>
            <a:r>
              <a:rPr lang="en-US" dirty="0" smtClean="0">
                <a:latin typeface="ITC Avant Garde Gothic" pitchFamily="34" charset="0"/>
                <a:ea typeface="+mj-ea"/>
                <a:cs typeface="+mj-cs"/>
              </a:rPr>
              <a:t> – Planned for 2017.</a:t>
            </a:r>
            <a:endParaRPr lang="pl-PL" dirty="0">
              <a:latin typeface="ITC Avant Garde Gothic" pitchFamily="34" charset="0"/>
              <a:ea typeface="+mj-ea"/>
              <a:cs typeface="+mj-cs"/>
            </a:endParaRPr>
          </a:p>
          <a:p>
            <a:r>
              <a:rPr lang="pl-PL" b="1" dirty="0">
                <a:latin typeface="ITC Avant Garde Gothic" pitchFamily="34" charset="0"/>
                <a:ea typeface="+mj-ea"/>
                <a:cs typeface="+mj-cs"/>
              </a:rPr>
              <a:t>New/revised National Renewable Energy Action </a:t>
            </a:r>
            <a:r>
              <a:rPr lang="pl-PL" b="1" dirty="0" smtClean="0">
                <a:latin typeface="ITC Avant Garde Gothic" pitchFamily="34" charset="0"/>
                <a:ea typeface="+mj-ea"/>
                <a:cs typeface="+mj-cs"/>
              </a:rPr>
              <a:t>Plan</a:t>
            </a:r>
            <a:r>
              <a:rPr lang="en-US" dirty="0" smtClean="0">
                <a:latin typeface="ITC Avant Garde Gothic" pitchFamily="34" charset="0"/>
                <a:ea typeface="+mj-ea"/>
                <a:cs typeface="+mj-cs"/>
              </a:rPr>
              <a:t> - </a:t>
            </a:r>
            <a:r>
              <a:rPr lang="en-US" dirty="0" smtClean="0"/>
              <a:t>NREAP is adopted </a:t>
            </a:r>
            <a:r>
              <a:rPr lang="en-US" dirty="0"/>
              <a:t>i</a:t>
            </a:r>
            <a:r>
              <a:rPr lang="en-US" dirty="0" smtClean="0"/>
              <a:t>n </a:t>
            </a:r>
            <a:r>
              <a:rPr lang="en-US" dirty="0"/>
              <a:t>November </a:t>
            </a:r>
            <a:r>
              <a:rPr lang="en-US" dirty="0" smtClean="0"/>
              <a:t>2015, should be revised in 2017 </a:t>
            </a:r>
            <a:r>
              <a:rPr lang="en-US" dirty="0"/>
              <a:t>in line with the commitments taken to reach the 28% target in </a:t>
            </a:r>
            <a:r>
              <a:rPr lang="en-US" dirty="0" smtClean="0"/>
              <a:t>2020.</a:t>
            </a:r>
            <a:endParaRPr lang="pl-PL" dirty="0">
              <a:latin typeface="ITC Avant Garde Gothic" pitchFamily="34" charset="0"/>
              <a:ea typeface="+mj-ea"/>
              <a:cs typeface="+mj-cs"/>
            </a:endParaRPr>
          </a:p>
          <a:p>
            <a:r>
              <a:rPr lang="pl-PL" b="1" dirty="0">
                <a:latin typeface="ITC Avant Garde Gothic" pitchFamily="34" charset="0"/>
                <a:ea typeface="+mj-ea"/>
                <a:cs typeface="+mj-cs"/>
              </a:rPr>
              <a:t>New/revised long-term energy </a:t>
            </a:r>
            <a:r>
              <a:rPr lang="pl-PL" b="1" dirty="0" smtClean="0">
                <a:latin typeface="ITC Avant Garde Gothic" pitchFamily="34" charset="0"/>
                <a:ea typeface="+mj-ea"/>
                <a:cs typeface="+mj-cs"/>
              </a:rPr>
              <a:t>strategy</a:t>
            </a:r>
            <a:r>
              <a:rPr lang="en-US" dirty="0">
                <a:latin typeface="ITC Avant Garde Gothic" pitchFamily="34" charset="0"/>
                <a:ea typeface="+mj-ea"/>
                <a:cs typeface="+mj-cs"/>
              </a:rPr>
              <a:t> </a:t>
            </a:r>
            <a:r>
              <a:rPr lang="en-US" dirty="0" smtClean="0">
                <a:latin typeface="ITC Avant Garde Gothic" pitchFamily="34" charset="0"/>
                <a:ea typeface="+mj-ea"/>
                <a:cs typeface="+mj-cs"/>
              </a:rPr>
              <a:t>– New </a:t>
            </a:r>
            <a:r>
              <a:rPr lang="en-US" dirty="0" smtClean="0"/>
              <a:t>Strategy </a:t>
            </a:r>
            <a:r>
              <a:rPr lang="en-US" dirty="0"/>
              <a:t>on </a:t>
            </a:r>
            <a:r>
              <a:rPr lang="en-US" dirty="0" smtClean="0"/>
              <a:t>RES until 2030 to </a:t>
            </a:r>
            <a:r>
              <a:rPr lang="en-US" dirty="0"/>
              <a:t>be adopted </a:t>
            </a:r>
            <a:r>
              <a:rPr lang="en-US" dirty="0" smtClean="0"/>
              <a:t>by the </a:t>
            </a:r>
            <a:r>
              <a:rPr lang="en-US" dirty="0"/>
              <a:t>end of 2016. </a:t>
            </a:r>
          </a:p>
          <a:p>
            <a:r>
              <a:rPr lang="pl-PL" b="1" dirty="0" smtClean="0">
                <a:latin typeface="ITC Avant Garde Gothic" pitchFamily="34" charset="0"/>
                <a:ea typeface="+mj-ea"/>
                <a:cs typeface="+mj-cs"/>
              </a:rPr>
              <a:t>Others</a:t>
            </a:r>
            <a:r>
              <a:rPr lang="en-US" dirty="0">
                <a:latin typeface="ITC Avant Garde Gothic" pitchFamily="34" charset="0"/>
                <a:ea typeface="+mj-ea"/>
                <a:cs typeface="+mj-cs"/>
              </a:rPr>
              <a:t> </a:t>
            </a:r>
            <a:r>
              <a:rPr lang="en-US" dirty="0" smtClean="0">
                <a:latin typeface="ITC Avant Garde Gothic" pitchFamily="34" charset="0"/>
                <a:ea typeface="+mj-ea"/>
                <a:cs typeface="+mj-cs"/>
              </a:rPr>
              <a:t>– new Energy Law transposing Third Energy Package and fully implementation of the </a:t>
            </a:r>
            <a:r>
              <a:rPr lang="en-US" dirty="0"/>
              <a:t>Directive </a:t>
            </a:r>
            <a:r>
              <a:rPr lang="en-US" dirty="0" smtClean="0"/>
              <a:t>2009/28/EC.</a:t>
            </a:r>
            <a:endParaRPr lang="pl-PL" dirty="0">
              <a:latin typeface="ITC Avant Garde Gothic" pitchFamily="34" charset="0"/>
              <a:ea typeface="+mj-ea"/>
              <a:cs typeface="+mj-cs"/>
            </a:endParaRPr>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6</a:t>
            </a:fld>
            <a:endParaRPr lang="de-DE"/>
          </a:p>
        </p:txBody>
      </p:sp>
    </p:spTree>
    <p:extLst>
      <p:ext uri="{BB962C8B-B14F-4D97-AF65-F5344CB8AC3E}">
        <p14:creationId xmlns:p14="http://schemas.microsoft.com/office/powerpoint/2010/main" val="3673619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2000" dirty="0" smtClean="0"/>
              <a:t/>
            </a:r>
            <a:br>
              <a:rPr lang="pl-PL" sz="2000" dirty="0" smtClean="0"/>
            </a:br>
            <a:r>
              <a:rPr lang="en-US" sz="2000" dirty="0" smtClean="0"/>
              <a:t>SLIDE </a:t>
            </a:r>
            <a:r>
              <a:rPr lang="en-US" sz="2000" dirty="0"/>
              <a:t>5: Potential areas </a:t>
            </a:r>
            <a:r>
              <a:rPr lang="en-US" sz="2000" dirty="0" smtClean="0"/>
              <a:t>for required support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competitive procedure for granting support to renewable energy producers based on technology neutral auctions has to be implemented in line with the requirements of Guidelines on State Aid for Environmental Protection and Energy 2014 - 2020. Moreover, the capacity cap per type of renewable energy technology has to be removed to ensure cost-effective achievement of the 2020 renewable energy targets</a:t>
            </a:r>
            <a:r>
              <a:rPr lang="en-US" dirty="0" smtClean="0"/>
              <a:t>.</a:t>
            </a:r>
          </a:p>
          <a:p>
            <a:r>
              <a:rPr lang="en-US" dirty="0" smtClean="0"/>
              <a:t>Introducing </a:t>
            </a:r>
            <a:r>
              <a:rPr lang="en-US" dirty="0"/>
              <a:t>c</a:t>
            </a:r>
            <a:r>
              <a:rPr lang="en-US" dirty="0" smtClean="0"/>
              <a:t>ooperation </a:t>
            </a:r>
            <a:r>
              <a:rPr lang="en-US" dirty="0"/>
              <a:t>mechanisms among the Contracting Parties or with EU Member </a:t>
            </a:r>
            <a:r>
              <a:rPr lang="en-US" dirty="0" smtClean="0"/>
              <a:t>States.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E565FDF4-D2FE-483D-8AFC-13EC22B32FDB}" type="slidenum">
              <a:rPr lang="de-DE" smtClean="0"/>
              <a:pPr>
                <a:defRPr/>
              </a:pPr>
              <a:t>7</a:t>
            </a:fld>
            <a:endParaRPr lang="de-DE"/>
          </a:p>
        </p:txBody>
      </p:sp>
    </p:spTree>
    <p:extLst>
      <p:ext uri="{BB962C8B-B14F-4D97-AF65-F5344CB8AC3E}">
        <p14:creationId xmlns:p14="http://schemas.microsoft.com/office/powerpoint/2010/main" val="3420296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CEACE2723E24D85A68D9A4491FFDC" ma:contentTypeVersion="2" ma:contentTypeDescription="Create a new document." ma:contentTypeScope="" ma:versionID="4ddd3d8c58b77c59651698d25b248d2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False</openByDefault>
  <xsnScope/>
</customXsn>
</file>

<file path=customXml/itemProps1.xml><?xml version="1.0" encoding="utf-8"?>
<ds:datastoreItem xmlns:ds="http://schemas.openxmlformats.org/officeDocument/2006/customXml" ds:itemID="{9E0381BB-A046-4706-AFDA-8561DBBC4C87}"/>
</file>

<file path=customXml/itemProps2.xml><?xml version="1.0" encoding="utf-8"?>
<ds:datastoreItem xmlns:ds="http://schemas.openxmlformats.org/officeDocument/2006/customXml" ds:itemID="{56345E26-BAC9-47CC-AC35-2632352A3B5B}">
  <ds:schemaRef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36805F6-CB52-4FF6-A634-180897EA4C14}">
  <ds:schemaRefs>
    <ds:schemaRef ds:uri="http://schemas.microsoft.com/sharepoint/v3/contenttype/forms"/>
  </ds:schemaRefs>
</ds:datastoreItem>
</file>

<file path=customXml/itemProps4.xml><?xml version="1.0" encoding="utf-8"?>
<ds:datastoreItem xmlns:ds="http://schemas.openxmlformats.org/officeDocument/2006/customXml" ds:itemID="{B32628D9-ADE5-430F-9953-058661C9F55F}">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10054</TotalTime>
  <Words>650</Words>
  <Application>Microsoft Office PowerPoint</Application>
  <PresentationFormat>On-screen Show (4:3)</PresentationFormat>
  <Paragraphs>44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 Light</vt:lpstr>
      <vt:lpstr>ITC Avant Garde Gothic</vt:lpstr>
      <vt:lpstr>Wingdings</vt:lpstr>
      <vt:lpstr>Standarddesign</vt:lpstr>
      <vt:lpstr>South East Europe Regional Consultation Meeting Bucharest, Romania 6 – 7 October 2016</vt:lpstr>
      <vt:lpstr>Structure:</vt:lpstr>
      <vt:lpstr>SLIDE 1: Status of RE development in a country</vt:lpstr>
      <vt:lpstr> SLIDE 2: Encountered challenges in deploying renewables </vt:lpstr>
      <vt:lpstr> SLIDE 3: Identified opportunities from the uptake of renewables </vt:lpstr>
      <vt:lpstr> SLIDE 4: Expected future developments in the frameworks for renewables </vt:lpstr>
      <vt:lpstr> SLIDE 5: Potential areas for required support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Office</dc:creator>
  <cp:lastModifiedBy>Marcin Scigan</cp:lastModifiedBy>
  <cp:revision>1668</cp:revision>
  <cp:lastPrinted>2016-09-07T06:15:11Z</cp:lastPrinted>
  <dcterms:created xsi:type="dcterms:W3CDTF">2010-01-06T11:15:24Z</dcterms:created>
  <dcterms:modified xsi:type="dcterms:W3CDTF">2016-10-04T13:26:56Z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0x010100413CEACE2723E24D85A68D9A4491FFDC</vt:lpwstr>
  </property>
</Properties>
</file>