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20150138" cy="11334750"/>
  <p:notesSz cx="20104100" cy="11334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20"/>
    <p:restoredTop sz="94720"/>
  </p:normalViewPr>
  <p:slideViewPr>
    <p:cSldViewPr>
      <p:cViewPr varScale="1">
        <p:scale>
          <a:sx n="36" d="100"/>
          <a:sy n="36" d="100"/>
        </p:scale>
        <p:origin x="1264" y="40"/>
      </p:cViewPr>
      <p:guideLst>
        <p:guide orient="horz" pos="2880"/>
        <p:guide pos="21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83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83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24E4D-FD17-B743-A76B-430FAA3C76DB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3213" y="1417638"/>
            <a:ext cx="6797675" cy="3824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54650"/>
            <a:ext cx="16084550" cy="4464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66425"/>
            <a:ext cx="8712200" cy="5683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66425"/>
            <a:ext cx="8712200" cy="5683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190DE-8667-F94C-ADDE-5C58B28C7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09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190DE-8667-F94C-ADDE-5C58B28C7A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37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C190DE-8667-F94C-ADDE-5C58B28C7A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78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11260" y="3513773"/>
            <a:ext cx="17127618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chemeClr val="bg1"/>
                </a:solidFill>
                <a:latin typeface="AcuminPro-Semibold"/>
                <a:cs typeface="AcuminPro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22521" y="6347460"/>
            <a:ext cx="141050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chemeClr val="bg1"/>
                </a:solidFill>
                <a:latin typeface="AcuminPro-Semibold"/>
                <a:cs typeface="AcuminPro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chemeClr val="bg1"/>
                </a:solidFill>
                <a:latin typeface="AcuminPro-Semibold"/>
                <a:cs typeface="AcuminPro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7507" y="2606993"/>
            <a:ext cx="87653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77320" y="2606993"/>
            <a:ext cx="87653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chemeClr val="bg1"/>
                </a:solidFill>
                <a:latin typeface="AcuminPro-Semibold"/>
                <a:cs typeface="AcuminPro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4385" y="633870"/>
            <a:ext cx="10268405" cy="630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1" i="0">
                <a:solidFill>
                  <a:schemeClr val="bg1"/>
                </a:solidFill>
                <a:latin typeface="AcuminPro-Semibold"/>
                <a:cs typeface="AcuminPro-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7507" y="2606993"/>
            <a:ext cx="181351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51047" y="10541319"/>
            <a:ext cx="64480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7507" y="10541319"/>
            <a:ext cx="46345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508101" y="10541319"/>
            <a:ext cx="46345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.em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bject 58"/>
          <p:cNvSpPr txBox="1">
            <a:spLocks noGrp="1"/>
          </p:cNvSpPr>
          <p:nvPr>
            <p:ph type="title"/>
          </p:nvPr>
        </p:nvSpPr>
        <p:spPr>
          <a:xfrm>
            <a:off x="1025994" y="2711453"/>
            <a:ext cx="8850630" cy="1670050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 marR="5080">
              <a:lnSpc>
                <a:spcPts val="6020"/>
              </a:lnSpc>
              <a:spcBef>
                <a:spcPts val="1055"/>
              </a:spcBef>
            </a:pPr>
            <a:r>
              <a:rPr sz="57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</a:t>
            </a:r>
            <a:r>
              <a:rPr sz="5750" spc="40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7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transition</a:t>
            </a:r>
            <a:r>
              <a:rPr sz="5750" spc="40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750" spc="3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analysis, </a:t>
            </a:r>
            <a:r>
              <a:rPr sz="5750" spc="4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priorities</a:t>
            </a:r>
            <a:r>
              <a:rPr sz="5750" spc="21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7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5750" spc="21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7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r>
              <a:rPr sz="5750" spc="21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750" spc="-1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targets</a:t>
            </a:r>
            <a:endParaRPr sz="57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9" name="object 5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93904" y="2879860"/>
            <a:ext cx="9653791" cy="7379764"/>
          </a:xfrm>
          <a:prstGeom prst="rect">
            <a:avLst/>
          </a:prstGeom>
        </p:spPr>
      </p:pic>
      <p:sp>
        <p:nvSpPr>
          <p:cNvPr id="60" name="object 60"/>
          <p:cNvSpPr txBox="1"/>
          <p:nvPr/>
        </p:nvSpPr>
        <p:spPr>
          <a:xfrm>
            <a:off x="1025995" y="5157386"/>
            <a:ext cx="7047865" cy="14960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3200" b="1" dirty="0">
                <a:latin typeface="Calibri" panose="020F0502020204030204" pitchFamily="34" charset="0"/>
                <a:cs typeface="Calibri" panose="020F0502020204030204" pitchFamily="34" charset="0"/>
              </a:rPr>
              <a:t>Francesco</a:t>
            </a:r>
            <a:r>
              <a:rPr sz="3200" b="1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200" b="1" dirty="0"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sz="3200" b="1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2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Camera</a:t>
            </a:r>
            <a:endParaRPr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spcBef>
                <a:spcPts val="20"/>
              </a:spcBef>
            </a:pPr>
            <a:r>
              <a:rPr sz="3200" spc="-25" dirty="0">
                <a:latin typeface="Calibri" panose="020F0502020204030204" pitchFamily="34" charset="0"/>
                <a:cs typeface="Calibri" panose="020F0502020204030204" pitchFamily="34" charset="0"/>
              </a:rPr>
              <a:t>Director-</a:t>
            </a:r>
            <a:r>
              <a:rPr sz="3200" spc="-10" dirty="0">
                <a:latin typeface="Calibri" panose="020F0502020204030204" pitchFamily="34" charset="0"/>
                <a:cs typeface="Calibri" panose="020F0502020204030204" pitchFamily="34" charset="0"/>
              </a:rPr>
              <a:t>General</a:t>
            </a:r>
            <a:endParaRPr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spcBef>
                <a:spcPts val="15"/>
              </a:spcBef>
            </a:pPr>
            <a:r>
              <a:rPr sz="3200" dirty="0">
                <a:latin typeface="Calibri" panose="020F0502020204030204" pitchFamily="34" charset="0"/>
                <a:cs typeface="Calibri" panose="020F0502020204030204" pitchFamily="34" charset="0"/>
              </a:rPr>
              <a:t>International</a:t>
            </a:r>
            <a:r>
              <a:rPr sz="3200" spc="-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200" dirty="0">
                <a:latin typeface="Calibri" panose="020F0502020204030204" pitchFamily="34" charset="0"/>
                <a:cs typeface="Calibri" panose="020F0502020204030204" pitchFamily="34" charset="0"/>
              </a:rPr>
              <a:t>Renewable</a:t>
            </a:r>
            <a:r>
              <a:rPr sz="3200" spc="-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200" dirty="0">
                <a:latin typeface="Calibri" panose="020F0502020204030204" pitchFamily="34" charset="0"/>
                <a:cs typeface="Calibri" panose="020F0502020204030204" pitchFamily="34" charset="0"/>
              </a:rPr>
              <a:t>Energy</a:t>
            </a:r>
            <a:r>
              <a:rPr sz="3200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200" spc="-10" dirty="0">
                <a:latin typeface="Calibri" panose="020F0502020204030204" pitchFamily="34" charset="0"/>
                <a:cs typeface="Calibri" panose="020F0502020204030204" pitchFamily="34" charset="0"/>
              </a:rPr>
              <a:t>Agency</a:t>
            </a:r>
            <a:endParaRPr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931523" y="8459969"/>
            <a:ext cx="1568450" cy="1804035"/>
          </a:xfrm>
          <a:custGeom>
            <a:avLst/>
            <a:gdLst/>
            <a:ahLst/>
            <a:cxnLst/>
            <a:rect l="l" t="t" r="r" b="b"/>
            <a:pathLst>
              <a:path w="1568450" h="1804034">
                <a:moveTo>
                  <a:pt x="894475" y="0"/>
                </a:moveTo>
                <a:lnTo>
                  <a:pt x="839019" y="1410"/>
                </a:lnTo>
                <a:lnTo>
                  <a:pt x="784850" y="5642"/>
                </a:lnTo>
                <a:lnTo>
                  <a:pt x="731966" y="12694"/>
                </a:lnTo>
                <a:lnTo>
                  <a:pt x="680369" y="22564"/>
                </a:lnTo>
                <a:lnTo>
                  <a:pt x="630057" y="35252"/>
                </a:lnTo>
                <a:lnTo>
                  <a:pt x="581032" y="50756"/>
                </a:lnTo>
                <a:lnTo>
                  <a:pt x="533292" y="69076"/>
                </a:lnTo>
                <a:lnTo>
                  <a:pt x="487154" y="89888"/>
                </a:lnTo>
                <a:lnTo>
                  <a:pt x="442949" y="112825"/>
                </a:lnTo>
                <a:lnTo>
                  <a:pt x="400677" y="137887"/>
                </a:lnTo>
                <a:lnTo>
                  <a:pt x="360336" y="165074"/>
                </a:lnTo>
                <a:lnTo>
                  <a:pt x="321926" y="194388"/>
                </a:lnTo>
                <a:lnTo>
                  <a:pt x="285445" y="225828"/>
                </a:lnTo>
                <a:lnTo>
                  <a:pt x="250892" y="259395"/>
                </a:lnTo>
                <a:lnTo>
                  <a:pt x="218331" y="294918"/>
                </a:lnTo>
                <a:lnTo>
                  <a:pt x="187851" y="332219"/>
                </a:lnTo>
                <a:lnTo>
                  <a:pt x="159452" y="371298"/>
                </a:lnTo>
                <a:lnTo>
                  <a:pt x="133134" y="412156"/>
                </a:lnTo>
                <a:lnTo>
                  <a:pt x="108896" y="454793"/>
                </a:lnTo>
                <a:lnTo>
                  <a:pt x="86737" y="499210"/>
                </a:lnTo>
                <a:lnTo>
                  <a:pt x="66657" y="545407"/>
                </a:lnTo>
                <a:lnTo>
                  <a:pt x="48966" y="593063"/>
                </a:lnTo>
                <a:lnTo>
                  <a:pt x="33999" y="641801"/>
                </a:lnTo>
                <a:lnTo>
                  <a:pt x="21756" y="691622"/>
                </a:lnTo>
                <a:lnTo>
                  <a:pt x="12236" y="742526"/>
                </a:lnTo>
                <a:lnTo>
                  <a:pt x="5437" y="794514"/>
                </a:lnTo>
                <a:lnTo>
                  <a:pt x="1359" y="847586"/>
                </a:lnTo>
                <a:lnTo>
                  <a:pt x="0" y="901742"/>
                </a:lnTo>
                <a:lnTo>
                  <a:pt x="1261" y="953314"/>
                </a:lnTo>
                <a:lnTo>
                  <a:pt x="5046" y="1004146"/>
                </a:lnTo>
                <a:lnTo>
                  <a:pt x="11353" y="1054236"/>
                </a:lnTo>
                <a:lnTo>
                  <a:pt x="20184" y="1103585"/>
                </a:lnTo>
                <a:lnTo>
                  <a:pt x="31537" y="1152194"/>
                </a:lnTo>
                <a:lnTo>
                  <a:pt x="45412" y="1200061"/>
                </a:lnTo>
                <a:lnTo>
                  <a:pt x="61809" y="1247187"/>
                </a:lnTo>
                <a:lnTo>
                  <a:pt x="80608" y="1293114"/>
                </a:lnTo>
                <a:lnTo>
                  <a:pt x="101681" y="1337411"/>
                </a:lnTo>
                <a:lnTo>
                  <a:pt x="125028" y="1380077"/>
                </a:lnTo>
                <a:lnTo>
                  <a:pt x="150652" y="1421112"/>
                </a:lnTo>
                <a:lnTo>
                  <a:pt x="178554" y="1460515"/>
                </a:lnTo>
                <a:lnTo>
                  <a:pt x="208735" y="1498286"/>
                </a:lnTo>
                <a:lnTo>
                  <a:pt x="241196" y="1534424"/>
                </a:lnTo>
                <a:lnTo>
                  <a:pt x="275874" y="1568708"/>
                </a:lnTo>
                <a:lnTo>
                  <a:pt x="312728" y="1600916"/>
                </a:lnTo>
                <a:lnTo>
                  <a:pt x="351760" y="1631047"/>
                </a:lnTo>
                <a:lnTo>
                  <a:pt x="392968" y="1659099"/>
                </a:lnTo>
                <a:lnTo>
                  <a:pt x="436352" y="1685072"/>
                </a:lnTo>
                <a:lnTo>
                  <a:pt x="481912" y="1708964"/>
                </a:lnTo>
                <a:lnTo>
                  <a:pt x="529648" y="1730774"/>
                </a:lnTo>
                <a:lnTo>
                  <a:pt x="573112" y="1747819"/>
                </a:lnTo>
                <a:lnTo>
                  <a:pt x="618053" y="1762592"/>
                </a:lnTo>
                <a:lnTo>
                  <a:pt x="664471" y="1775095"/>
                </a:lnTo>
                <a:lnTo>
                  <a:pt x="712367" y="1785325"/>
                </a:lnTo>
                <a:lnTo>
                  <a:pt x="761739" y="1793282"/>
                </a:lnTo>
                <a:lnTo>
                  <a:pt x="812587" y="1798967"/>
                </a:lnTo>
                <a:lnTo>
                  <a:pt x="864913" y="1802378"/>
                </a:lnTo>
                <a:lnTo>
                  <a:pt x="918715" y="1803515"/>
                </a:lnTo>
                <a:lnTo>
                  <a:pt x="958171" y="1802906"/>
                </a:lnTo>
                <a:lnTo>
                  <a:pt x="998998" y="1801079"/>
                </a:lnTo>
                <a:lnTo>
                  <a:pt x="1041195" y="1798042"/>
                </a:lnTo>
                <a:lnTo>
                  <a:pt x="1084762" y="1793798"/>
                </a:lnTo>
                <a:lnTo>
                  <a:pt x="1128836" y="1788262"/>
                </a:lnTo>
                <a:lnTo>
                  <a:pt x="1172616" y="1781364"/>
                </a:lnTo>
                <a:lnTo>
                  <a:pt x="1216101" y="1773107"/>
                </a:lnTo>
                <a:lnTo>
                  <a:pt x="1259291" y="1763496"/>
                </a:lnTo>
                <a:lnTo>
                  <a:pt x="1301931" y="1752680"/>
                </a:lnTo>
                <a:lnTo>
                  <a:pt x="1343822" y="1740784"/>
                </a:lnTo>
                <a:lnTo>
                  <a:pt x="1384960" y="1727821"/>
                </a:lnTo>
                <a:lnTo>
                  <a:pt x="1425338" y="1713801"/>
                </a:lnTo>
                <a:lnTo>
                  <a:pt x="1464271" y="1698653"/>
                </a:lnTo>
                <a:lnTo>
                  <a:pt x="1501082" y="1682298"/>
                </a:lnTo>
                <a:lnTo>
                  <a:pt x="1535776" y="1664731"/>
                </a:lnTo>
                <a:lnTo>
                  <a:pt x="1568360" y="1645949"/>
                </a:lnTo>
                <a:lnTo>
                  <a:pt x="1568360" y="799954"/>
                </a:lnTo>
                <a:lnTo>
                  <a:pt x="955070" y="799954"/>
                </a:lnTo>
                <a:lnTo>
                  <a:pt x="955070" y="1018115"/>
                </a:lnTo>
                <a:lnTo>
                  <a:pt x="1335655" y="1018115"/>
                </a:lnTo>
                <a:lnTo>
                  <a:pt x="1335655" y="1495640"/>
                </a:lnTo>
                <a:lnTo>
                  <a:pt x="1294814" y="1516180"/>
                </a:lnTo>
                <a:lnTo>
                  <a:pt x="1249892" y="1534136"/>
                </a:lnTo>
                <a:lnTo>
                  <a:pt x="1200885" y="1549509"/>
                </a:lnTo>
                <a:lnTo>
                  <a:pt x="1147787" y="1562297"/>
                </a:lnTo>
                <a:lnTo>
                  <a:pt x="1103129" y="1570605"/>
                </a:lnTo>
                <a:lnTo>
                  <a:pt x="1057410" y="1577059"/>
                </a:lnTo>
                <a:lnTo>
                  <a:pt x="1010629" y="1581665"/>
                </a:lnTo>
                <a:lnTo>
                  <a:pt x="962782" y="1584425"/>
                </a:lnTo>
                <a:lnTo>
                  <a:pt x="913867" y="1585344"/>
                </a:lnTo>
                <a:lnTo>
                  <a:pt x="857523" y="1583261"/>
                </a:lnTo>
                <a:lnTo>
                  <a:pt x="802933" y="1577012"/>
                </a:lnTo>
                <a:lnTo>
                  <a:pt x="750092" y="1566592"/>
                </a:lnTo>
                <a:lnTo>
                  <a:pt x="698997" y="1551999"/>
                </a:lnTo>
                <a:lnTo>
                  <a:pt x="649645" y="1533230"/>
                </a:lnTo>
                <a:lnTo>
                  <a:pt x="602414" y="1510786"/>
                </a:lnTo>
                <a:lnTo>
                  <a:pt x="557710" y="1485142"/>
                </a:lnTo>
                <a:lnTo>
                  <a:pt x="515532" y="1456296"/>
                </a:lnTo>
                <a:lnTo>
                  <a:pt x="475879" y="1424244"/>
                </a:lnTo>
                <a:lnTo>
                  <a:pt x="438751" y="1388983"/>
                </a:lnTo>
                <a:lnTo>
                  <a:pt x="404428" y="1350839"/>
                </a:lnTo>
                <a:lnTo>
                  <a:pt x="373207" y="1310075"/>
                </a:lnTo>
                <a:lnTo>
                  <a:pt x="345088" y="1266690"/>
                </a:lnTo>
                <a:lnTo>
                  <a:pt x="320071" y="1220681"/>
                </a:lnTo>
                <a:lnTo>
                  <a:pt x="298158" y="1172048"/>
                </a:lnTo>
                <a:lnTo>
                  <a:pt x="279832" y="1121288"/>
                </a:lnTo>
                <a:lnTo>
                  <a:pt x="265577" y="1068878"/>
                </a:lnTo>
                <a:lnTo>
                  <a:pt x="255395" y="1014817"/>
                </a:lnTo>
                <a:lnTo>
                  <a:pt x="249285" y="959105"/>
                </a:lnTo>
                <a:lnTo>
                  <a:pt x="247249" y="901742"/>
                </a:lnTo>
                <a:lnTo>
                  <a:pt x="249090" y="846156"/>
                </a:lnTo>
                <a:lnTo>
                  <a:pt x="254614" y="791821"/>
                </a:lnTo>
                <a:lnTo>
                  <a:pt x="263825" y="738735"/>
                </a:lnTo>
                <a:lnTo>
                  <a:pt x="276722" y="686900"/>
                </a:lnTo>
                <a:lnTo>
                  <a:pt x="293310" y="636315"/>
                </a:lnTo>
                <a:lnTo>
                  <a:pt x="313272" y="587698"/>
                </a:lnTo>
                <a:lnTo>
                  <a:pt x="336343" y="541699"/>
                </a:lnTo>
                <a:lnTo>
                  <a:pt x="362522" y="498315"/>
                </a:lnTo>
                <a:lnTo>
                  <a:pt x="391810" y="457543"/>
                </a:lnTo>
                <a:lnTo>
                  <a:pt x="424206" y="419379"/>
                </a:lnTo>
                <a:lnTo>
                  <a:pt x="459502" y="384035"/>
                </a:lnTo>
                <a:lnTo>
                  <a:pt x="497511" y="351696"/>
                </a:lnTo>
                <a:lnTo>
                  <a:pt x="538234" y="322361"/>
                </a:lnTo>
                <a:lnTo>
                  <a:pt x="581672" y="296030"/>
                </a:lnTo>
                <a:lnTo>
                  <a:pt x="627823" y="272703"/>
                </a:lnTo>
                <a:lnTo>
                  <a:pt x="676492" y="253077"/>
                </a:lnTo>
                <a:lnTo>
                  <a:pt x="727494" y="237811"/>
                </a:lnTo>
                <a:lnTo>
                  <a:pt x="780827" y="226906"/>
                </a:lnTo>
                <a:lnTo>
                  <a:pt x="836487" y="220363"/>
                </a:lnTo>
                <a:lnTo>
                  <a:pt x="894475" y="218181"/>
                </a:lnTo>
                <a:lnTo>
                  <a:pt x="946349" y="219779"/>
                </a:lnTo>
                <a:lnTo>
                  <a:pt x="997253" y="224574"/>
                </a:lnTo>
                <a:lnTo>
                  <a:pt x="1047188" y="232570"/>
                </a:lnTo>
                <a:lnTo>
                  <a:pt x="1096155" y="243771"/>
                </a:lnTo>
                <a:lnTo>
                  <a:pt x="1144153" y="258180"/>
                </a:lnTo>
                <a:lnTo>
                  <a:pt x="1191168" y="276649"/>
                </a:lnTo>
                <a:lnTo>
                  <a:pt x="1237219" y="300066"/>
                </a:lnTo>
                <a:lnTo>
                  <a:pt x="1282308" y="328428"/>
                </a:lnTo>
                <a:lnTo>
                  <a:pt x="1326432" y="361736"/>
                </a:lnTo>
                <a:lnTo>
                  <a:pt x="1369591" y="399987"/>
                </a:lnTo>
                <a:lnTo>
                  <a:pt x="1534424" y="223008"/>
                </a:lnTo>
                <a:lnTo>
                  <a:pt x="1499141" y="189525"/>
                </a:lnTo>
                <a:lnTo>
                  <a:pt x="1461163" y="158528"/>
                </a:lnTo>
                <a:lnTo>
                  <a:pt x="1420492" y="130018"/>
                </a:lnTo>
                <a:lnTo>
                  <a:pt x="1377126" y="103993"/>
                </a:lnTo>
                <a:lnTo>
                  <a:pt x="1331068" y="80454"/>
                </a:lnTo>
                <a:lnTo>
                  <a:pt x="1282316" y="59401"/>
                </a:lnTo>
                <a:lnTo>
                  <a:pt x="1243376" y="45488"/>
                </a:lnTo>
                <a:lnTo>
                  <a:pt x="1201710" y="33426"/>
                </a:lnTo>
                <a:lnTo>
                  <a:pt x="1157318" y="23217"/>
                </a:lnTo>
                <a:lnTo>
                  <a:pt x="1110200" y="14862"/>
                </a:lnTo>
                <a:lnTo>
                  <a:pt x="1060357" y="8361"/>
                </a:lnTo>
                <a:lnTo>
                  <a:pt x="1007788" y="3717"/>
                </a:lnTo>
                <a:lnTo>
                  <a:pt x="952494" y="929"/>
                </a:lnTo>
                <a:lnTo>
                  <a:pt x="894475" y="0"/>
                </a:lnTo>
                <a:close/>
              </a:path>
            </a:pathLst>
          </a:custGeom>
          <a:solidFill>
            <a:srgbClr val="174663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2815013" y="8459976"/>
            <a:ext cx="1125220" cy="1760220"/>
          </a:xfrm>
          <a:custGeom>
            <a:avLst/>
            <a:gdLst/>
            <a:ahLst/>
            <a:cxnLst/>
            <a:rect l="l" t="t" r="r" b="b"/>
            <a:pathLst>
              <a:path w="1125220" h="1760220">
                <a:moveTo>
                  <a:pt x="584191" y="0"/>
                </a:moveTo>
                <a:lnTo>
                  <a:pt x="529414" y="1671"/>
                </a:lnTo>
                <a:lnTo>
                  <a:pt x="476612" y="6677"/>
                </a:lnTo>
                <a:lnTo>
                  <a:pt x="425787" y="15010"/>
                </a:lnTo>
                <a:lnTo>
                  <a:pt x="376941" y="26658"/>
                </a:lnTo>
                <a:lnTo>
                  <a:pt x="330419" y="41822"/>
                </a:lnTo>
                <a:lnTo>
                  <a:pt x="286631" y="60613"/>
                </a:lnTo>
                <a:lnTo>
                  <a:pt x="245578" y="83036"/>
                </a:lnTo>
                <a:lnTo>
                  <a:pt x="207260" y="109096"/>
                </a:lnTo>
                <a:lnTo>
                  <a:pt x="171793" y="138713"/>
                </a:lnTo>
                <a:lnTo>
                  <a:pt x="139367" y="171812"/>
                </a:lnTo>
                <a:lnTo>
                  <a:pt x="109980" y="208400"/>
                </a:lnTo>
                <a:lnTo>
                  <a:pt x="83630" y="248484"/>
                </a:lnTo>
                <a:lnTo>
                  <a:pt x="60826" y="292189"/>
                </a:lnTo>
                <a:lnTo>
                  <a:pt x="42109" y="339680"/>
                </a:lnTo>
                <a:lnTo>
                  <a:pt x="27487" y="390957"/>
                </a:lnTo>
                <a:lnTo>
                  <a:pt x="16962" y="446017"/>
                </a:lnTo>
                <a:lnTo>
                  <a:pt x="269070" y="467839"/>
                </a:lnTo>
                <a:lnTo>
                  <a:pt x="280218" y="420525"/>
                </a:lnTo>
                <a:lnTo>
                  <a:pt x="296213" y="377482"/>
                </a:lnTo>
                <a:lnTo>
                  <a:pt x="317057" y="338705"/>
                </a:lnTo>
                <a:lnTo>
                  <a:pt x="342754" y="304188"/>
                </a:lnTo>
                <a:lnTo>
                  <a:pt x="373308" y="273928"/>
                </a:lnTo>
                <a:lnTo>
                  <a:pt x="408008" y="248623"/>
                </a:lnTo>
                <a:lnTo>
                  <a:pt x="446206" y="228936"/>
                </a:lnTo>
                <a:lnTo>
                  <a:pt x="487900" y="214871"/>
                </a:lnTo>
                <a:lnTo>
                  <a:pt x="533089" y="206430"/>
                </a:lnTo>
                <a:lnTo>
                  <a:pt x="581772" y="203616"/>
                </a:lnTo>
                <a:lnTo>
                  <a:pt x="611684" y="204831"/>
                </a:lnTo>
                <a:lnTo>
                  <a:pt x="669261" y="214532"/>
                </a:lnTo>
                <a:lnTo>
                  <a:pt x="723274" y="233710"/>
                </a:lnTo>
                <a:lnTo>
                  <a:pt x="770542" y="260983"/>
                </a:lnTo>
                <a:lnTo>
                  <a:pt x="810389" y="296119"/>
                </a:lnTo>
                <a:lnTo>
                  <a:pt x="841894" y="339137"/>
                </a:lnTo>
                <a:lnTo>
                  <a:pt x="864550" y="389823"/>
                </a:lnTo>
                <a:lnTo>
                  <a:pt x="876062" y="446798"/>
                </a:lnTo>
                <a:lnTo>
                  <a:pt x="877502" y="477556"/>
                </a:lnTo>
                <a:lnTo>
                  <a:pt x="876515" y="503915"/>
                </a:lnTo>
                <a:lnTo>
                  <a:pt x="868636" y="554819"/>
                </a:lnTo>
                <a:lnTo>
                  <a:pt x="853177" y="603302"/>
                </a:lnTo>
                <a:lnTo>
                  <a:pt x="831965" y="649349"/>
                </a:lnTo>
                <a:lnTo>
                  <a:pt x="805531" y="693056"/>
                </a:lnTo>
                <a:lnTo>
                  <a:pt x="775234" y="734870"/>
                </a:lnTo>
                <a:lnTo>
                  <a:pt x="741600" y="774706"/>
                </a:lnTo>
                <a:lnTo>
                  <a:pt x="706455" y="811681"/>
                </a:lnTo>
                <a:lnTo>
                  <a:pt x="688429" y="829021"/>
                </a:lnTo>
                <a:lnTo>
                  <a:pt x="0" y="1512603"/>
                </a:lnTo>
                <a:lnTo>
                  <a:pt x="0" y="1759852"/>
                </a:lnTo>
                <a:lnTo>
                  <a:pt x="1124761" y="1759852"/>
                </a:lnTo>
                <a:lnTo>
                  <a:pt x="1124761" y="1556235"/>
                </a:lnTo>
                <a:lnTo>
                  <a:pt x="261793" y="1556235"/>
                </a:lnTo>
                <a:lnTo>
                  <a:pt x="826603" y="1010827"/>
                </a:lnTo>
                <a:lnTo>
                  <a:pt x="855385" y="982807"/>
                </a:lnTo>
                <a:lnTo>
                  <a:pt x="883560" y="954476"/>
                </a:lnTo>
                <a:lnTo>
                  <a:pt x="911133" y="925842"/>
                </a:lnTo>
                <a:lnTo>
                  <a:pt x="938107" y="896915"/>
                </a:lnTo>
                <a:lnTo>
                  <a:pt x="964001" y="867371"/>
                </a:lnTo>
                <a:lnTo>
                  <a:pt x="988390" y="836915"/>
                </a:lnTo>
                <a:lnTo>
                  <a:pt x="1011273" y="805546"/>
                </a:lnTo>
                <a:lnTo>
                  <a:pt x="1032649" y="773264"/>
                </a:lnTo>
                <a:lnTo>
                  <a:pt x="1052257" y="740013"/>
                </a:lnTo>
                <a:lnTo>
                  <a:pt x="1069908" y="705703"/>
                </a:lnTo>
                <a:lnTo>
                  <a:pt x="1085594" y="670330"/>
                </a:lnTo>
                <a:lnTo>
                  <a:pt x="1099306" y="633886"/>
                </a:lnTo>
                <a:lnTo>
                  <a:pt x="1110444" y="596255"/>
                </a:lnTo>
                <a:lnTo>
                  <a:pt x="1118399" y="557247"/>
                </a:lnTo>
                <a:lnTo>
                  <a:pt x="1123171" y="516869"/>
                </a:lnTo>
                <a:lnTo>
                  <a:pt x="1124761" y="475126"/>
                </a:lnTo>
                <a:lnTo>
                  <a:pt x="1122105" y="417645"/>
                </a:lnTo>
                <a:lnTo>
                  <a:pt x="1114142" y="363943"/>
                </a:lnTo>
                <a:lnTo>
                  <a:pt x="1100885" y="314019"/>
                </a:lnTo>
                <a:lnTo>
                  <a:pt x="1082344" y="267876"/>
                </a:lnTo>
                <a:lnTo>
                  <a:pt x="1059151" y="225451"/>
                </a:lnTo>
                <a:lnTo>
                  <a:pt x="1032027" y="186665"/>
                </a:lnTo>
                <a:lnTo>
                  <a:pt x="1000970" y="151517"/>
                </a:lnTo>
                <a:lnTo>
                  <a:pt x="965981" y="120006"/>
                </a:lnTo>
                <a:lnTo>
                  <a:pt x="927491" y="92141"/>
                </a:lnTo>
                <a:lnTo>
                  <a:pt x="885982" y="67901"/>
                </a:lnTo>
                <a:lnTo>
                  <a:pt x="841447" y="47284"/>
                </a:lnTo>
                <a:lnTo>
                  <a:pt x="793881" y="30292"/>
                </a:lnTo>
                <a:lnTo>
                  <a:pt x="743955" y="17046"/>
                </a:lnTo>
                <a:lnTo>
                  <a:pt x="692362" y="7579"/>
                </a:lnTo>
                <a:lnTo>
                  <a:pt x="639106" y="1895"/>
                </a:lnTo>
                <a:lnTo>
                  <a:pt x="584191" y="0"/>
                </a:lnTo>
                <a:close/>
              </a:path>
            </a:pathLst>
          </a:custGeom>
          <a:solidFill>
            <a:srgbClr val="174663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4165212" y="7916415"/>
            <a:ext cx="2353310" cy="2347595"/>
            <a:chOff x="4142193" y="7916414"/>
            <a:chExt cx="2353310" cy="2347595"/>
          </a:xfrm>
        </p:grpSpPr>
        <p:sp>
          <p:nvSpPr>
            <p:cNvPr id="64" name="object 64"/>
            <p:cNvSpPr/>
            <p:nvPr/>
          </p:nvSpPr>
          <p:spPr>
            <a:xfrm>
              <a:off x="4142193" y="8459974"/>
              <a:ext cx="1789430" cy="1804035"/>
            </a:xfrm>
            <a:custGeom>
              <a:avLst/>
              <a:gdLst/>
              <a:ahLst/>
              <a:cxnLst/>
              <a:rect l="l" t="t" r="r" b="b"/>
              <a:pathLst>
                <a:path w="1789429" h="1804034">
                  <a:moveTo>
                    <a:pt x="904837" y="70"/>
                  </a:moveTo>
                  <a:lnTo>
                    <a:pt x="839019" y="1410"/>
                  </a:lnTo>
                  <a:lnTo>
                    <a:pt x="784850" y="5642"/>
                  </a:lnTo>
                  <a:lnTo>
                    <a:pt x="731966" y="12694"/>
                  </a:lnTo>
                  <a:lnTo>
                    <a:pt x="680369" y="22566"/>
                  </a:lnTo>
                  <a:lnTo>
                    <a:pt x="630057" y="35256"/>
                  </a:lnTo>
                  <a:lnTo>
                    <a:pt x="581032" y="50763"/>
                  </a:lnTo>
                  <a:lnTo>
                    <a:pt x="533292" y="69086"/>
                  </a:lnTo>
                  <a:lnTo>
                    <a:pt x="487153" y="89888"/>
                  </a:lnTo>
                  <a:lnTo>
                    <a:pt x="442946" y="112819"/>
                  </a:lnTo>
                  <a:lnTo>
                    <a:pt x="400670" y="137880"/>
                  </a:lnTo>
                  <a:lnTo>
                    <a:pt x="360328" y="165069"/>
                  </a:lnTo>
                  <a:lnTo>
                    <a:pt x="321917" y="194385"/>
                  </a:lnTo>
                  <a:lnTo>
                    <a:pt x="285439" y="225827"/>
                  </a:lnTo>
                  <a:lnTo>
                    <a:pt x="250892" y="259395"/>
                  </a:lnTo>
                  <a:lnTo>
                    <a:pt x="218331" y="294918"/>
                  </a:lnTo>
                  <a:lnTo>
                    <a:pt x="187851" y="332219"/>
                  </a:lnTo>
                  <a:lnTo>
                    <a:pt x="159452" y="371298"/>
                  </a:lnTo>
                  <a:lnTo>
                    <a:pt x="133134" y="412156"/>
                  </a:lnTo>
                  <a:lnTo>
                    <a:pt x="108896" y="454793"/>
                  </a:lnTo>
                  <a:lnTo>
                    <a:pt x="86737" y="499210"/>
                  </a:lnTo>
                  <a:lnTo>
                    <a:pt x="66657" y="545407"/>
                  </a:lnTo>
                  <a:lnTo>
                    <a:pt x="48966" y="593055"/>
                  </a:lnTo>
                  <a:lnTo>
                    <a:pt x="33999" y="641790"/>
                  </a:lnTo>
                  <a:lnTo>
                    <a:pt x="21756" y="691610"/>
                  </a:lnTo>
                  <a:lnTo>
                    <a:pt x="12236" y="742515"/>
                  </a:lnTo>
                  <a:lnTo>
                    <a:pt x="5437" y="794506"/>
                  </a:lnTo>
                  <a:lnTo>
                    <a:pt x="1359" y="847581"/>
                  </a:lnTo>
                  <a:lnTo>
                    <a:pt x="0" y="901742"/>
                  </a:lnTo>
                  <a:lnTo>
                    <a:pt x="1359" y="955921"/>
                  </a:lnTo>
                  <a:lnTo>
                    <a:pt x="5437" y="1009008"/>
                  </a:lnTo>
                  <a:lnTo>
                    <a:pt x="12236" y="1061004"/>
                  </a:lnTo>
                  <a:lnTo>
                    <a:pt x="21756" y="1111908"/>
                  </a:lnTo>
                  <a:lnTo>
                    <a:pt x="33999" y="1161721"/>
                  </a:lnTo>
                  <a:lnTo>
                    <a:pt x="48966" y="1210444"/>
                  </a:lnTo>
                  <a:lnTo>
                    <a:pt x="66657" y="1258076"/>
                  </a:lnTo>
                  <a:lnTo>
                    <a:pt x="86737" y="1304296"/>
                  </a:lnTo>
                  <a:lnTo>
                    <a:pt x="108896" y="1348726"/>
                  </a:lnTo>
                  <a:lnTo>
                    <a:pt x="133134" y="1391370"/>
                  </a:lnTo>
                  <a:lnTo>
                    <a:pt x="159452" y="1432229"/>
                  </a:lnTo>
                  <a:lnTo>
                    <a:pt x="187851" y="1471305"/>
                  </a:lnTo>
                  <a:lnTo>
                    <a:pt x="218331" y="1508602"/>
                  </a:lnTo>
                  <a:lnTo>
                    <a:pt x="250892" y="1544120"/>
                  </a:lnTo>
                  <a:lnTo>
                    <a:pt x="285439" y="1577693"/>
                  </a:lnTo>
                  <a:lnTo>
                    <a:pt x="321917" y="1609133"/>
                  </a:lnTo>
                  <a:lnTo>
                    <a:pt x="360328" y="1638443"/>
                  </a:lnTo>
                  <a:lnTo>
                    <a:pt x="400670" y="1665624"/>
                  </a:lnTo>
                  <a:lnTo>
                    <a:pt x="442946" y="1690678"/>
                  </a:lnTo>
                  <a:lnTo>
                    <a:pt x="487153" y="1713605"/>
                  </a:lnTo>
                  <a:lnTo>
                    <a:pt x="533292" y="1734407"/>
                  </a:lnTo>
                  <a:lnTo>
                    <a:pt x="581032" y="1752738"/>
                  </a:lnTo>
                  <a:lnTo>
                    <a:pt x="630057" y="1768247"/>
                  </a:lnTo>
                  <a:lnTo>
                    <a:pt x="680369" y="1780937"/>
                  </a:lnTo>
                  <a:lnTo>
                    <a:pt x="731966" y="1790806"/>
                  </a:lnTo>
                  <a:lnTo>
                    <a:pt x="784850" y="1797855"/>
                  </a:lnTo>
                  <a:lnTo>
                    <a:pt x="839019" y="1802085"/>
                  </a:lnTo>
                  <a:lnTo>
                    <a:pt x="894475" y="1803494"/>
                  </a:lnTo>
                  <a:lnTo>
                    <a:pt x="949929" y="1802085"/>
                  </a:lnTo>
                  <a:lnTo>
                    <a:pt x="1004096" y="1797855"/>
                  </a:lnTo>
                  <a:lnTo>
                    <a:pt x="1056977" y="1790806"/>
                  </a:lnTo>
                  <a:lnTo>
                    <a:pt x="1108572" y="1780937"/>
                  </a:lnTo>
                  <a:lnTo>
                    <a:pt x="1158883" y="1768247"/>
                  </a:lnTo>
                  <a:lnTo>
                    <a:pt x="1207911" y="1752738"/>
                  </a:lnTo>
                  <a:lnTo>
                    <a:pt x="1255658" y="1734407"/>
                  </a:lnTo>
                  <a:lnTo>
                    <a:pt x="1301782" y="1713605"/>
                  </a:lnTo>
                  <a:lnTo>
                    <a:pt x="1345979" y="1690678"/>
                  </a:lnTo>
                  <a:lnTo>
                    <a:pt x="1388249" y="1665624"/>
                  </a:lnTo>
                  <a:lnTo>
                    <a:pt x="1428591" y="1638443"/>
                  </a:lnTo>
                  <a:lnTo>
                    <a:pt x="1467007" y="1609133"/>
                  </a:lnTo>
                  <a:lnTo>
                    <a:pt x="1503496" y="1577693"/>
                  </a:lnTo>
                  <a:lnTo>
                    <a:pt x="1538057" y="1544120"/>
                  </a:lnTo>
                  <a:lnTo>
                    <a:pt x="1570604" y="1508602"/>
                  </a:lnTo>
                  <a:lnTo>
                    <a:pt x="1601073" y="1471305"/>
                  </a:lnTo>
                  <a:lnTo>
                    <a:pt x="1629467" y="1432229"/>
                  </a:lnTo>
                  <a:lnTo>
                    <a:pt x="1655785" y="1391370"/>
                  </a:lnTo>
                  <a:lnTo>
                    <a:pt x="1680028" y="1348726"/>
                  </a:lnTo>
                  <a:lnTo>
                    <a:pt x="1702197" y="1304296"/>
                  </a:lnTo>
                  <a:lnTo>
                    <a:pt x="1722293" y="1258076"/>
                  </a:lnTo>
                  <a:lnTo>
                    <a:pt x="1739718" y="1211188"/>
                  </a:lnTo>
                  <a:lnTo>
                    <a:pt x="1754499" y="1163236"/>
                  </a:lnTo>
                  <a:lnTo>
                    <a:pt x="1766637" y="1114222"/>
                  </a:lnTo>
                  <a:lnTo>
                    <a:pt x="1776136" y="1064148"/>
                  </a:lnTo>
                  <a:lnTo>
                    <a:pt x="1782999" y="1013016"/>
                  </a:lnTo>
                  <a:lnTo>
                    <a:pt x="1787227" y="960827"/>
                  </a:lnTo>
                  <a:lnTo>
                    <a:pt x="1788825" y="907584"/>
                  </a:lnTo>
                  <a:lnTo>
                    <a:pt x="1541576" y="907584"/>
                  </a:lnTo>
                  <a:lnTo>
                    <a:pt x="1539441" y="961923"/>
                  </a:lnTo>
                  <a:lnTo>
                    <a:pt x="1533787" y="1015054"/>
                  </a:lnTo>
                  <a:lnTo>
                    <a:pt x="1524606" y="1066976"/>
                  </a:lnTo>
                  <a:lnTo>
                    <a:pt x="1511893" y="1117685"/>
                  </a:lnTo>
                  <a:lnTo>
                    <a:pt x="1495640" y="1167179"/>
                  </a:lnTo>
                  <a:lnTo>
                    <a:pt x="1475660" y="1215814"/>
                  </a:lnTo>
                  <a:lnTo>
                    <a:pt x="1452583" y="1261829"/>
                  </a:lnTo>
                  <a:lnTo>
                    <a:pt x="1426407" y="1305224"/>
                  </a:lnTo>
                  <a:lnTo>
                    <a:pt x="1397128" y="1346000"/>
                  </a:lnTo>
                  <a:lnTo>
                    <a:pt x="1364743" y="1384156"/>
                  </a:lnTo>
                  <a:lnTo>
                    <a:pt x="1329438" y="1419503"/>
                  </a:lnTo>
                  <a:lnTo>
                    <a:pt x="1291424" y="1451839"/>
                  </a:lnTo>
                  <a:lnTo>
                    <a:pt x="1250700" y="1481164"/>
                  </a:lnTo>
                  <a:lnTo>
                    <a:pt x="1207268" y="1507481"/>
                  </a:lnTo>
                  <a:lnTo>
                    <a:pt x="1161126" y="1530791"/>
                  </a:lnTo>
                  <a:lnTo>
                    <a:pt x="1112439" y="1550426"/>
                  </a:lnTo>
                  <a:lnTo>
                    <a:pt x="1061431" y="1565702"/>
                  </a:lnTo>
                  <a:lnTo>
                    <a:pt x="1008102" y="1576618"/>
                  </a:lnTo>
                  <a:lnTo>
                    <a:pt x="952450" y="1583170"/>
                  </a:lnTo>
                  <a:lnTo>
                    <a:pt x="894475" y="1585354"/>
                  </a:lnTo>
                  <a:lnTo>
                    <a:pt x="836491" y="1583170"/>
                  </a:lnTo>
                  <a:lnTo>
                    <a:pt x="780831" y="1576618"/>
                  </a:lnTo>
                  <a:lnTo>
                    <a:pt x="727497" y="1565702"/>
                  </a:lnTo>
                  <a:lnTo>
                    <a:pt x="676493" y="1550426"/>
                  </a:lnTo>
                  <a:lnTo>
                    <a:pt x="627823" y="1530791"/>
                  </a:lnTo>
                  <a:lnTo>
                    <a:pt x="581662" y="1507481"/>
                  </a:lnTo>
                  <a:lnTo>
                    <a:pt x="538219" y="1481164"/>
                  </a:lnTo>
                  <a:lnTo>
                    <a:pt x="497496" y="1451839"/>
                  </a:lnTo>
                  <a:lnTo>
                    <a:pt x="459492" y="1419503"/>
                  </a:lnTo>
                  <a:lnTo>
                    <a:pt x="424206" y="1384156"/>
                  </a:lnTo>
                  <a:lnTo>
                    <a:pt x="391814" y="1346000"/>
                  </a:lnTo>
                  <a:lnTo>
                    <a:pt x="362527" y="1305224"/>
                  </a:lnTo>
                  <a:lnTo>
                    <a:pt x="336346" y="1261829"/>
                  </a:lnTo>
                  <a:lnTo>
                    <a:pt x="313273" y="1215814"/>
                  </a:lnTo>
                  <a:lnTo>
                    <a:pt x="293310" y="1167179"/>
                  </a:lnTo>
                  <a:lnTo>
                    <a:pt x="276722" y="1116622"/>
                  </a:lnTo>
                  <a:lnTo>
                    <a:pt x="263825" y="1064797"/>
                  </a:lnTo>
                  <a:lnTo>
                    <a:pt x="254614" y="1011707"/>
                  </a:lnTo>
                  <a:lnTo>
                    <a:pt x="249090" y="957354"/>
                  </a:lnTo>
                  <a:lnTo>
                    <a:pt x="247249" y="901742"/>
                  </a:lnTo>
                  <a:lnTo>
                    <a:pt x="249090" y="846156"/>
                  </a:lnTo>
                  <a:lnTo>
                    <a:pt x="254614" y="791821"/>
                  </a:lnTo>
                  <a:lnTo>
                    <a:pt x="263825" y="738735"/>
                  </a:lnTo>
                  <a:lnTo>
                    <a:pt x="276722" y="686900"/>
                  </a:lnTo>
                  <a:lnTo>
                    <a:pt x="293310" y="636315"/>
                  </a:lnTo>
                  <a:lnTo>
                    <a:pt x="313273" y="587698"/>
                  </a:lnTo>
                  <a:lnTo>
                    <a:pt x="336346" y="541699"/>
                  </a:lnTo>
                  <a:lnTo>
                    <a:pt x="362527" y="498315"/>
                  </a:lnTo>
                  <a:lnTo>
                    <a:pt x="391814" y="457543"/>
                  </a:lnTo>
                  <a:lnTo>
                    <a:pt x="424206" y="419379"/>
                  </a:lnTo>
                  <a:lnTo>
                    <a:pt x="459492" y="384036"/>
                  </a:lnTo>
                  <a:lnTo>
                    <a:pt x="497496" y="351699"/>
                  </a:lnTo>
                  <a:lnTo>
                    <a:pt x="538219" y="322366"/>
                  </a:lnTo>
                  <a:lnTo>
                    <a:pt x="581662" y="296034"/>
                  </a:lnTo>
                  <a:lnTo>
                    <a:pt x="627823" y="272703"/>
                  </a:lnTo>
                  <a:lnTo>
                    <a:pt x="676493" y="253073"/>
                  </a:lnTo>
                  <a:lnTo>
                    <a:pt x="727497" y="237806"/>
                  </a:lnTo>
                  <a:lnTo>
                    <a:pt x="780831" y="226903"/>
                  </a:lnTo>
                  <a:lnTo>
                    <a:pt x="836491" y="220362"/>
                  </a:lnTo>
                  <a:lnTo>
                    <a:pt x="894475" y="218181"/>
                  </a:lnTo>
                  <a:lnTo>
                    <a:pt x="915212" y="218507"/>
                  </a:lnTo>
                  <a:lnTo>
                    <a:pt x="935667" y="219375"/>
                  </a:lnTo>
                  <a:lnTo>
                    <a:pt x="935667" y="910"/>
                  </a:lnTo>
                  <a:lnTo>
                    <a:pt x="904837" y="70"/>
                  </a:lnTo>
                  <a:close/>
                </a:path>
              </a:pathLst>
            </a:custGeom>
            <a:solidFill>
              <a:srgbClr val="174663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5157571" y="7916423"/>
              <a:ext cx="1337945" cy="1371600"/>
            </a:xfrm>
            <a:custGeom>
              <a:avLst/>
              <a:gdLst/>
              <a:ahLst/>
              <a:cxnLst/>
              <a:rect l="l" t="t" r="r" b="b"/>
              <a:pathLst>
                <a:path w="1337945" h="1371600">
                  <a:moveTo>
                    <a:pt x="1337919" y="538480"/>
                  </a:moveTo>
                  <a:lnTo>
                    <a:pt x="771258" y="538480"/>
                  </a:lnTo>
                  <a:lnTo>
                    <a:pt x="771258" y="0"/>
                  </a:lnTo>
                  <a:lnTo>
                    <a:pt x="519163" y="0"/>
                  </a:lnTo>
                  <a:lnTo>
                    <a:pt x="519163" y="538480"/>
                  </a:lnTo>
                  <a:lnTo>
                    <a:pt x="0" y="538480"/>
                  </a:lnTo>
                  <a:lnTo>
                    <a:pt x="0" y="789940"/>
                  </a:lnTo>
                  <a:lnTo>
                    <a:pt x="519163" y="789940"/>
                  </a:lnTo>
                  <a:lnTo>
                    <a:pt x="519163" y="1371600"/>
                  </a:lnTo>
                  <a:lnTo>
                    <a:pt x="771258" y="1371600"/>
                  </a:lnTo>
                  <a:lnTo>
                    <a:pt x="771258" y="789940"/>
                  </a:lnTo>
                  <a:lnTo>
                    <a:pt x="1337919" y="789940"/>
                  </a:lnTo>
                  <a:lnTo>
                    <a:pt x="1337919" y="538480"/>
                  </a:lnTo>
                  <a:close/>
                </a:path>
              </a:pathLst>
            </a:custGeom>
            <a:solidFill>
              <a:srgbClr val="00B1B2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68" name="Grafik 67">
            <a:extLst>
              <a:ext uri="{FF2B5EF4-FFF2-40B4-BE49-F238E27FC236}">
                <a16:creationId xmlns:a16="http://schemas.microsoft.com/office/drawing/2014/main" id="{8F6E5590-BB61-BDF0-A341-A579C6BE5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4669" y="714375"/>
            <a:ext cx="4860000" cy="169868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rafik 128">
            <a:extLst>
              <a:ext uri="{FF2B5EF4-FFF2-40B4-BE49-F238E27FC236}">
                <a16:creationId xmlns:a16="http://schemas.microsoft.com/office/drawing/2014/main" id="{6E9A53D4-B6F1-897F-DEB4-48138F05168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0" b="4400"/>
          <a:stretch/>
        </p:blipFill>
        <p:spPr>
          <a:xfrm>
            <a:off x="4769547" y="805514"/>
            <a:ext cx="17500119" cy="1172160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556141" y="6604063"/>
            <a:ext cx="98134" cy="179145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7038710" y="5455332"/>
            <a:ext cx="12795250" cy="1205865"/>
          </a:xfrm>
          <a:custGeom>
            <a:avLst/>
            <a:gdLst/>
            <a:ahLst/>
            <a:cxnLst/>
            <a:rect l="l" t="t" r="r" b="b"/>
            <a:pathLst>
              <a:path w="12795250" h="1205865">
                <a:moveTo>
                  <a:pt x="12795222" y="0"/>
                </a:moveTo>
                <a:lnTo>
                  <a:pt x="0" y="0"/>
                </a:lnTo>
                <a:lnTo>
                  <a:pt x="0" y="1205554"/>
                </a:lnTo>
                <a:lnTo>
                  <a:pt x="12795222" y="1205554"/>
                </a:lnTo>
                <a:lnTo>
                  <a:pt x="12795222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25995" y="4271984"/>
            <a:ext cx="4598035" cy="150050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latin typeface="Calibri" panose="020F0502020204030204" pitchFamily="34" charset="0"/>
                <a:cs typeface="Calibri" panose="020F0502020204030204" pitchFamily="34" charset="0"/>
              </a:rPr>
              <a:t>Argentina,</a:t>
            </a:r>
            <a:r>
              <a:rPr sz="1950" spc="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50" dirty="0">
                <a:latin typeface="Calibri" panose="020F0502020204030204" pitchFamily="34" charset="0"/>
                <a:cs typeface="Calibri" panose="020F0502020204030204" pitchFamily="34" charset="0"/>
              </a:rPr>
              <a:t>Australia,</a:t>
            </a:r>
            <a:r>
              <a:rPr sz="1950" spc="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50" dirty="0">
                <a:latin typeface="Calibri" panose="020F0502020204030204" pitchFamily="34" charset="0"/>
                <a:cs typeface="Calibri" panose="020F0502020204030204" pitchFamily="34" charset="0"/>
              </a:rPr>
              <a:t>Brazil,</a:t>
            </a:r>
            <a:r>
              <a:rPr sz="1950" spc="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50" dirty="0">
                <a:latin typeface="Calibri" panose="020F0502020204030204" pitchFamily="34" charset="0"/>
                <a:cs typeface="Calibri" panose="020F0502020204030204" pitchFamily="34" charset="0"/>
              </a:rPr>
              <a:t>Canada,</a:t>
            </a:r>
            <a:r>
              <a:rPr sz="1950" spc="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50" spc="-10" dirty="0">
                <a:latin typeface="Calibri" panose="020F0502020204030204" pitchFamily="34" charset="0"/>
                <a:cs typeface="Calibri" panose="020F0502020204030204" pitchFamily="34" charset="0"/>
              </a:rPr>
              <a:t>China, </a:t>
            </a:r>
            <a:r>
              <a:rPr sz="1950" dirty="0">
                <a:latin typeface="Calibri" panose="020F0502020204030204" pitchFamily="34" charset="0"/>
                <a:cs typeface="Calibri" panose="020F0502020204030204" pitchFamily="34" charset="0"/>
              </a:rPr>
              <a:t>France, Germany,</a:t>
            </a:r>
            <a:r>
              <a:rPr sz="1950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50" dirty="0">
                <a:latin typeface="Calibri" panose="020F0502020204030204" pitchFamily="34" charset="0"/>
                <a:cs typeface="Calibri" panose="020F0502020204030204" pitchFamily="34" charset="0"/>
              </a:rPr>
              <a:t>India, Indonesia,</a:t>
            </a:r>
            <a:r>
              <a:rPr sz="1950" spc="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50" spc="-10" dirty="0">
                <a:latin typeface="Calibri" panose="020F0502020204030204" pitchFamily="34" charset="0"/>
                <a:cs typeface="Calibri" panose="020F0502020204030204" pitchFamily="34" charset="0"/>
              </a:rPr>
              <a:t>Italy, </a:t>
            </a:r>
            <a:r>
              <a:rPr sz="1950" dirty="0">
                <a:latin typeface="Calibri" panose="020F0502020204030204" pitchFamily="34" charset="0"/>
                <a:cs typeface="Calibri" panose="020F0502020204030204" pitchFamily="34" charset="0"/>
              </a:rPr>
              <a:t>Japan,</a:t>
            </a:r>
            <a:r>
              <a:rPr sz="1950" spc="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50" dirty="0">
                <a:latin typeface="Calibri" panose="020F0502020204030204" pitchFamily="34" charset="0"/>
                <a:cs typeface="Calibri" panose="020F0502020204030204" pitchFamily="34" charset="0"/>
              </a:rPr>
              <a:t>Republic</a:t>
            </a:r>
            <a:r>
              <a:rPr sz="1950" spc="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5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1950" spc="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50" dirty="0">
                <a:latin typeface="Calibri" panose="020F0502020204030204" pitchFamily="34" charset="0"/>
                <a:cs typeface="Calibri" panose="020F0502020204030204" pitchFamily="34" charset="0"/>
              </a:rPr>
              <a:t>Korea,</a:t>
            </a:r>
            <a:r>
              <a:rPr sz="1950" spc="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50" dirty="0">
                <a:latin typeface="Calibri" panose="020F0502020204030204" pitchFamily="34" charset="0"/>
                <a:cs typeface="Calibri" panose="020F0502020204030204" pitchFamily="34" charset="0"/>
              </a:rPr>
              <a:t>Mexico,</a:t>
            </a:r>
            <a:r>
              <a:rPr sz="1950" spc="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50" spc="-10" dirty="0">
                <a:latin typeface="Calibri" panose="020F0502020204030204" pitchFamily="34" charset="0"/>
                <a:cs typeface="Calibri" panose="020F0502020204030204" pitchFamily="34" charset="0"/>
              </a:rPr>
              <a:t>Russia, </a:t>
            </a:r>
            <a:r>
              <a:rPr sz="1950" dirty="0">
                <a:latin typeface="Calibri" panose="020F0502020204030204" pitchFamily="34" charset="0"/>
                <a:cs typeface="Calibri" panose="020F0502020204030204" pitchFamily="34" charset="0"/>
              </a:rPr>
              <a:t>Saudi</a:t>
            </a:r>
            <a:r>
              <a:rPr sz="1950" spc="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50" dirty="0">
                <a:latin typeface="Calibri" panose="020F0502020204030204" pitchFamily="34" charset="0"/>
                <a:cs typeface="Calibri" panose="020F0502020204030204" pitchFamily="34" charset="0"/>
              </a:rPr>
              <a:t>Arabia,</a:t>
            </a:r>
            <a:r>
              <a:rPr sz="1950" spc="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50" dirty="0">
                <a:latin typeface="Calibri" panose="020F0502020204030204" pitchFamily="34" charset="0"/>
                <a:cs typeface="Calibri" panose="020F0502020204030204" pitchFamily="34" charset="0"/>
              </a:rPr>
              <a:t>South</a:t>
            </a:r>
            <a:r>
              <a:rPr sz="1950" spc="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50" dirty="0">
                <a:latin typeface="Calibri" panose="020F0502020204030204" pitchFamily="34" charset="0"/>
                <a:cs typeface="Calibri" panose="020F0502020204030204" pitchFamily="34" charset="0"/>
              </a:rPr>
              <a:t>Africa,</a:t>
            </a:r>
            <a:r>
              <a:rPr sz="1950" spc="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50" spc="-10" dirty="0">
                <a:latin typeface="Calibri" panose="020F0502020204030204" pitchFamily="34" charset="0"/>
                <a:cs typeface="Calibri" panose="020F0502020204030204" pitchFamily="34" charset="0"/>
              </a:rPr>
              <a:t>Türkiye,</a:t>
            </a:r>
            <a:endParaRPr sz="19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ts val="2235"/>
              </a:lnSpc>
            </a:pPr>
            <a:r>
              <a:rPr sz="1950" dirty="0">
                <a:latin typeface="Calibri" panose="020F0502020204030204" pitchFamily="34" charset="0"/>
                <a:cs typeface="Calibri" panose="020F0502020204030204" pitchFamily="34" charset="0"/>
              </a:rPr>
              <a:t>United</a:t>
            </a:r>
            <a:r>
              <a:rPr sz="1950" spc="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50" dirty="0">
                <a:latin typeface="Calibri" panose="020F0502020204030204" pitchFamily="34" charset="0"/>
                <a:cs typeface="Calibri" panose="020F0502020204030204" pitchFamily="34" charset="0"/>
              </a:rPr>
              <a:t>Kingdom</a:t>
            </a:r>
            <a:r>
              <a:rPr sz="1950" spc="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50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1950" spc="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50" dirty="0">
                <a:latin typeface="Calibri" panose="020F0502020204030204" pitchFamily="34" charset="0"/>
                <a:cs typeface="Calibri" panose="020F0502020204030204" pitchFamily="34" charset="0"/>
              </a:rPr>
              <a:t>United</a:t>
            </a:r>
            <a:r>
              <a:rPr sz="1950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50" dirty="0">
                <a:latin typeface="Calibri" panose="020F0502020204030204" pitchFamily="34" charset="0"/>
                <a:cs typeface="Calibri" panose="020F0502020204030204" pitchFamily="34" charset="0"/>
              </a:rPr>
              <a:t>States,</a:t>
            </a:r>
            <a:r>
              <a:rPr sz="1950" spc="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50" dirty="0">
                <a:latin typeface="Calibri" panose="020F0502020204030204" pitchFamily="34" charset="0"/>
                <a:cs typeface="Calibri" panose="020F0502020204030204" pitchFamily="34" charset="0"/>
              </a:rPr>
              <a:t>EU-</a:t>
            </a:r>
            <a:r>
              <a:rPr sz="1950" spc="-25" dirty="0"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  <a:endParaRPr sz="19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025994" y="633870"/>
            <a:ext cx="8134984" cy="12299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4725"/>
              </a:lnSpc>
              <a:spcBef>
                <a:spcPts val="120"/>
              </a:spcBef>
            </a:pPr>
            <a:r>
              <a:rPr sz="4100" b="1" dirty="0">
                <a:latin typeface="Calibri" panose="020F0502020204030204" pitchFamily="34" charset="0"/>
                <a:cs typeface="Calibri" panose="020F0502020204030204" pitchFamily="34" charset="0"/>
              </a:rPr>
              <a:t>Concentration</a:t>
            </a:r>
            <a:r>
              <a:rPr sz="4100" b="1" spc="-1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100" b="1" spc="-25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endParaRPr sz="41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ts val="4725"/>
              </a:lnSpc>
            </a:pPr>
            <a:r>
              <a:rPr sz="4100" b="1" dirty="0">
                <a:latin typeface="Calibri" panose="020F0502020204030204" pitchFamily="34" charset="0"/>
                <a:cs typeface="Calibri" panose="020F0502020204030204" pitchFamily="34" charset="0"/>
              </a:rPr>
              <a:t>renewable</a:t>
            </a:r>
            <a:r>
              <a:rPr sz="4100" b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100" b="1" dirty="0">
                <a:latin typeface="Calibri" panose="020F0502020204030204" pitchFamily="34" charset="0"/>
                <a:cs typeface="Calibri" panose="020F0502020204030204" pitchFamily="34" charset="0"/>
              </a:rPr>
              <a:t>power</a:t>
            </a:r>
            <a:r>
              <a:rPr sz="4100" b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100" b="1" dirty="0">
                <a:latin typeface="Calibri" panose="020F0502020204030204" pitchFamily="34" charset="0"/>
                <a:cs typeface="Calibri" panose="020F0502020204030204" pitchFamily="34" charset="0"/>
              </a:rPr>
              <a:t>capacity</a:t>
            </a:r>
            <a:r>
              <a:rPr sz="4100" b="1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1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growth</a:t>
            </a:r>
            <a:endParaRPr sz="4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8141695" y="5232477"/>
            <a:ext cx="1691005" cy="1689735"/>
            <a:chOff x="8118675" y="5232476"/>
            <a:chExt cx="1691005" cy="1689735"/>
          </a:xfrm>
        </p:grpSpPr>
        <p:sp>
          <p:nvSpPr>
            <p:cNvPr id="54" name="object 54"/>
            <p:cNvSpPr/>
            <p:nvPr/>
          </p:nvSpPr>
          <p:spPr>
            <a:xfrm>
              <a:off x="8126295" y="5240096"/>
              <a:ext cx="1658620" cy="1674495"/>
            </a:xfrm>
            <a:custGeom>
              <a:avLst/>
              <a:gdLst/>
              <a:ahLst/>
              <a:cxnLst/>
              <a:rect l="l" t="t" r="r" b="b"/>
              <a:pathLst>
                <a:path w="1658620" h="1674495">
                  <a:moveTo>
                    <a:pt x="859662" y="17"/>
                  </a:moveTo>
                  <a:lnTo>
                    <a:pt x="813572" y="0"/>
                  </a:lnTo>
                  <a:lnTo>
                    <a:pt x="767908" y="2504"/>
                  </a:lnTo>
                  <a:lnTo>
                    <a:pt x="722754" y="7476"/>
                  </a:lnTo>
                  <a:lnTo>
                    <a:pt x="678191" y="14859"/>
                  </a:lnTo>
                  <a:lnTo>
                    <a:pt x="634304" y="24598"/>
                  </a:lnTo>
                  <a:lnTo>
                    <a:pt x="591175" y="36636"/>
                  </a:lnTo>
                  <a:lnTo>
                    <a:pt x="548887" y="50919"/>
                  </a:lnTo>
                  <a:lnTo>
                    <a:pt x="507524" y="67390"/>
                  </a:lnTo>
                  <a:lnTo>
                    <a:pt x="467169" y="85995"/>
                  </a:lnTo>
                  <a:lnTo>
                    <a:pt x="427904" y="106677"/>
                  </a:lnTo>
                  <a:lnTo>
                    <a:pt x="389812" y="129380"/>
                  </a:lnTo>
                  <a:lnTo>
                    <a:pt x="352978" y="154050"/>
                  </a:lnTo>
                  <a:lnTo>
                    <a:pt x="317483" y="180631"/>
                  </a:lnTo>
                  <a:lnTo>
                    <a:pt x="283411" y="209066"/>
                  </a:lnTo>
                  <a:lnTo>
                    <a:pt x="250845" y="239301"/>
                  </a:lnTo>
                  <a:lnTo>
                    <a:pt x="219867" y="271279"/>
                  </a:lnTo>
                  <a:lnTo>
                    <a:pt x="190562" y="304945"/>
                  </a:lnTo>
                  <a:lnTo>
                    <a:pt x="163012" y="340244"/>
                  </a:lnTo>
                  <a:lnTo>
                    <a:pt x="137300" y="377119"/>
                  </a:lnTo>
                  <a:lnTo>
                    <a:pt x="113509" y="415516"/>
                  </a:lnTo>
                  <a:lnTo>
                    <a:pt x="91723" y="455378"/>
                  </a:lnTo>
                  <a:lnTo>
                    <a:pt x="72023" y="496650"/>
                  </a:lnTo>
                  <a:lnTo>
                    <a:pt x="54494" y="539277"/>
                  </a:lnTo>
                  <a:lnTo>
                    <a:pt x="39219" y="583202"/>
                  </a:lnTo>
                  <a:lnTo>
                    <a:pt x="26280" y="628370"/>
                  </a:lnTo>
                  <a:lnTo>
                    <a:pt x="15761" y="674725"/>
                  </a:lnTo>
                  <a:lnTo>
                    <a:pt x="7842" y="721595"/>
                  </a:lnTo>
                  <a:lnTo>
                    <a:pt x="2613" y="768288"/>
                  </a:lnTo>
                  <a:lnTo>
                    <a:pt x="17" y="814720"/>
                  </a:lnTo>
                  <a:lnTo>
                    <a:pt x="0" y="860810"/>
                  </a:lnTo>
                  <a:lnTo>
                    <a:pt x="2504" y="906474"/>
                  </a:lnTo>
                  <a:lnTo>
                    <a:pt x="7476" y="951629"/>
                  </a:lnTo>
                  <a:lnTo>
                    <a:pt x="14859" y="996191"/>
                  </a:lnTo>
                  <a:lnTo>
                    <a:pt x="24598" y="1040079"/>
                  </a:lnTo>
                  <a:lnTo>
                    <a:pt x="36636" y="1083207"/>
                  </a:lnTo>
                  <a:lnTo>
                    <a:pt x="50919" y="1125495"/>
                  </a:lnTo>
                  <a:lnTo>
                    <a:pt x="67390" y="1166858"/>
                  </a:lnTo>
                  <a:lnTo>
                    <a:pt x="85995" y="1207214"/>
                  </a:lnTo>
                  <a:lnTo>
                    <a:pt x="106677" y="1246479"/>
                  </a:lnTo>
                  <a:lnTo>
                    <a:pt x="129380" y="1284570"/>
                  </a:lnTo>
                  <a:lnTo>
                    <a:pt x="154050" y="1321405"/>
                  </a:lnTo>
                  <a:lnTo>
                    <a:pt x="180631" y="1356899"/>
                  </a:lnTo>
                  <a:lnTo>
                    <a:pt x="209066" y="1390972"/>
                  </a:lnTo>
                  <a:lnTo>
                    <a:pt x="239301" y="1423538"/>
                  </a:lnTo>
                  <a:lnTo>
                    <a:pt x="271279" y="1454515"/>
                  </a:lnTo>
                  <a:lnTo>
                    <a:pt x="304945" y="1483820"/>
                  </a:lnTo>
                  <a:lnTo>
                    <a:pt x="340244" y="1511370"/>
                  </a:lnTo>
                  <a:lnTo>
                    <a:pt x="377119" y="1537082"/>
                  </a:lnTo>
                  <a:lnTo>
                    <a:pt x="415516" y="1560873"/>
                  </a:lnTo>
                  <a:lnTo>
                    <a:pt x="455378" y="1582660"/>
                  </a:lnTo>
                  <a:lnTo>
                    <a:pt x="496650" y="1602359"/>
                  </a:lnTo>
                  <a:lnTo>
                    <a:pt x="539277" y="1619888"/>
                  </a:lnTo>
                  <a:lnTo>
                    <a:pt x="583202" y="1635163"/>
                  </a:lnTo>
                  <a:lnTo>
                    <a:pt x="628370" y="1648102"/>
                  </a:lnTo>
                  <a:lnTo>
                    <a:pt x="674725" y="1658622"/>
                  </a:lnTo>
                  <a:lnTo>
                    <a:pt x="721595" y="1666540"/>
                  </a:lnTo>
                  <a:lnTo>
                    <a:pt x="768288" y="1671770"/>
                  </a:lnTo>
                  <a:lnTo>
                    <a:pt x="814720" y="1674365"/>
                  </a:lnTo>
                  <a:lnTo>
                    <a:pt x="860810" y="1674383"/>
                  </a:lnTo>
                  <a:lnTo>
                    <a:pt x="906474" y="1671878"/>
                  </a:lnTo>
                  <a:lnTo>
                    <a:pt x="951629" y="1666906"/>
                  </a:lnTo>
                  <a:lnTo>
                    <a:pt x="996191" y="1659523"/>
                  </a:lnTo>
                  <a:lnTo>
                    <a:pt x="1040079" y="1649785"/>
                  </a:lnTo>
                  <a:lnTo>
                    <a:pt x="1083207" y="1637746"/>
                  </a:lnTo>
                  <a:lnTo>
                    <a:pt x="1125495" y="1623464"/>
                  </a:lnTo>
                  <a:lnTo>
                    <a:pt x="1166858" y="1606992"/>
                  </a:lnTo>
                  <a:lnTo>
                    <a:pt x="1207214" y="1588388"/>
                  </a:lnTo>
                  <a:lnTo>
                    <a:pt x="1246479" y="1567706"/>
                  </a:lnTo>
                  <a:lnTo>
                    <a:pt x="1284570" y="1545002"/>
                  </a:lnTo>
                  <a:lnTo>
                    <a:pt x="1321405" y="1520332"/>
                  </a:lnTo>
                  <a:lnTo>
                    <a:pt x="1356899" y="1493752"/>
                  </a:lnTo>
                  <a:lnTo>
                    <a:pt x="1390972" y="1465317"/>
                  </a:lnTo>
                  <a:lnTo>
                    <a:pt x="1423538" y="1435082"/>
                  </a:lnTo>
                  <a:lnTo>
                    <a:pt x="1454515" y="1403104"/>
                  </a:lnTo>
                  <a:lnTo>
                    <a:pt x="1483820" y="1369437"/>
                  </a:lnTo>
                  <a:lnTo>
                    <a:pt x="1511370" y="1334139"/>
                  </a:lnTo>
                  <a:lnTo>
                    <a:pt x="1537082" y="1297263"/>
                  </a:lnTo>
                  <a:lnTo>
                    <a:pt x="1560873" y="1258866"/>
                  </a:lnTo>
                  <a:lnTo>
                    <a:pt x="1582660" y="1219004"/>
                  </a:lnTo>
                  <a:lnTo>
                    <a:pt x="1602359" y="1177732"/>
                  </a:lnTo>
                  <a:lnTo>
                    <a:pt x="1619888" y="1135106"/>
                  </a:lnTo>
                  <a:lnTo>
                    <a:pt x="1635163" y="1091181"/>
                  </a:lnTo>
                  <a:lnTo>
                    <a:pt x="1648102" y="1046013"/>
                  </a:lnTo>
                  <a:lnTo>
                    <a:pt x="1658622" y="999657"/>
                  </a:lnTo>
                  <a:lnTo>
                    <a:pt x="837191" y="837191"/>
                  </a:lnTo>
                  <a:lnTo>
                    <a:pt x="1650329" y="637281"/>
                  </a:lnTo>
                  <a:lnTo>
                    <a:pt x="1637176" y="589463"/>
                  </a:lnTo>
                  <a:lnTo>
                    <a:pt x="1621609" y="543051"/>
                  </a:lnTo>
                  <a:lnTo>
                    <a:pt x="1603692" y="498104"/>
                  </a:lnTo>
                  <a:lnTo>
                    <a:pt x="1583486" y="454682"/>
                  </a:lnTo>
                  <a:lnTo>
                    <a:pt x="1561054" y="412844"/>
                  </a:lnTo>
                  <a:lnTo>
                    <a:pt x="1536457" y="372650"/>
                  </a:lnTo>
                  <a:lnTo>
                    <a:pt x="1509757" y="334158"/>
                  </a:lnTo>
                  <a:lnTo>
                    <a:pt x="1481018" y="297429"/>
                  </a:lnTo>
                  <a:lnTo>
                    <a:pt x="1450301" y="262521"/>
                  </a:lnTo>
                  <a:lnTo>
                    <a:pt x="1417668" y="229495"/>
                  </a:lnTo>
                  <a:lnTo>
                    <a:pt x="1383182" y="198409"/>
                  </a:lnTo>
                  <a:lnTo>
                    <a:pt x="1346904" y="169323"/>
                  </a:lnTo>
                  <a:lnTo>
                    <a:pt x="1308898" y="142297"/>
                  </a:lnTo>
                  <a:lnTo>
                    <a:pt x="1269224" y="117389"/>
                  </a:lnTo>
                  <a:lnTo>
                    <a:pt x="1227945" y="94659"/>
                  </a:lnTo>
                  <a:lnTo>
                    <a:pt x="1185124" y="74167"/>
                  </a:lnTo>
                  <a:lnTo>
                    <a:pt x="1140823" y="55971"/>
                  </a:lnTo>
                  <a:lnTo>
                    <a:pt x="1095103" y="40132"/>
                  </a:lnTo>
                  <a:lnTo>
                    <a:pt x="1048027" y="26709"/>
                  </a:lnTo>
                  <a:lnTo>
                    <a:pt x="999657" y="15761"/>
                  </a:lnTo>
                  <a:lnTo>
                    <a:pt x="952788" y="7842"/>
                  </a:lnTo>
                  <a:lnTo>
                    <a:pt x="906095" y="2613"/>
                  </a:lnTo>
                  <a:lnTo>
                    <a:pt x="859662" y="17"/>
                  </a:lnTo>
                  <a:close/>
                </a:path>
              </a:pathLst>
            </a:custGeom>
            <a:solidFill>
              <a:srgbClr val="BFE1E1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8126295" y="5240096"/>
              <a:ext cx="1658620" cy="1674495"/>
            </a:xfrm>
            <a:custGeom>
              <a:avLst/>
              <a:gdLst/>
              <a:ahLst/>
              <a:cxnLst/>
              <a:rect l="l" t="t" r="r" b="b"/>
              <a:pathLst>
                <a:path w="1658620" h="1674495">
                  <a:moveTo>
                    <a:pt x="837191" y="837191"/>
                  </a:moveTo>
                  <a:lnTo>
                    <a:pt x="1658622" y="999657"/>
                  </a:lnTo>
                  <a:lnTo>
                    <a:pt x="1648102" y="1046013"/>
                  </a:lnTo>
                  <a:lnTo>
                    <a:pt x="1635163" y="1091181"/>
                  </a:lnTo>
                  <a:lnTo>
                    <a:pt x="1619888" y="1135106"/>
                  </a:lnTo>
                  <a:lnTo>
                    <a:pt x="1602359" y="1177732"/>
                  </a:lnTo>
                  <a:lnTo>
                    <a:pt x="1582660" y="1219004"/>
                  </a:lnTo>
                  <a:lnTo>
                    <a:pt x="1560873" y="1258866"/>
                  </a:lnTo>
                  <a:lnTo>
                    <a:pt x="1537082" y="1297263"/>
                  </a:lnTo>
                  <a:lnTo>
                    <a:pt x="1511370" y="1334139"/>
                  </a:lnTo>
                  <a:lnTo>
                    <a:pt x="1483820" y="1369437"/>
                  </a:lnTo>
                  <a:lnTo>
                    <a:pt x="1454515" y="1403104"/>
                  </a:lnTo>
                  <a:lnTo>
                    <a:pt x="1423538" y="1435082"/>
                  </a:lnTo>
                  <a:lnTo>
                    <a:pt x="1390972" y="1465317"/>
                  </a:lnTo>
                  <a:lnTo>
                    <a:pt x="1356899" y="1493752"/>
                  </a:lnTo>
                  <a:lnTo>
                    <a:pt x="1321405" y="1520332"/>
                  </a:lnTo>
                  <a:lnTo>
                    <a:pt x="1284570" y="1545002"/>
                  </a:lnTo>
                  <a:lnTo>
                    <a:pt x="1246479" y="1567706"/>
                  </a:lnTo>
                  <a:lnTo>
                    <a:pt x="1207214" y="1588388"/>
                  </a:lnTo>
                  <a:lnTo>
                    <a:pt x="1166858" y="1606992"/>
                  </a:lnTo>
                  <a:lnTo>
                    <a:pt x="1125495" y="1623464"/>
                  </a:lnTo>
                  <a:lnTo>
                    <a:pt x="1083207" y="1637746"/>
                  </a:lnTo>
                  <a:lnTo>
                    <a:pt x="1040079" y="1649785"/>
                  </a:lnTo>
                  <a:lnTo>
                    <a:pt x="996191" y="1659523"/>
                  </a:lnTo>
                  <a:lnTo>
                    <a:pt x="951629" y="1666906"/>
                  </a:lnTo>
                  <a:lnTo>
                    <a:pt x="906474" y="1671878"/>
                  </a:lnTo>
                  <a:lnTo>
                    <a:pt x="860810" y="1674383"/>
                  </a:lnTo>
                  <a:lnTo>
                    <a:pt x="814720" y="1674365"/>
                  </a:lnTo>
                  <a:lnTo>
                    <a:pt x="768288" y="1671770"/>
                  </a:lnTo>
                  <a:lnTo>
                    <a:pt x="721595" y="1666540"/>
                  </a:lnTo>
                  <a:lnTo>
                    <a:pt x="674725" y="1658622"/>
                  </a:lnTo>
                  <a:lnTo>
                    <a:pt x="628370" y="1648102"/>
                  </a:lnTo>
                  <a:lnTo>
                    <a:pt x="583202" y="1635163"/>
                  </a:lnTo>
                  <a:lnTo>
                    <a:pt x="539277" y="1619888"/>
                  </a:lnTo>
                  <a:lnTo>
                    <a:pt x="496650" y="1602359"/>
                  </a:lnTo>
                  <a:lnTo>
                    <a:pt x="455378" y="1582660"/>
                  </a:lnTo>
                  <a:lnTo>
                    <a:pt x="415516" y="1560873"/>
                  </a:lnTo>
                  <a:lnTo>
                    <a:pt x="377119" y="1537082"/>
                  </a:lnTo>
                  <a:lnTo>
                    <a:pt x="340244" y="1511370"/>
                  </a:lnTo>
                  <a:lnTo>
                    <a:pt x="304945" y="1483820"/>
                  </a:lnTo>
                  <a:lnTo>
                    <a:pt x="271279" y="1454515"/>
                  </a:lnTo>
                  <a:lnTo>
                    <a:pt x="239301" y="1423538"/>
                  </a:lnTo>
                  <a:lnTo>
                    <a:pt x="209066" y="1390972"/>
                  </a:lnTo>
                  <a:lnTo>
                    <a:pt x="180631" y="1356899"/>
                  </a:lnTo>
                  <a:lnTo>
                    <a:pt x="154050" y="1321405"/>
                  </a:lnTo>
                  <a:lnTo>
                    <a:pt x="129380" y="1284570"/>
                  </a:lnTo>
                  <a:lnTo>
                    <a:pt x="106677" y="1246479"/>
                  </a:lnTo>
                  <a:lnTo>
                    <a:pt x="85995" y="1207214"/>
                  </a:lnTo>
                  <a:lnTo>
                    <a:pt x="67390" y="1166858"/>
                  </a:lnTo>
                  <a:lnTo>
                    <a:pt x="50919" y="1125495"/>
                  </a:lnTo>
                  <a:lnTo>
                    <a:pt x="36636" y="1083207"/>
                  </a:lnTo>
                  <a:lnTo>
                    <a:pt x="24598" y="1040079"/>
                  </a:lnTo>
                  <a:lnTo>
                    <a:pt x="14859" y="996191"/>
                  </a:lnTo>
                  <a:lnTo>
                    <a:pt x="7476" y="951629"/>
                  </a:lnTo>
                  <a:lnTo>
                    <a:pt x="2504" y="906474"/>
                  </a:lnTo>
                  <a:lnTo>
                    <a:pt x="0" y="860810"/>
                  </a:lnTo>
                  <a:lnTo>
                    <a:pt x="17" y="814720"/>
                  </a:lnTo>
                  <a:lnTo>
                    <a:pt x="2613" y="768288"/>
                  </a:lnTo>
                  <a:lnTo>
                    <a:pt x="7842" y="721595"/>
                  </a:lnTo>
                  <a:lnTo>
                    <a:pt x="15761" y="674725"/>
                  </a:lnTo>
                  <a:lnTo>
                    <a:pt x="26280" y="628370"/>
                  </a:lnTo>
                  <a:lnTo>
                    <a:pt x="39219" y="583202"/>
                  </a:lnTo>
                  <a:lnTo>
                    <a:pt x="54494" y="539277"/>
                  </a:lnTo>
                  <a:lnTo>
                    <a:pt x="72023" y="496650"/>
                  </a:lnTo>
                  <a:lnTo>
                    <a:pt x="91723" y="455378"/>
                  </a:lnTo>
                  <a:lnTo>
                    <a:pt x="113509" y="415516"/>
                  </a:lnTo>
                  <a:lnTo>
                    <a:pt x="137300" y="377119"/>
                  </a:lnTo>
                  <a:lnTo>
                    <a:pt x="163012" y="340244"/>
                  </a:lnTo>
                  <a:lnTo>
                    <a:pt x="190562" y="304945"/>
                  </a:lnTo>
                  <a:lnTo>
                    <a:pt x="219867" y="271279"/>
                  </a:lnTo>
                  <a:lnTo>
                    <a:pt x="250845" y="239301"/>
                  </a:lnTo>
                  <a:lnTo>
                    <a:pt x="283411" y="209066"/>
                  </a:lnTo>
                  <a:lnTo>
                    <a:pt x="317483" y="180631"/>
                  </a:lnTo>
                  <a:lnTo>
                    <a:pt x="352978" y="154050"/>
                  </a:lnTo>
                  <a:lnTo>
                    <a:pt x="389812" y="129380"/>
                  </a:lnTo>
                  <a:lnTo>
                    <a:pt x="427904" y="106677"/>
                  </a:lnTo>
                  <a:lnTo>
                    <a:pt x="467169" y="85995"/>
                  </a:lnTo>
                  <a:lnTo>
                    <a:pt x="507524" y="67390"/>
                  </a:lnTo>
                  <a:lnTo>
                    <a:pt x="548887" y="50919"/>
                  </a:lnTo>
                  <a:lnTo>
                    <a:pt x="591175" y="36636"/>
                  </a:lnTo>
                  <a:lnTo>
                    <a:pt x="634304" y="24598"/>
                  </a:lnTo>
                  <a:lnTo>
                    <a:pt x="678191" y="14859"/>
                  </a:lnTo>
                  <a:lnTo>
                    <a:pt x="722754" y="7476"/>
                  </a:lnTo>
                  <a:lnTo>
                    <a:pt x="767908" y="2504"/>
                  </a:lnTo>
                  <a:lnTo>
                    <a:pt x="813572" y="0"/>
                  </a:lnTo>
                  <a:lnTo>
                    <a:pt x="859662" y="17"/>
                  </a:lnTo>
                  <a:lnTo>
                    <a:pt x="906095" y="2613"/>
                  </a:lnTo>
                  <a:lnTo>
                    <a:pt x="952788" y="7842"/>
                  </a:lnTo>
                  <a:lnTo>
                    <a:pt x="999657" y="15761"/>
                  </a:lnTo>
                  <a:lnTo>
                    <a:pt x="1048027" y="26709"/>
                  </a:lnTo>
                  <a:lnTo>
                    <a:pt x="1095103" y="40132"/>
                  </a:lnTo>
                  <a:lnTo>
                    <a:pt x="1140823" y="55971"/>
                  </a:lnTo>
                  <a:lnTo>
                    <a:pt x="1185124" y="74167"/>
                  </a:lnTo>
                  <a:lnTo>
                    <a:pt x="1227945" y="94659"/>
                  </a:lnTo>
                  <a:lnTo>
                    <a:pt x="1269224" y="117389"/>
                  </a:lnTo>
                  <a:lnTo>
                    <a:pt x="1308898" y="142297"/>
                  </a:lnTo>
                  <a:lnTo>
                    <a:pt x="1346904" y="169323"/>
                  </a:lnTo>
                  <a:lnTo>
                    <a:pt x="1383182" y="198409"/>
                  </a:lnTo>
                  <a:lnTo>
                    <a:pt x="1417668" y="229495"/>
                  </a:lnTo>
                  <a:lnTo>
                    <a:pt x="1450301" y="262521"/>
                  </a:lnTo>
                  <a:lnTo>
                    <a:pt x="1481018" y="297429"/>
                  </a:lnTo>
                  <a:lnTo>
                    <a:pt x="1509757" y="334158"/>
                  </a:lnTo>
                  <a:lnTo>
                    <a:pt x="1536457" y="372650"/>
                  </a:lnTo>
                  <a:lnTo>
                    <a:pt x="1561054" y="412844"/>
                  </a:lnTo>
                  <a:lnTo>
                    <a:pt x="1583486" y="454682"/>
                  </a:lnTo>
                  <a:lnTo>
                    <a:pt x="1603692" y="498104"/>
                  </a:lnTo>
                  <a:lnTo>
                    <a:pt x="1621609" y="543051"/>
                  </a:lnTo>
                  <a:lnTo>
                    <a:pt x="1637176" y="589463"/>
                  </a:lnTo>
                  <a:lnTo>
                    <a:pt x="1650329" y="637281"/>
                  </a:lnTo>
                  <a:lnTo>
                    <a:pt x="837191" y="837191"/>
                  </a:lnTo>
                  <a:close/>
                </a:path>
              </a:pathLst>
            </a:custGeom>
            <a:ln w="146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8963487" y="5877378"/>
              <a:ext cx="838835" cy="362585"/>
            </a:xfrm>
            <a:custGeom>
              <a:avLst/>
              <a:gdLst/>
              <a:ahLst/>
              <a:cxnLst/>
              <a:rect l="l" t="t" r="r" b="b"/>
              <a:pathLst>
                <a:path w="838834" h="362585">
                  <a:moveTo>
                    <a:pt x="813137" y="0"/>
                  </a:moveTo>
                  <a:lnTo>
                    <a:pt x="0" y="199910"/>
                  </a:lnTo>
                  <a:lnTo>
                    <a:pt x="821430" y="362376"/>
                  </a:lnTo>
                  <a:lnTo>
                    <a:pt x="830466" y="309021"/>
                  </a:lnTo>
                  <a:lnTo>
                    <a:pt x="836117" y="257095"/>
                  </a:lnTo>
                  <a:lnTo>
                    <a:pt x="838369" y="206058"/>
                  </a:lnTo>
                  <a:lnTo>
                    <a:pt x="837209" y="155371"/>
                  </a:lnTo>
                  <a:lnTo>
                    <a:pt x="832626" y="104492"/>
                  </a:lnTo>
                  <a:lnTo>
                    <a:pt x="824606" y="52881"/>
                  </a:lnTo>
                  <a:lnTo>
                    <a:pt x="813137" y="0"/>
                  </a:lnTo>
                  <a:close/>
                </a:path>
              </a:pathLst>
            </a:custGeom>
            <a:solidFill>
              <a:srgbClr val="00B1B2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8963487" y="5877378"/>
              <a:ext cx="838835" cy="362585"/>
            </a:xfrm>
            <a:custGeom>
              <a:avLst/>
              <a:gdLst/>
              <a:ahLst/>
              <a:cxnLst/>
              <a:rect l="l" t="t" r="r" b="b"/>
              <a:pathLst>
                <a:path w="838834" h="362585">
                  <a:moveTo>
                    <a:pt x="0" y="199910"/>
                  </a:moveTo>
                  <a:lnTo>
                    <a:pt x="813137" y="0"/>
                  </a:lnTo>
                  <a:lnTo>
                    <a:pt x="824606" y="52881"/>
                  </a:lnTo>
                  <a:lnTo>
                    <a:pt x="832626" y="104492"/>
                  </a:lnTo>
                  <a:lnTo>
                    <a:pt x="837209" y="155371"/>
                  </a:lnTo>
                  <a:lnTo>
                    <a:pt x="838369" y="206058"/>
                  </a:lnTo>
                  <a:lnTo>
                    <a:pt x="836117" y="257095"/>
                  </a:lnTo>
                  <a:lnTo>
                    <a:pt x="830466" y="309021"/>
                  </a:lnTo>
                  <a:lnTo>
                    <a:pt x="821430" y="362376"/>
                  </a:lnTo>
                  <a:lnTo>
                    <a:pt x="0" y="199910"/>
                  </a:lnTo>
                  <a:close/>
                </a:path>
              </a:pathLst>
            </a:custGeom>
            <a:ln w="146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8423278" y="5537105"/>
              <a:ext cx="1080770" cy="1080770"/>
            </a:xfrm>
            <a:custGeom>
              <a:avLst/>
              <a:gdLst/>
              <a:ahLst/>
              <a:cxnLst/>
              <a:rect l="l" t="t" r="r" b="b"/>
              <a:pathLst>
                <a:path w="1080770" h="1080770">
                  <a:moveTo>
                    <a:pt x="540203" y="0"/>
                  </a:moveTo>
                  <a:lnTo>
                    <a:pt x="491033" y="2207"/>
                  </a:lnTo>
                  <a:lnTo>
                    <a:pt x="443100" y="8703"/>
                  </a:lnTo>
                  <a:lnTo>
                    <a:pt x="396595" y="19295"/>
                  </a:lnTo>
                  <a:lnTo>
                    <a:pt x="351708" y="33795"/>
                  </a:lnTo>
                  <a:lnTo>
                    <a:pt x="308630" y="52010"/>
                  </a:lnTo>
                  <a:lnTo>
                    <a:pt x="267552" y="73750"/>
                  </a:lnTo>
                  <a:lnTo>
                    <a:pt x="228663" y="98825"/>
                  </a:lnTo>
                  <a:lnTo>
                    <a:pt x="192156" y="127044"/>
                  </a:lnTo>
                  <a:lnTo>
                    <a:pt x="158221" y="158216"/>
                  </a:lnTo>
                  <a:lnTo>
                    <a:pt x="127048" y="192150"/>
                  </a:lnTo>
                  <a:lnTo>
                    <a:pt x="98829" y="228657"/>
                  </a:lnTo>
                  <a:lnTo>
                    <a:pt x="73753" y="267544"/>
                  </a:lnTo>
                  <a:lnTo>
                    <a:pt x="52012" y="308622"/>
                  </a:lnTo>
                  <a:lnTo>
                    <a:pt x="33796" y="351699"/>
                  </a:lnTo>
                  <a:lnTo>
                    <a:pt x="19296" y="396585"/>
                  </a:lnTo>
                  <a:lnTo>
                    <a:pt x="8703" y="443090"/>
                  </a:lnTo>
                  <a:lnTo>
                    <a:pt x="2207" y="491023"/>
                  </a:lnTo>
                  <a:lnTo>
                    <a:pt x="0" y="540192"/>
                  </a:lnTo>
                  <a:lnTo>
                    <a:pt x="2207" y="589362"/>
                  </a:lnTo>
                  <a:lnTo>
                    <a:pt x="8703" y="637295"/>
                  </a:lnTo>
                  <a:lnTo>
                    <a:pt x="19296" y="683799"/>
                  </a:lnTo>
                  <a:lnTo>
                    <a:pt x="33796" y="728686"/>
                  </a:lnTo>
                  <a:lnTo>
                    <a:pt x="52012" y="771763"/>
                  </a:lnTo>
                  <a:lnTo>
                    <a:pt x="73753" y="812841"/>
                  </a:lnTo>
                  <a:lnTo>
                    <a:pt x="98829" y="851728"/>
                  </a:lnTo>
                  <a:lnTo>
                    <a:pt x="127048" y="888235"/>
                  </a:lnTo>
                  <a:lnTo>
                    <a:pt x="158221" y="922169"/>
                  </a:lnTo>
                  <a:lnTo>
                    <a:pt x="192156" y="953341"/>
                  </a:lnTo>
                  <a:lnTo>
                    <a:pt x="228663" y="981560"/>
                  </a:lnTo>
                  <a:lnTo>
                    <a:pt x="267552" y="1006635"/>
                  </a:lnTo>
                  <a:lnTo>
                    <a:pt x="308630" y="1028375"/>
                  </a:lnTo>
                  <a:lnTo>
                    <a:pt x="351708" y="1046590"/>
                  </a:lnTo>
                  <a:lnTo>
                    <a:pt x="396595" y="1061090"/>
                  </a:lnTo>
                  <a:lnTo>
                    <a:pt x="443100" y="1071682"/>
                  </a:lnTo>
                  <a:lnTo>
                    <a:pt x="491033" y="1078178"/>
                  </a:lnTo>
                  <a:lnTo>
                    <a:pt x="540203" y="1080385"/>
                  </a:lnTo>
                  <a:lnTo>
                    <a:pt x="589372" y="1078178"/>
                  </a:lnTo>
                  <a:lnTo>
                    <a:pt x="637305" y="1071682"/>
                  </a:lnTo>
                  <a:lnTo>
                    <a:pt x="683810" y="1061090"/>
                  </a:lnTo>
                  <a:lnTo>
                    <a:pt x="728696" y="1046590"/>
                  </a:lnTo>
                  <a:lnTo>
                    <a:pt x="771774" y="1028375"/>
                  </a:lnTo>
                  <a:lnTo>
                    <a:pt x="812852" y="1006635"/>
                  </a:lnTo>
                  <a:lnTo>
                    <a:pt x="851739" y="981560"/>
                  </a:lnTo>
                  <a:lnTo>
                    <a:pt x="888245" y="953341"/>
                  </a:lnTo>
                  <a:lnTo>
                    <a:pt x="922180" y="922169"/>
                  </a:lnTo>
                  <a:lnTo>
                    <a:pt x="953351" y="888235"/>
                  </a:lnTo>
                  <a:lnTo>
                    <a:pt x="981570" y="851728"/>
                  </a:lnTo>
                  <a:lnTo>
                    <a:pt x="1006645" y="812841"/>
                  </a:lnTo>
                  <a:lnTo>
                    <a:pt x="1028386" y="771763"/>
                  </a:lnTo>
                  <a:lnTo>
                    <a:pt x="1046601" y="728686"/>
                  </a:lnTo>
                  <a:lnTo>
                    <a:pt x="1061100" y="683799"/>
                  </a:lnTo>
                  <a:lnTo>
                    <a:pt x="1071693" y="637295"/>
                  </a:lnTo>
                  <a:lnTo>
                    <a:pt x="1078188" y="589362"/>
                  </a:lnTo>
                  <a:lnTo>
                    <a:pt x="1080396" y="540192"/>
                  </a:lnTo>
                  <a:lnTo>
                    <a:pt x="1078188" y="491023"/>
                  </a:lnTo>
                  <a:lnTo>
                    <a:pt x="1071693" y="443090"/>
                  </a:lnTo>
                  <a:lnTo>
                    <a:pt x="1061100" y="396585"/>
                  </a:lnTo>
                  <a:lnTo>
                    <a:pt x="1046601" y="351699"/>
                  </a:lnTo>
                  <a:lnTo>
                    <a:pt x="1028386" y="308622"/>
                  </a:lnTo>
                  <a:lnTo>
                    <a:pt x="1006645" y="267544"/>
                  </a:lnTo>
                  <a:lnTo>
                    <a:pt x="981570" y="228657"/>
                  </a:lnTo>
                  <a:lnTo>
                    <a:pt x="953351" y="192150"/>
                  </a:lnTo>
                  <a:lnTo>
                    <a:pt x="922180" y="158216"/>
                  </a:lnTo>
                  <a:lnTo>
                    <a:pt x="888245" y="127044"/>
                  </a:lnTo>
                  <a:lnTo>
                    <a:pt x="851739" y="98825"/>
                  </a:lnTo>
                  <a:lnTo>
                    <a:pt x="812852" y="73750"/>
                  </a:lnTo>
                  <a:lnTo>
                    <a:pt x="771774" y="52010"/>
                  </a:lnTo>
                  <a:lnTo>
                    <a:pt x="728696" y="33795"/>
                  </a:lnTo>
                  <a:lnTo>
                    <a:pt x="683810" y="19295"/>
                  </a:lnTo>
                  <a:lnTo>
                    <a:pt x="637305" y="8703"/>
                  </a:lnTo>
                  <a:lnTo>
                    <a:pt x="589372" y="2207"/>
                  </a:lnTo>
                  <a:lnTo>
                    <a:pt x="5402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8423278" y="5537105"/>
              <a:ext cx="1080770" cy="1080770"/>
            </a:xfrm>
            <a:custGeom>
              <a:avLst/>
              <a:gdLst/>
              <a:ahLst/>
              <a:cxnLst/>
              <a:rect l="l" t="t" r="r" b="b"/>
              <a:pathLst>
                <a:path w="1080770" h="1080770">
                  <a:moveTo>
                    <a:pt x="1080396" y="540192"/>
                  </a:moveTo>
                  <a:lnTo>
                    <a:pt x="1078188" y="589362"/>
                  </a:lnTo>
                  <a:lnTo>
                    <a:pt x="1071693" y="637295"/>
                  </a:lnTo>
                  <a:lnTo>
                    <a:pt x="1061100" y="683799"/>
                  </a:lnTo>
                  <a:lnTo>
                    <a:pt x="1046601" y="728686"/>
                  </a:lnTo>
                  <a:lnTo>
                    <a:pt x="1028386" y="771763"/>
                  </a:lnTo>
                  <a:lnTo>
                    <a:pt x="1006645" y="812841"/>
                  </a:lnTo>
                  <a:lnTo>
                    <a:pt x="981570" y="851728"/>
                  </a:lnTo>
                  <a:lnTo>
                    <a:pt x="953351" y="888235"/>
                  </a:lnTo>
                  <a:lnTo>
                    <a:pt x="922180" y="922169"/>
                  </a:lnTo>
                  <a:lnTo>
                    <a:pt x="888245" y="953341"/>
                  </a:lnTo>
                  <a:lnTo>
                    <a:pt x="851739" y="981560"/>
                  </a:lnTo>
                  <a:lnTo>
                    <a:pt x="812852" y="1006635"/>
                  </a:lnTo>
                  <a:lnTo>
                    <a:pt x="771774" y="1028375"/>
                  </a:lnTo>
                  <a:lnTo>
                    <a:pt x="728696" y="1046590"/>
                  </a:lnTo>
                  <a:lnTo>
                    <a:pt x="683810" y="1061090"/>
                  </a:lnTo>
                  <a:lnTo>
                    <a:pt x="637305" y="1071682"/>
                  </a:lnTo>
                  <a:lnTo>
                    <a:pt x="589372" y="1078178"/>
                  </a:lnTo>
                  <a:lnTo>
                    <a:pt x="540203" y="1080385"/>
                  </a:lnTo>
                  <a:lnTo>
                    <a:pt x="491033" y="1078178"/>
                  </a:lnTo>
                  <a:lnTo>
                    <a:pt x="443100" y="1071682"/>
                  </a:lnTo>
                  <a:lnTo>
                    <a:pt x="396595" y="1061090"/>
                  </a:lnTo>
                  <a:lnTo>
                    <a:pt x="351708" y="1046590"/>
                  </a:lnTo>
                  <a:lnTo>
                    <a:pt x="308630" y="1028375"/>
                  </a:lnTo>
                  <a:lnTo>
                    <a:pt x="267552" y="1006635"/>
                  </a:lnTo>
                  <a:lnTo>
                    <a:pt x="228663" y="981560"/>
                  </a:lnTo>
                  <a:lnTo>
                    <a:pt x="192156" y="953341"/>
                  </a:lnTo>
                  <a:lnTo>
                    <a:pt x="158221" y="922169"/>
                  </a:lnTo>
                  <a:lnTo>
                    <a:pt x="127048" y="888235"/>
                  </a:lnTo>
                  <a:lnTo>
                    <a:pt x="98829" y="851728"/>
                  </a:lnTo>
                  <a:lnTo>
                    <a:pt x="73753" y="812841"/>
                  </a:lnTo>
                  <a:lnTo>
                    <a:pt x="52012" y="771763"/>
                  </a:lnTo>
                  <a:lnTo>
                    <a:pt x="33796" y="728686"/>
                  </a:lnTo>
                  <a:lnTo>
                    <a:pt x="19296" y="683799"/>
                  </a:lnTo>
                  <a:lnTo>
                    <a:pt x="8703" y="637295"/>
                  </a:lnTo>
                  <a:lnTo>
                    <a:pt x="2207" y="589362"/>
                  </a:lnTo>
                  <a:lnTo>
                    <a:pt x="0" y="540192"/>
                  </a:lnTo>
                  <a:lnTo>
                    <a:pt x="2207" y="491023"/>
                  </a:lnTo>
                  <a:lnTo>
                    <a:pt x="8703" y="443090"/>
                  </a:lnTo>
                  <a:lnTo>
                    <a:pt x="19296" y="396585"/>
                  </a:lnTo>
                  <a:lnTo>
                    <a:pt x="33796" y="351699"/>
                  </a:lnTo>
                  <a:lnTo>
                    <a:pt x="52012" y="308622"/>
                  </a:lnTo>
                  <a:lnTo>
                    <a:pt x="73753" y="267544"/>
                  </a:lnTo>
                  <a:lnTo>
                    <a:pt x="98829" y="228657"/>
                  </a:lnTo>
                  <a:lnTo>
                    <a:pt x="127048" y="192150"/>
                  </a:lnTo>
                  <a:lnTo>
                    <a:pt x="158221" y="158216"/>
                  </a:lnTo>
                  <a:lnTo>
                    <a:pt x="192156" y="127044"/>
                  </a:lnTo>
                  <a:lnTo>
                    <a:pt x="228663" y="98825"/>
                  </a:lnTo>
                  <a:lnTo>
                    <a:pt x="267552" y="73750"/>
                  </a:lnTo>
                  <a:lnTo>
                    <a:pt x="308630" y="52010"/>
                  </a:lnTo>
                  <a:lnTo>
                    <a:pt x="351708" y="33795"/>
                  </a:lnTo>
                  <a:lnTo>
                    <a:pt x="396595" y="19295"/>
                  </a:lnTo>
                  <a:lnTo>
                    <a:pt x="443100" y="8703"/>
                  </a:lnTo>
                  <a:lnTo>
                    <a:pt x="491033" y="2207"/>
                  </a:lnTo>
                  <a:lnTo>
                    <a:pt x="540203" y="0"/>
                  </a:lnTo>
                  <a:lnTo>
                    <a:pt x="589372" y="2207"/>
                  </a:lnTo>
                  <a:lnTo>
                    <a:pt x="637305" y="8703"/>
                  </a:lnTo>
                  <a:lnTo>
                    <a:pt x="683810" y="19295"/>
                  </a:lnTo>
                  <a:lnTo>
                    <a:pt x="728696" y="33795"/>
                  </a:lnTo>
                  <a:lnTo>
                    <a:pt x="771774" y="52010"/>
                  </a:lnTo>
                  <a:lnTo>
                    <a:pt x="812852" y="73750"/>
                  </a:lnTo>
                  <a:lnTo>
                    <a:pt x="851739" y="98825"/>
                  </a:lnTo>
                  <a:lnTo>
                    <a:pt x="888245" y="127044"/>
                  </a:lnTo>
                  <a:lnTo>
                    <a:pt x="922180" y="158216"/>
                  </a:lnTo>
                  <a:lnTo>
                    <a:pt x="953351" y="192150"/>
                  </a:lnTo>
                  <a:lnTo>
                    <a:pt x="981570" y="228657"/>
                  </a:lnTo>
                  <a:lnTo>
                    <a:pt x="1006645" y="267544"/>
                  </a:lnTo>
                  <a:lnTo>
                    <a:pt x="1028386" y="308622"/>
                  </a:lnTo>
                  <a:lnTo>
                    <a:pt x="1046601" y="351699"/>
                  </a:lnTo>
                  <a:lnTo>
                    <a:pt x="1061100" y="396585"/>
                  </a:lnTo>
                  <a:lnTo>
                    <a:pt x="1071693" y="443090"/>
                  </a:lnTo>
                  <a:lnTo>
                    <a:pt x="1078188" y="491023"/>
                  </a:lnTo>
                  <a:lnTo>
                    <a:pt x="1080396" y="540192"/>
                  </a:lnTo>
                  <a:close/>
                </a:path>
              </a:pathLst>
            </a:custGeom>
            <a:ln w="53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10093369" y="5460524"/>
            <a:ext cx="716752" cy="73994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4700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sz="3100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sz="3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576835" y="5668047"/>
            <a:ext cx="947926" cy="58092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spcBef>
                <a:spcPts val="90"/>
              </a:spcBef>
            </a:pPr>
            <a:r>
              <a:rPr sz="5550" b="1" baseline="6756" dirty="0">
                <a:solidFill>
                  <a:srgbClr val="00B1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sz="3700" b="1" dirty="0">
                <a:solidFill>
                  <a:srgbClr val="00B1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</a:t>
            </a:r>
            <a:endParaRPr sz="3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755283" y="6122482"/>
            <a:ext cx="690450" cy="3500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2200" dirty="0">
                <a:solidFill>
                  <a:srgbClr val="00B1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GW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9638726" y="6128491"/>
            <a:ext cx="1006475" cy="55244"/>
            <a:chOff x="9615706" y="6128491"/>
            <a:chExt cx="1006475" cy="55244"/>
          </a:xfrm>
        </p:grpSpPr>
        <p:sp>
          <p:nvSpPr>
            <p:cNvPr id="64" name="object 64"/>
            <p:cNvSpPr/>
            <p:nvPr/>
          </p:nvSpPr>
          <p:spPr>
            <a:xfrm>
              <a:off x="9640916" y="6155942"/>
              <a:ext cx="981075" cy="0"/>
            </a:xfrm>
            <a:custGeom>
              <a:avLst/>
              <a:gdLst/>
              <a:ahLst/>
              <a:cxnLst/>
              <a:rect l="l" t="t" r="r" b="b"/>
              <a:pathLst>
                <a:path w="981075">
                  <a:moveTo>
                    <a:pt x="980985" y="0"/>
                  </a:moveTo>
                  <a:lnTo>
                    <a:pt x="0" y="0"/>
                  </a:lnTo>
                </a:path>
              </a:pathLst>
            </a:custGeom>
            <a:ln w="14659">
              <a:solidFill>
                <a:srgbClr val="1D1D1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9615706" y="6128491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5" h="55245">
                  <a:moveTo>
                    <a:pt x="24984" y="0"/>
                  </a:moveTo>
                  <a:lnTo>
                    <a:pt x="14838" y="2934"/>
                  </a:lnTo>
                  <a:lnTo>
                    <a:pt x="6299" y="9779"/>
                  </a:lnTo>
                  <a:lnTo>
                    <a:pt x="1083" y="19402"/>
                  </a:lnTo>
                  <a:lnTo>
                    <a:pt x="0" y="29910"/>
                  </a:lnTo>
                  <a:lnTo>
                    <a:pt x="2934" y="40056"/>
                  </a:lnTo>
                  <a:lnTo>
                    <a:pt x="9775" y="48595"/>
                  </a:lnTo>
                  <a:lnTo>
                    <a:pt x="19398" y="53815"/>
                  </a:lnTo>
                  <a:lnTo>
                    <a:pt x="29906" y="54898"/>
                  </a:lnTo>
                  <a:lnTo>
                    <a:pt x="40052" y="51961"/>
                  </a:lnTo>
                  <a:lnTo>
                    <a:pt x="48591" y="45119"/>
                  </a:lnTo>
                  <a:lnTo>
                    <a:pt x="53808" y="35502"/>
                  </a:lnTo>
                  <a:lnTo>
                    <a:pt x="54894" y="24996"/>
                  </a:lnTo>
                  <a:lnTo>
                    <a:pt x="51960" y="14848"/>
                  </a:lnTo>
                  <a:lnTo>
                    <a:pt x="45115" y="6303"/>
                  </a:lnTo>
                  <a:lnTo>
                    <a:pt x="35492" y="1086"/>
                  </a:lnTo>
                  <a:lnTo>
                    <a:pt x="24984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6" name="object 66"/>
          <p:cNvGrpSpPr/>
          <p:nvPr/>
        </p:nvGrpSpPr>
        <p:grpSpPr>
          <a:xfrm>
            <a:off x="12351961" y="5213069"/>
            <a:ext cx="1694180" cy="1690370"/>
            <a:chOff x="12328942" y="5213069"/>
            <a:chExt cx="1694180" cy="1690370"/>
          </a:xfrm>
        </p:grpSpPr>
        <p:sp>
          <p:nvSpPr>
            <p:cNvPr id="67" name="object 67"/>
            <p:cNvSpPr/>
            <p:nvPr/>
          </p:nvSpPr>
          <p:spPr>
            <a:xfrm>
              <a:off x="12336562" y="5220689"/>
              <a:ext cx="1603375" cy="1675130"/>
            </a:xfrm>
            <a:custGeom>
              <a:avLst/>
              <a:gdLst/>
              <a:ahLst/>
              <a:cxnLst/>
              <a:rect l="l" t="t" r="r" b="b"/>
              <a:pathLst>
                <a:path w="1603375" h="1675129">
                  <a:moveTo>
                    <a:pt x="851047" y="0"/>
                  </a:moveTo>
                  <a:lnTo>
                    <a:pt x="806273" y="503"/>
                  </a:lnTo>
                  <a:lnTo>
                    <a:pt x="761732" y="3391"/>
                  </a:lnTo>
                  <a:lnTo>
                    <a:pt x="717520" y="8633"/>
                  </a:lnTo>
                  <a:lnTo>
                    <a:pt x="673731" y="16195"/>
                  </a:lnTo>
                  <a:lnTo>
                    <a:pt x="630460" y="26046"/>
                  </a:lnTo>
                  <a:lnTo>
                    <a:pt x="587801" y="38153"/>
                  </a:lnTo>
                  <a:lnTo>
                    <a:pt x="545849" y="52484"/>
                  </a:lnTo>
                  <a:lnTo>
                    <a:pt x="504699" y="69007"/>
                  </a:lnTo>
                  <a:lnTo>
                    <a:pt x="464444" y="87689"/>
                  </a:lnTo>
                  <a:lnTo>
                    <a:pt x="425181" y="108497"/>
                  </a:lnTo>
                  <a:lnTo>
                    <a:pt x="387002" y="131401"/>
                  </a:lnTo>
                  <a:lnTo>
                    <a:pt x="350004" y="156366"/>
                  </a:lnTo>
                  <a:lnTo>
                    <a:pt x="314280" y="183362"/>
                  </a:lnTo>
                  <a:lnTo>
                    <a:pt x="279925" y="212355"/>
                  </a:lnTo>
                  <a:lnTo>
                    <a:pt x="247034" y="243314"/>
                  </a:lnTo>
                  <a:lnTo>
                    <a:pt x="215702" y="276206"/>
                  </a:lnTo>
                  <a:lnTo>
                    <a:pt x="186022" y="310998"/>
                  </a:lnTo>
                  <a:lnTo>
                    <a:pt x="158090" y="347659"/>
                  </a:lnTo>
                  <a:lnTo>
                    <a:pt x="132000" y="386156"/>
                  </a:lnTo>
                  <a:lnTo>
                    <a:pt x="107847" y="426457"/>
                  </a:lnTo>
                  <a:lnTo>
                    <a:pt x="85725" y="468530"/>
                  </a:lnTo>
                  <a:lnTo>
                    <a:pt x="65982" y="511770"/>
                  </a:lnTo>
                  <a:lnTo>
                    <a:pt x="48883" y="555532"/>
                  </a:lnTo>
                  <a:lnTo>
                    <a:pt x="34395" y="599723"/>
                  </a:lnTo>
                  <a:lnTo>
                    <a:pt x="22487" y="644248"/>
                  </a:lnTo>
                  <a:lnTo>
                    <a:pt x="13125" y="689011"/>
                  </a:lnTo>
                  <a:lnTo>
                    <a:pt x="6278" y="733920"/>
                  </a:lnTo>
                  <a:lnTo>
                    <a:pt x="1914" y="778878"/>
                  </a:lnTo>
                  <a:lnTo>
                    <a:pt x="0" y="823792"/>
                  </a:lnTo>
                  <a:lnTo>
                    <a:pt x="503" y="868566"/>
                  </a:lnTo>
                  <a:lnTo>
                    <a:pt x="3392" y="913106"/>
                  </a:lnTo>
                  <a:lnTo>
                    <a:pt x="8633" y="957318"/>
                  </a:lnTo>
                  <a:lnTo>
                    <a:pt x="16196" y="1001107"/>
                  </a:lnTo>
                  <a:lnTo>
                    <a:pt x="26047" y="1044378"/>
                  </a:lnTo>
                  <a:lnTo>
                    <a:pt x="38154" y="1087037"/>
                  </a:lnTo>
                  <a:lnTo>
                    <a:pt x="52486" y="1128989"/>
                  </a:lnTo>
                  <a:lnTo>
                    <a:pt x="69008" y="1170140"/>
                  </a:lnTo>
                  <a:lnTo>
                    <a:pt x="87691" y="1210394"/>
                  </a:lnTo>
                  <a:lnTo>
                    <a:pt x="108500" y="1249658"/>
                  </a:lnTo>
                  <a:lnTo>
                    <a:pt x="131403" y="1287836"/>
                  </a:lnTo>
                  <a:lnTo>
                    <a:pt x="156369" y="1324834"/>
                  </a:lnTo>
                  <a:lnTo>
                    <a:pt x="183366" y="1360558"/>
                  </a:lnTo>
                  <a:lnTo>
                    <a:pt x="212359" y="1394913"/>
                  </a:lnTo>
                  <a:lnTo>
                    <a:pt x="243319" y="1427804"/>
                  </a:lnTo>
                  <a:lnTo>
                    <a:pt x="276211" y="1459137"/>
                  </a:lnTo>
                  <a:lnTo>
                    <a:pt x="311005" y="1488817"/>
                  </a:lnTo>
                  <a:lnTo>
                    <a:pt x="347667" y="1516749"/>
                  </a:lnTo>
                  <a:lnTo>
                    <a:pt x="386165" y="1542839"/>
                  </a:lnTo>
                  <a:lnTo>
                    <a:pt x="426467" y="1566992"/>
                  </a:lnTo>
                  <a:lnTo>
                    <a:pt x="468540" y="1589114"/>
                  </a:lnTo>
                  <a:lnTo>
                    <a:pt x="511779" y="1608857"/>
                  </a:lnTo>
                  <a:lnTo>
                    <a:pt x="555540" y="1625956"/>
                  </a:lnTo>
                  <a:lnTo>
                    <a:pt x="599730" y="1640444"/>
                  </a:lnTo>
                  <a:lnTo>
                    <a:pt x="644254" y="1652352"/>
                  </a:lnTo>
                  <a:lnTo>
                    <a:pt x="689017" y="1661713"/>
                  </a:lnTo>
                  <a:lnTo>
                    <a:pt x="733925" y="1668560"/>
                  </a:lnTo>
                  <a:lnTo>
                    <a:pt x="778882" y="1672925"/>
                  </a:lnTo>
                  <a:lnTo>
                    <a:pt x="823795" y="1674839"/>
                  </a:lnTo>
                  <a:lnTo>
                    <a:pt x="868569" y="1674336"/>
                  </a:lnTo>
                  <a:lnTo>
                    <a:pt x="913109" y="1671447"/>
                  </a:lnTo>
                  <a:lnTo>
                    <a:pt x="957321" y="1666206"/>
                  </a:lnTo>
                  <a:lnTo>
                    <a:pt x="1001109" y="1658643"/>
                  </a:lnTo>
                  <a:lnTo>
                    <a:pt x="1044380" y="1648792"/>
                  </a:lnTo>
                  <a:lnTo>
                    <a:pt x="1087038" y="1636685"/>
                  </a:lnTo>
                  <a:lnTo>
                    <a:pt x="1128990" y="1622354"/>
                  </a:lnTo>
                  <a:lnTo>
                    <a:pt x="1170140" y="1605832"/>
                  </a:lnTo>
                  <a:lnTo>
                    <a:pt x="1210395" y="1587150"/>
                  </a:lnTo>
                  <a:lnTo>
                    <a:pt x="1249658" y="1566341"/>
                  </a:lnTo>
                  <a:lnTo>
                    <a:pt x="1287836" y="1543438"/>
                  </a:lnTo>
                  <a:lnTo>
                    <a:pt x="1324835" y="1518473"/>
                  </a:lnTo>
                  <a:lnTo>
                    <a:pt x="1360558" y="1491477"/>
                  </a:lnTo>
                  <a:lnTo>
                    <a:pt x="1394913" y="1462484"/>
                  </a:lnTo>
                  <a:lnTo>
                    <a:pt x="1427804" y="1431525"/>
                  </a:lnTo>
                  <a:lnTo>
                    <a:pt x="1459137" y="1398633"/>
                  </a:lnTo>
                  <a:lnTo>
                    <a:pt x="1488816" y="1363841"/>
                  </a:lnTo>
                  <a:lnTo>
                    <a:pt x="1516748" y="1327180"/>
                  </a:lnTo>
                  <a:lnTo>
                    <a:pt x="1542838" y="1288682"/>
                  </a:lnTo>
                  <a:lnTo>
                    <a:pt x="1566992" y="1248381"/>
                  </a:lnTo>
                  <a:lnTo>
                    <a:pt x="1589114" y="1206309"/>
                  </a:lnTo>
                  <a:lnTo>
                    <a:pt x="837419" y="837419"/>
                  </a:lnTo>
                  <a:lnTo>
                    <a:pt x="1603186" y="498707"/>
                  </a:lnTo>
                  <a:lnTo>
                    <a:pt x="1581609" y="453284"/>
                  </a:lnTo>
                  <a:lnTo>
                    <a:pt x="1557933" y="409854"/>
                  </a:lnTo>
                  <a:lnTo>
                    <a:pt x="1532163" y="368421"/>
                  </a:lnTo>
                  <a:lnTo>
                    <a:pt x="1504299" y="328987"/>
                  </a:lnTo>
                  <a:lnTo>
                    <a:pt x="1474344" y="291553"/>
                  </a:lnTo>
                  <a:lnTo>
                    <a:pt x="1442301" y="256123"/>
                  </a:lnTo>
                  <a:lnTo>
                    <a:pt x="1408172" y="222698"/>
                  </a:lnTo>
                  <a:lnTo>
                    <a:pt x="1371958" y="191280"/>
                  </a:lnTo>
                  <a:lnTo>
                    <a:pt x="1333663" y="161871"/>
                  </a:lnTo>
                  <a:lnTo>
                    <a:pt x="1293288" y="134475"/>
                  </a:lnTo>
                  <a:lnTo>
                    <a:pt x="1250836" y="109092"/>
                  </a:lnTo>
                  <a:lnTo>
                    <a:pt x="1206308" y="85725"/>
                  </a:lnTo>
                  <a:lnTo>
                    <a:pt x="1163069" y="65982"/>
                  </a:lnTo>
                  <a:lnTo>
                    <a:pt x="1119306" y="48883"/>
                  </a:lnTo>
                  <a:lnTo>
                    <a:pt x="1075116" y="34395"/>
                  </a:lnTo>
                  <a:lnTo>
                    <a:pt x="1030591" y="22487"/>
                  </a:lnTo>
                  <a:lnTo>
                    <a:pt x="985827" y="13125"/>
                  </a:lnTo>
                  <a:lnTo>
                    <a:pt x="940919" y="6279"/>
                  </a:lnTo>
                  <a:lnTo>
                    <a:pt x="895961" y="1914"/>
                  </a:lnTo>
                  <a:lnTo>
                    <a:pt x="851047" y="0"/>
                  </a:lnTo>
                  <a:close/>
                </a:path>
              </a:pathLst>
            </a:custGeom>
            <a:solidFill>
              <a:srgbClr val="C1E2E2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12336562" y="5220689"/>
              <a:ext cx="1603375" cy="1675130"/>
            </a:xfrm>
            <a:custGeom>
              <a:avLst/>
              <a:gdLst/>
              <a:ahLst/>
              <a:cxnLst/>
              <a:rect l="l" t="t" r="r" b="b"/>
              <a:pathLst>
                <a:path w="1603375" h="1675129">
                  <a:moveTo>
                    <a:pt x="837419" y="837419"/>
                  </a:moveTo>
                  <a:lnTo>
                    <a:pt x="1589114" y="1206309"/>
                  </a:lnTo>
                  <a:lnTo>
                    <a:pt x="1566992" y="1248381"/>
                  </a:lnTo>
                  <a:lnTo>
                    <a:pt x="1542838" y="1288682"/>
                  </a:lnTo>
                  <a:lnTo>
                    <a:pt x="1516748" y="1327180"/>
                  </a:lnTo>
                  <a:lnTo>
                    <a:pt x="1488816" y="1363841"/>
                  </a:lnTo>
                  <a:lnTo>
                    <a:pt x="1459137" y="1398633"/>
                  </a:lnTo>
                  <a:lnTo>
                    <a:pt x="1427804" y="1431525"/>
                  </a:lnTo>
                  <a:lnTo>
                    <a:pt x="1394913" y="1462484"/>
                  </a:lnTo>
                  <a:lnTo>
                    <a:pt x="1360558" y="1491477"/>
                  </a:lnTo>
                  <a:lnTo>
                    <a:pt x="1324835" y="1518473"/>
                  </a:lnTo>
                  <a:lnTo>
                    <a:pt x="1287836" y="1543438"/>
                  </a:lnTo>
                  <a:lnTo>
                    <a:pt x="1249658" y="1566341"/>
                  </a:lnTo>
                  <a:lnTo>
                    <a:pt x="1210395" y="1587150"/>
                  </a:lnTo>
                  <a:lnTo>
                    <a:pt x="1170140" y="1605832"/>
                  </a:lnTo>
                  <a:lnTo>
                    <a:pt x="1128990" y="1622354"/>
                  </a:lnTo>
                  <a:lnTo>
                    <a:pt x="1087038" y="1636685"/>
                  </a:lnTo>
                  <a:lnTo>
                    <a:pt x="1044380" y="1648792"/>
                  </a:lnTo>
                  <a:lnTo>
                    <a:pt x="1001109" y="1658643"/>
                  </a:lnTo>
                  <a:lnTo>
                    <a:pt x="957321" y="1666206"/>
                  </a:lnTo>
                  <a:lnTo>
                    <a:pt x="913109" y="1671447"/>
                  </a:lnTo>
                  <a:lnTo>
                    <a:pt x="868569" y="1674336"/>
                  </a:lnTo>
                  <a:lnTo>
                    <a:pt x="823795" y="1674839"/>
                  </a:lnTo>
                  <a:lnTo>
                    <a:pt x="778882" y="1672925"/>
                  </a:lnTo>
                  <a:lnTo>
                    <a:pt x="733925" y="1668560"/>
                  </a:lnTo>
                  <a:lnTo>
                    <a:pt x="689017" y="1661713"/>
                  </a:lnTo>
                  <a:lnTo>
                    <a:pt x="644254" y="1652352"/>
                  </a:lnTo>
                  <a:lnTo>
                    <a:pt x="599730" y="1640444"/>
                  </a:lnTo>
                  <a:lnTo>
                    <a:pt x="555540" y="1625956"/>
                  </a:lnTo>
                  <a:lnTo>
                    <a:pt x="511779" y="1608857"/>
                  </a:lnTo>
                  <a:lnTo>
                    <a:pt x="468540" y="1589114"/>
                  </a:lnTo>
                  <a:lnTo>
                    <a:pt x="426467" y="1566992"/>
                  </a:lnTo>
                  <a:lnTo>
                    <a:pt x="386165" y="1542839"/>
                  </a:lnTo>
                  <a:lnTo>
                    <a:pt x="347667" y="1516749"/>
                  </a:lnTo>
                  <a:lnTo>
                    <a:pt x="311005" y="1488817"/>
                  </a:lnTo>
                  <a:lnTo>
                    <a:pt x="276211" y="1459137"/>
                  </a:lnTo>
                  <a:lnTo>
                    <a:pt x="243319" y="1427804"/>
                  </a:lnTo>
                  <a:lnTo>
                    <a:pt x="212359" y="1394913"/>
                  </a:lnTo>
                  <a:lnTo>
                    <a:pt x="183366" y="1360558"/>
                  </a:lnTo>
                  <a:lnTo>
                    <a:pt x="156369" y="1324834"/>
                  </a:lnTo>
                  <a:lnTo>
                    <a:pt x="131403" y="1287836"/>
                  </a:lnTo>
                  <a:lnTo>
                    <a:pt x="108500" y="1249658"/>
                  </a:lnTo>
                  <a:lnTo>
                    <a:pt x="87691" y="1210394"/>
                  </a:lnTo>
                  <a:lnTo>
                    <a:pt x="69008" y="1170140"/>
                  </a:lnTo>
                  <a:lnTo>
                    <a:pt x="52486" y="1128989"/>
                  </a:lnTo>
                  <a:lnTo>
                    <a:pt x="38154" y="1087037"/>
                  </a:lnTo>
                  <a:lnTo>
                    <a:pt x="26047" y="1044378"/>
                  </a:lnTo>
                  <a:lnTo>
                    <a:pt x="16196" y="1001107"/>
                  </a:lnTo>
                  <a:lnTo>
                    <a:pt x="8633" y="957318"/>
                  </a:lnTo>
                  <a:lnTo>
                    <a:pt x="3392" y="913106"/>
                  </a:lnTo>
                  <a:lnTo>
                    <a:pt x="503" y="868566"/>
                  </a:lnTo>
                  <a:lnTo>
                    <a:pt x="0" y="823792"/>
                  </a:lnTo>
                  <a:lnTo>
                    <a:pt x="1914" y="778878"/>
                  </a:lnTo>
                  <a:lnTo>
                    <a:pt x="6278" y="733920"/>
                  </a:lnTo>
                  <a:lnTo>
                    <a:pt x="13125" y="689011"/>
                  </a:lnTo>
                  <a:lnTo>
                    <a:pt x="22487" y="644248"/>
                  </a:lnTo>
                  <a:lnTo>
                    <a:pt x="34395" y="599723"/>
                  </a:lnTo>
                  <a:lnTo>
                    <a:pt x="48883" y="555532"/>
                  </a:lnTo>
                  <a:lnTo>
                    <a:pt x="65982" y="511770"/>
                  </a:lnTo>
                  <a:lnTo>
                    <a:pt x="85725" y="468530"/>
                  </a:lnTo>
                  <a:lnTo>
                    <a:pt x="107847" y="426457"/>
                  </a:lnTo>
                  <a:lnTo>
                    <a:pt x="132000" y="386156"/>
                  </a:lnTo>
                  <a:lnTo>
                    <a:pt x="158090" y="347659"/>
                  </a:lnTo>
                  <a:lnTo>
                    <a:pt x="186022" y="310998"/>
                  </a:lnTo>
                  <a:lnTo>
                    <a:pt x="215702" y="276206"/>
                  </a:lnTo>
                  <a:lnTo>
                    <a:pt x="247034" y="243314"/>
                  </a:lnTo>
                  <a:lnTo>
                    <a:pt x="279925" y="212355"/>
                  </a:lnTo>
                  <a:lnTo>
                    <a:pt x="314280" y="183362"/>
                  </a:lnTo>
                  <a:lnTo>
                    <a:pt x="350004" y="156366"/>
                  </a:lnTo>
                  <a:lnTo>
                    <a:pt x="387002" y="131401"/>
                  </a:lnTo>
                  <a:lnTo>
                    <a:pt x="425181" y="108497"/>
                  </a:lnTo>
                  <a:lnTo>
                    <a:pt x="464444" y="87689"/>
                  </a:lnTo>
                  <a:lnTo>
                    <a:pt x="504699" y="69007"/>
                  </a:lnTo>
                  <a:lnTo>
                    <a:pt x="545849" y="52484"/>
                  </a:lnTo>
                  <a:lnTo>
                    <a:pt x="587801" y="38153"/>
                  </a:lnTo>
                  <a:lnTo>
                    <a:pt x="630460" y="26046"/>
                  </a:lnTo>
                  <a:lnTo>
                    <a:pt x="673731" y="16195"/>
                  </a:lnTo>
                  <a:lnTo>
                    <a:pt x="717520" y="8633"/>
                  </a:lnTo>
                  <a:lnTo>
                    <a:pt x="761732" y="3391"/>
                  </a:lnTo>
                  <a:lnTo>
                    <a:pt x="806273" y="503"/>
                  </a:lnTo>
                  <a:lnTo>
                    <a:pt x="851047" y="0"/>
                  </a:lnTo>
                  <a:lnTo>
                    <a:pt x="895961" y="1914"/>
                  </a:lnTo>
                  <a:lnTo>
                    <a:pt x="940919" y="6279"/>
                  </a:lnTo>
                  <a:lnTo>
                    <a:pt x="985827" y="13125"/>
                  </a:lnTo>
                  <a:lnTo>
                    <a:pt x="1030591" y="22487"/>
                  </a:lnTo>
                  <a:lnTo>
                    <a:pt x="1075116" y="34395"/>
                  </a:lnTo>
                  <a:lnTo>
                    <a:pt x="1119306" y="48883"/>
                  </a:lnTo>
                  <a:lnTo>
                    <a:pt x="1163069" y="65982"/>
                  </a:lnTo>
                  <a:lnTo>
                    <a:pt x="1206308" y="85725"/>
                  </a:lnTo>
                  <a:lnTo>
                    <a:pt x="1250836" y="109092"/>
                  </a:lnTo>
                  <a:lnTo>
                    <a:pt x="1293288" y="134475"/>
                  </a:lnTo>
                  <a:lnTo>
                    <a:pt x="1333663" y="161871"/>
                  </a:lnTo>
                  <a:lnTo>
                    <a:pt x="1371958" y="191280"/>
                  </a:lnTo>
                  <a:lnTo>
                    <a:pt x="1408172" y="222698"/>
                  </a:lnTo>
                  <a:lnTo>
                    <a:pt x="1442301" y="256123"/>
                  </a:lnTo>
                  <a:lnTo>
                    <a:pt x="1474344" y="291553"/>
                  </a:lnTo>
                  <a:lnTo>
                    <a:pt x="1504299" y="328987"/>
                  </a:lnTo>
                  <a:lnTo>
                    <a:pt x="1532163" y="368421"/>
                  </a:lnTo>
                  <a:lnTo>
                    <a:pt x="1557933" y="409854"/>
                  </a:lnTo>
                  <a:lnTo>
                    <a:pt x="1581609" y="453284"/>
                  </a:lnTo>
                  <a:lnTo>
                    <a:pt x="1603186" y="498707"/>
                  </a:lnTo>
                  <a:lnTo>
                    <a:pt x="837419" y="837419"/>
                  </a:lnTo>
                  <a:close/>
                </a:path>
              </a:pathLst>
            </a:custGeom>
            <a:ln w="146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13173982" y="5719397"/>
              <a:ext cx="841375" cy="708025"/>
            </a:xfrm>
            <a:custGeom>
              <a:avLst/>
              <a:gdLst/>
              <a:ahLst/>
              <a:cxnLst/>
              <a:rect l="l" t="t" r="r" b="b"/>
              <a:pathLst>
                <a:path w="841375" h="708025">
                  <a:moveTo>
                    <a:pt x="765767" y="0"/>
                  </a:moveTo>
                  <a:lnTo>
                    <a:pt x="0" y="338712"/>
                  </a:lnTo>
                  <a:lnTo>
                    <a:pt x="751694" y="707601"/>
                  </a:lnTo>
                  <a:lnTo>
                    <a:pt x="773056" y="661029"/>
                  </a:lnTo>
                  <a:lnTo>
                    <a:pt x="791501" y="614315"/>
                  </a:lnTo>
                  <a:lnTo>
                    <a:pt x="807029" y="567472"/>
                  </a:lnTo>
                  <a:lnTo>
                    <a:pt x="819641" y="520513"/>
                  </a:lnTo>
                  <a:lnTo>
                    <a:pt x="829334" y="473451"/>
                  </a:lnTo>
                  <a:lnTo>
                    <a:pt x="836111" y="426299"/>
                  </a:lnTo>
                  <a:lnTo>
                    <a:pt x="839969" y="379069"/>
                  </a:lnTo>
                  <a:lnTo>
                    <a:pt x="840909" y="331776"/>
                  </a:lnTo>
                  <a:lnTo>
                    <a:pt x="838931" y="284430"/>
                  </a:lnTo>
                  <a:lnTo>
                    <a:pt x="834035" y="237046"/>
                  </a:lnTo>
                  <a:lnTo>
                    <a:pt x="826219" y="189637"/>
                  </a:lnTo>
                  <a:lnTo>
                    <a:pt x="815485" y="142214"/>
                  </a:lnTo>
                  <a:lnTo>
                    <a:pt x="801832" y="94792"/>
                  </a:lnTo>
                  <a:lnTo>
                    <a:pt x="785259" y="47383"/>
                  </a:lnTo>
                  <a:lnTo>
                    <a:pt x="765767" y="0"/>
                  </a:lnTo>
                  <a:close/>
                </a:path>
              </a:pathLst>
            </a:custGeom>
            <a:solidFill>
              <a:srgbClr val="00B1B2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13173982" y="5719397"/>
              <a:ext cx="841375" cy="708025"/>
            </a:xfrm>
            <a:custGeom>
              <a:avLst/>
              <a:gdLst/>
              <a:ahLst/>
              <a:cxnLst/>
              <a:rect l="l" t="t" r="r" b="b"/>
              <a:pathLst>
                <a:path w="841375" h="708025">
                  <a:moveTo>
                    <a:pt x="0" y="338712"/>
                  </a:moveTo>
                  <a:lnTo>
                    <a:pt x="765767" y="0"/>
                  </a:lnTo>
                  <a:lnTo>
                    <a:pt x="785259" y="47383"/>
                  </a:lnTo>
                  <a:lnTo>
                    <a:pt x="801832" y="94792"/>
                  </a:lnTo>
                  <a:lnTo>
                    <a:pt x="815485" y="142214"/>
                  </a:lnTo>
                  <a:lnTo>
                    <a:pt x="826219" y="189637"/>
                  </a:lnTo>
                  <a:lnTo>
                    <a:pt x="834035" y="237046"/>
                  </a:lnTo>
                  <a:lnTo>
                    <a:pt x="838931" y="284430"/>
                  </a:lnTo>
                  <a:lnTo>
                    <a:pt x="840909" y="331776"/>
                  </a:lnTo>
                  <a:lnTo>
                    <a:pt x="839969" y="379069"/>
                  </a:lnTo>
                  <a:lnTo>
                    <a:pt x="836111" y="426299"/>
                  </a:lnTo>
                  <a:lnTo>
                    <a:pt x="829334" y="473451"/>
                  </a:lnTo>
                  <a:lnTo>
                    <a:pt x="819641" y="520513"/>
                  </a:lnTo>
                  <a:lnTo>
                    <a:pt x="807029" y="567472"/>
                  </a:lnTo>
                  <a:lnTo>
                    <a:pt x="791501" y="614315"/>
                  </a:lnTo>
                  <a:lnTo>
                    <a:pt x="773056" y="661029"/>
                  </a:lnTo>
                  <a:lnTo>
                    <a:pt x="751694" y="707601"/>
                  </a:lnTo>
                  <a:lnTo>
                    <a:pt x="0" y="338712"/>
                  </a:lnTo>
                  <a:close/>
                </a:path>
              </a:pathLst>
            </a:custGeom>
            <a:ln w="146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12633784" y="5517916"/>
              <a:ext cx="1080770" cy="1080770"/>
            </a:xfrm>
            <a:custGeom>
              <a:avLst/>
              <a:gdLst/>
              <a:ahLst/>
              <a:cxnLst/>
              <a:rect l="l" t="t" r="r" b="b"/>
              <a:pathLst>
                <a:path w="1080769" h="1080770">
                  <a:moveTo>
                    <a:pt x="540203" y="0"/>
                  </a:moveTo>
                  <a:lnTo>
                    <a:pt x="491033" y="2207"/>
                  </a:lnTo>
                  <a:lnTo>
                    <a:pt x="443100" y="8703"/>
                  </a:lnTo>
                  <a:lnTo>
                    <a:pt x="396595" y="19295"/>
                  </a:lnTo>
                  <a:lnTo>
                    <a:pt x="351708" y="33795"/>
                  </a:lnTo>
                  <a:lnTo>
                    <a:pt x="308630" y="52010"/>
                  </a:lnTo>
                  <a:lnTo>
                    <a:pt x="267552" y="73750"/>
                  </a:lnTo>
                  <a:lnTo>
                    <a:pt x="228663" y="98825"/>
                  </a:lnTo>
                  <a:lnTo>
                    <a:pt x="192156" y="127044"/>
                  </a:lnTo>
                  <a:lnTo>
                    <a:pt x="158221" y="158216"/>
                  </a:lnTo>
                  <a:lnTo>
                    <a:pt x="127048" y="192150"/>
                  </a:lnTo>
                  <a:lnTo>
                    <a:pt x="98829" y="228657"/>
                  </a:lnTo>
                  <a:lnTo>
                    <a:pt x="73753" y="267544"/>
                  </a:lnTo>
                  <a:lnTo>
                    <a:pt x="52012" y="308622"/>
                  </a:lnTo>
                  <a:lnTo>
                    <a:pt x="33796" y="351699"/>
                  </a:lnTo>
                  <a:lnTo>
                    <a:pt x="19296" y="396585"/>
                  </a:lnTo>
                  <a:lnTo>
                    <a:pt x="8703" y="443090"/>
                  </a:lnTo>
                  <a:lnTo>
                    <a:pt x="2207" y="491023"/>
                  </a:lnTo>
                  <a:lnTo>
                    <a:pt x="0" y="540192"/>
                  </a:lnTo>
                  <a:lnTo>
                    <a:pt x="2207" y="589362"/>
                  </a:lnTo>
                  <a:lnTo>
                    <a:pt x="8703" y="637295"/>
                  </a:lnTo>
                  <a:lnTo>
                    <a:pt x="19296" y="683799"/>
                  </a:lnTo>
                  <a:lnTo>
                    <a:pt x="33796" y="728686"/>
                  </a:lnTo>
                  <a:lnTo>
                    <a:pt x="52012" y="771763"/>
                  </a:lnTo>
                  <a:lnTo>
                    <a:pt x="73753" y="812841"/>
                  </a:lnTo>
                  <a:lnTo>
                    <a:pt x="98829" y="851728"/>
                  </a:lnTo>
                  <a:lnTo>
                    <a:pt x="127048" y="888235"/>
                  </a:lnTo>
                  <a:lnTo>
                    <a:pt x="158221" y="922169"/>
                  </a:lnTo>
                  <a:lnTo>
                    <a:pt x="192156" y="953341"/>
                  </a:lnTo>
                  <a:lnTo>
                    <a:pt x="228663" y="981560"/>
                  </a:lnTo>
                  <a:lnTo>
                    <a:pt x="267552" y="1006635"/>
                  </a:lnTo>
                  <a:lnTo>
                    <a:pt x="308630" y="1028375"/>
                  </a:lnTo>
                  <a:lnTo>
                    <a:pt x="351708" y="1046590"/>
                  </a:lnTo>
                  <a:lnTo>
                    <a:pt x="396595" y="1061090"/>
                  </a:lnTo>
                  <a:lnTo>
                    <a:pt x="443100" y="1071682"/>
                  </a:lnTo>
                  <a:lnTo>
                    <a:pt x="491033" y="1078178"/>
                  </a:lnTo>
                  <a:lnTo>
                    <a:pt x="540203" y="1080385"/>
                  </a:lnTo>
                  <a:lnTo>
                    <a:pt x="589372" y="1078178"/>
                  </a:lnTo>
                  <a:lnTo>
                    <a:pt x="637305" y="1071682"/>
                  </a:lnTo>
                  <a:lnTo>
                    <a:pt x="683810" y="1061090"/>
                  </a:lnTo>
                  <a:lnTo>
                    <a:pt x="728696" y="1046590"/>
                  </a:lnTo>
                  <a:lnTo>
                    <a:pt x="771774" y="1028375"/>
                  </a:lnTo>
                  <a:lnTo>
                    <a:pt x="812852" y="1006635"/>
                  </a:lnTo>
                  <a:lnTo>
                    <a:pt x="851739" y="981560"/>
                  </a:lnTo>
                  <a:lnTo>
                    <a:pt x="888245" y="953341"/>
                  </a:lnTo>
                  <a:lnTo>
                    <a:pt x="922180" y="922169"/>
                  </a:lnTo>
                  <a:lnTo>
                    <a:pt x="953351" y="888235"/>
                  </a:lnTo>
                  <a:lnTo>
                    <a:pt x="981570" y="851728"/>
                  </a:lnTo>
                  <a:lnTo>
                    <a:pt x="1006645" y="812841"/>
                  </a:lnTo>
                  <a:lnTo>
                    <a:pt x="1028386" y="771763"/>
                  </a:lnTo>
                  <a:lnTo>
                    <a:pt x="1046601" y="728686"/>
                  </a:lnTo>
                  <a:lnTo>
                    <a:pt x="1061100" y="683799"/>
                  </a:lnTo>
                  <a:lnTo>
                    <a:pt x="1071693" y="637295"/>
                  </a:lnTo>
                  <a:lnTo>
                    <a:pt x="1078188" y="589362"/>
                  </a:lnTo>
                  <a:lnTo>
                    <a:pt x="1080396" y="540192"/>
                  </a:lnTo>
                  <a:lnTo>
                    <a:pt x="1078188" y="491023"/>
                  </a:lnTo>
                  <a:lnTo>
                    <a:pt x="1071693" y="443090"/>
                  </a:lnTo>
                  <a:lnTo>
                    <a:pt x="1061100" y="396585"/>
                  </a:lnTo>
                  <a:lnTo>
                    <a:pt x="1046601" y="351699"/>
                  </a:lnTo>
                  <a:lnTo>
                    <a:pt x="1028386" y="308622"/>
                  </a:lnTo>
                  <a:lnTo>
                    <a:pt x="1006645" y="267544"/>
                  </a:lnTo>
                  <a:lnTo>
                    <a:pt x="981570" y="228657"/>
                  </a:lnTo>
                  <a:lnTo>
                    <a:pt x="953351" y="192150"/>
                  </a:lnTo>
                  <a:lnTo>
                    <a:pt x="922180" y="158216"/>
                  </a:lnTo>
                  <a:lnTo>
                    <a:pt x="888245" y="127044"/>
                  </a:lnTo>
                  <a:lnTo>
                    <a:pt x="851739" y="98825"/>
                  </a:lnTo>
                  <a:lnTo>
                    <a:pt x="812852" y="73750"/>
                  </a:lnTo>
                  <a:lnTo>
                    <a:pt x="771774" y="52010"/>
                  </a:lnTo>
                  <a:lnTo>
                    <a:pt x="728696" y="33795"/>
                  </a:lnTo>
                  <a:lnTo>
                    <a:pt x="683810" y="19295"/>
                  </a:lnTo>
                  <a:lnTo>
                    <a:pt x="637305" y="8703"/>
                  </a:lnTo>
                  <a:lnTo>
                    <a:pt x="589372" y="2207"/>
                  </a:lnTo>
                  <a:lnTo>
                    <a:pt x="5402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12633784" y="5517916"/>
              <a:ext cx="1080770" cy="1080770"/>
            </a:xfrm>
            <a:custGeom>
              <a:avLst/>
              <a:gdLst/>
              <a:ahLst/>
              <a:cxnLst/>
              <a:rect l="l" t="t" r="r" b="b"/>
              <a:pathLst>
                <a:path w="1080769" h="1080770">
                  <a:moveTo>
                    <a:pt x="1080396" y="540192"/>
                  </a:moveTo>
                  <a:lnTo>
                    <a:pt x="1078188" y="589362"/>
                  </a:lnTo>
                  <a:lnTo>
                    <a:pt x="1071693" y="637295"/>
                  </a:lnTo>
                  <a:lnTo>
                    <a:pt x="1061100" y="683799"/>
                  </a:lnTo>
                  <a:lnTo>
                    <a:pt x="1046601" y="728686"/>
                  </a:lnTo>
                  <a:lnTo>
                    <a:pt x="1028386" y="771763"/>
                  </a:lnTo>
                  <a:lnTo>
                    <a:pt x="1006645" y="812841"/>
                  </a:lnTo>
                  <a:lnTo>
                    <a:pt x="981570" y="851728"/>
                  </a:lnTo>
                  <a:lnTo>
                    <a:pt x="953351" y="888235"/>
                  </a:lnTo>
                  <a:lnTo>
                    <a:pt x="922180" y="922169"/>
                  </a:lnTo>
                  <a:lnTo>
                    <a:pt x="888245" y="953341"/>
                  </a:lnTo>
                  <a:lnTo>
                    <a:pt x="851739" y="981560"/>
                  </a:lnTo>
                  <a:lnTo>
                    <a:pt x="812852" y="1006635"/>
                  </a:lnTo>
                  <a:lnTo>
                    <a:pt x="771774" y="1028375"/>
                  </a:lnTo>
                  <a:lnTo>
                    <a:pt x="728696" y="1046590"/>
                  </a:lnTo>
                  <a:lnTo>
                    <a:pt x="683810" y="1061090"/>
                  </a:lnTo>
                  <a:lnTo>
                    <a:pt x="637305" y="1071682"/>
                  </a:lnTo>
                  <a:lnTo>
                    <a:pt x="589372" y="1078178"/>
                  </a:lnTo>
                  <a:lnTo>
                    <a:pt x="540203" y="1080385"/>
                  </a:lnTo>
                  <a:lnTo>
                    <a:pt x="491033" y="1078178"/>
                  </a:lnTo>
                  <a:lnTo>
                    <a:pt x="443100" y="1071682"/>
                  </a:lnTo>
                  <a:lnTo>
                    <a:pt x="396595" y="1061090"/>
                  </a:lnTo>
                  <a:lnTo>
                    <a:pt x="351708" y="1046590"/>
                  </a:lnTo>
                  <a:lnTo>
                    <a:pt x="308630" y="1028375"/>
                  </a:lnTo>
                  <a:lnTo>
                    <a:pt x="267552" y="1006635"/>
                  </a:lnTo>
                  <a:lnTo>
                    <a:pt x="228663" y="981560"/>
                  </a:lnTo>
                  <a:lnTo>
                    <a:pt x="192156" y="953341"/>
                  </a:lnTo>
                  <a:lnTo>
                    <a:pt x="158221" y="922169"/>
                  </a:lnTo>
                  <a:lnTo>
                    <a:pt x="127048" y="888235"/>
                  </a:lnTo>
                  <a:lnTo>
                    <a:pt x="98829" y="851728"/>
                  </a:lnTo>
                  <a:lnTo>
                    <a:pt x="73753" y="812841"/>
                  </a:lnTo>
                  <a:lnTo>
                    <a:pt x="52012" y="771763"/>
                  </a:lnTo>
                  <a:lnTo>
                    <a:pt x="33796" y="728686"/>
                  </a:lnTo>
                  <a:lnTo>
                    <a:pt x="19296" y="683799"/>
                  </a:lnTo>
                  <a:lnTo>
                    <a:pt x="8703" y="637295"/>
                  </a:lnTo>
                  <a:lnTo>
                    <a:pt x="2207" y="589362"/>
                  </a:lnTo>
                  <a:lnTo>
                    <a:pt x="0" y="540192"/>
                  </a:lnTo>
                  <a:lnTo>
                    <a:pt x="2207" y="491023"/>
                  </a:lnTo>
                  <a:lnTo>
                    <a:pt x="8703" y="443090"/>
                  </a:lnTo>
                  <a:lnTo>
                    <a:pt x="19296" y="396585"/>
                  </a:lnTo>
                  <a:lnTo>
                    <a:pt x="33796" y="351699"/>
                  </a:lnTo>
                  <a:lnTo>
                    <a:pt x="52012" y="308622"/>
                  </a:lnTo>
                  <a:lnTo>
                    <a:pt x="73753" y="267544"/>
                  </a:lnTo>
                  <a:lnTo>
                    <a:pt x="98829" y="228657"/>
                  </a:lnTo>
                  <a:lnTo>
                    <a:pt x="127048" y="192150"/>
                  </a:lnTo>
                  <a:lnTo>
                    <a:pt x="158221" y="158216"/>
                  </a:lnTo>
                  <a:lnTo>
                    <a:pt x="192156" y="127044"/>
                  </a:lnTo>
                  <a:lnTo>
                    <a:pt x="228663" y="98825"/>
                  </a:lnTo>
                  <a:lnTo>
                    <a:pt x="267552" y="73750"/>
                  </a:lnTo>
                  <a:lnTo>
                    <a:pt x="308630" y="52010"/>
                  </a:lnTo>
                  <a:lnTo>
                    <a:pt x="351708" y="33795"/>
                  </a:lnTo>
                  <a:lnTo>
                    <a:pt x="396595" y="19295"/>
                  </a:lnTo>
                  <a:lnTo>
                    <a:pt x="443100" y="8703"/>
                  </a:lnTo>
                  <a:lnTo>
                    <a:pt x="491033" y="2207"/>
                  </a:lnTo>
                  <a:lnTo>
                    <a:pt x="540203" y="0"/>
                  </a:lnTo>
                  <a:lnTo>
                    <a:pt x="589372" y="2207"/>
                  </a:lnTo>
                  <a:lnTo>
                    <a:pt x="637305" y="8703"/>
                  </a:lnTo>
                  <a:lnTo>
                    <a:pt x="683810" y="19295"/>
                  </a:lnTo>
                  <a:lnTo>
                    <a:pt x="728696" y="33795"/>
                  </a:lnTo>
                  <a:lnTo>
                    <a:pt x="771774" y="52010"/>
                  </a:lnTo>
                  <a:lnTo>
                    <a:pt x="812852" y="73750"/>
                  </a:lnTo>
                  <a:lnTo>
                    <a:pt x="851739" y="98825"/>
                  </a:lnTo>
                  <a:lnTo>
                    <a:pt x="888245" y="127044"/>
                  </a:lnTo>
                  <a:lnTo>
                    <a:pt x="922180" y="158216"/>
                  </a:lnTo>
                  <a:lnTo>
                    <a:pt x="953351" y="192150"/>
                  </a:lnTo>
                  <a:lnTo>
                    <a:pt x="981570" y="228657"/>
                  </a:lnTo>
                  <a:lnTo>
                    <a:pt x="1006645" y="267544"/>
                  </a:lnTo>
                  <a:lnTo>
                    <a:pt x="1028386" y="308622"/>
                  </a:lnTo>
                  <a:lnTo>
                    <a:pt x="1046601" y="351699"/>
                  </a:lnTo>
                  <a:lnTo>
                    <a:pt x="1061100" y="396585"/>
                  </a:lnTo>
                  <a:lnTo>
                    <a:pt x="1071693" y="443090"/>
                  </a:lnTo>
                  <a:lnTo>
                    <a:pt x="1078188" y="491023"/>
                  </a:lnTo>
                  <a:lnTo>
                    <a:pt x="1080396" y="540192"/>
                  </a:lnTo>
                  <a:close/>
                </a:path>
              </a:pathLst>
            </a:custGeom>
            <a:ln w="53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14113669" y="5454084"/>
            <a:ext cx="995876" cy="73994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lang="de-DE" sz="4700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de-DE" sz="3100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de-DE" sz="3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2824305" y="5668047"/>
            <a:ext cx="938437" cy="58092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spcBef>
                <a:spcPts val="90"/>
              </a:spcBef>
            </a:pPr>
            <a:r>
              <a:rPr lang="de-DE" sz="5550" b="1" baseline="6756" dirty="0">
                <a:solidFill>
                  <a:srgbClr val="00B1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de-DE" sz="3700" b="1" dirty="0">
                <a:solidFill>
                  <a:srgbClr val="00B1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65</a:t>
            </a:r>
            <a:endParaRPr lang="de-DE" sz="3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3016826" y="6122482"/>
            <a:ext cx="526132" cy="3500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lang="de-DE" sz="2200" dirty="0">
                <a:solidFill>
                  <a:srgbClr val="00B1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GW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13873885" y="6128491"/>
            <a:ext cx="1060450" cy="55244"/>
            <a:chOff x="13850866" y="6128491"/>
            <a:chExt cx="1060450" cy="55244"/>
          </a:xfrm>
        </p:grpSpPr>
        <p:sp>
          <p:nvSpPr>
            <p:cNvPr id="77" name="object 77"/>
            <p:cNvSpPr/>
            <p:nvPr/>
          </p:nvSpPr>
          <p:spPr>
            <a:xfrm>
              <a:off x="13876077" y="6155942"/>
              <a:ext cx="1035050" cy="0"/>
            </a:xfrm>
            <a:custGeom>
              <a:avLst/>
              <a:gdLst/>
              <a:ahLst/>
              <a:cxnLst/>
              <a:rect l="l" t="t" r="r" b="b"/>
              <a:pathLst>
                <a:path w="1035050">
                  <a:moveTo>
                    <a:pt x="1034691" y="0"/>
                  </a:moveTo>
                  <a:lnTo>
                    <a:pt x="0" y="0"/>
                  </a:lnTo>
                </a:path>
              </a:pathLst>
            </a:custGeom>
            <a:ln w="14659">
              <a:solidFill>
                <a:srgbClr val="1D1D1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13850866" y="6128491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4984" y="0"/>
                  </a:moveTo>
                  <a:lnTo>
                    <a:pt x="14835" y="2934"/>
                  </a:lnTo>
                  <a:lnTo>
                    <a:pt x="6295" y="9779"/>
                  </a:lnTo>
                  <a:lnTo>
                    <a:pt x="1081" y="19402"/>
                  </a:lnTo>
                  <a:lnTo>
                    <a:pt x="0" y="29910"/>
                  </a:lnTo>
                  <a:lnTo>
                    <a:pt x="2935" y="40056"/>
                  </a:lnTo>
                  <a:lnTo>
                    <a:pt x="9771" y="48595"/>
                  </a:lnTo>
                  <a:lnTo>
                    <a:pt x="19394" y="53815"/>
                  </a:lnTo>
                  <a:lnTo>
                    <a:pt x="29902" y="54898"/>
                  </a:lnTo>
                  <a:lnTo>
                    <a:pt x="40048" y="51961"/>
                  </a:lnTo>
                  <a:lnTo>
                    <a:pt x="48587" y="45119"/>
                  </a:lnTo>
                  <a:lnTo>
                    <a:pt x="53804" y="35502"/>
                  </a:lnTo>
                  <a:lnTo>
                    <a:pt x="54890" y="24996"/>
                  </a:lnTo>
                  <a:lnTo>
                    <a:pt x="51956" y="14848"/>
                  </a:lnTo>
                  <a:lnTo>
                    <a:pt x="45111" y="6303"/>
                  </a:lnTo>
                  <a:lnTo>
                    <a:pt x="35493" y="1086"/>
                  </a:lnTo>
                  <a:lnTo>
                    <a:pt x="24984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9" name="object 79"/>
          <p:cNvGrpSpPr/>
          <p:nvPr/>
        </p:nvGrpSpPr>
        <p:grpSpPr>
          <a:xfrm>
            <a:off x="16545846" y="5206412"/>
            <a:ext cx="1690370" cy="1693545"/>
            <a:chOff x="16522827" y="5206411"/>
            <a:chExt cx="1690370" cy="1693545"/>
          </a:xfrm>
        </p:grpSpPr>
        <p:sp>
          <p:nvSpPr>
            <p:cNvPr id="80" name="object 80"/>
            <p:cNvSpPr/>
            <p:nvPr/>
          </p:nvSpPr>
          <p:spPr>
            <a:xfrm>
              <a:off x="16530447" y="5270777"/>
              <a:ext cx="837565" cy="1514475"/>
            </a:xfrm>
            <a:custGeom>
              <a:avLst/>
              <a:gdLst/>
              <a:ahLst/>
              <a:cxnLst/>
              <a:rect l="l" t="t" r="r" b="b"/>
              <a:pathLst>
                <a:path w="837565" h="1514475">
                  <a:moveTo>
                    <a:pt x="534742" y="0"/>
                  </a:moveTo>
                  <a:lnTo>
                    <a:pt x="488452" y="19419"/>
                  </a:lnTo>
                  <a:lnTo>
                    <a:pt x="444017" y="41050"/>
                  </a:lnTo>
                  <a:lnTo>
                    <a:pt x="401448" y="64885"/>
                  </a:lnTo>
                  <a:lnTo>
                    <a:pt x="360753" y="90916"/>
                  </a:lnTo>
                  <a:lnTo>
                    <a:pt x="321941" y="119135"/>
                  </a:lnTo>
                  <a:lnTo>
                    <a:pt x="285021" y="149533"/>
                  </a:lnTo>
                  <a:lnTo>
                    <a:pt x="250002" y="182103"/>
                  </a:lnTo>
                  <a:lnTo>
                    <a:pt x="216894" y="216836"/>
                  </a:lnTo>
                  <a:lnTo>
                    <a:pt x="185704" y="253725"/>
                  </a:lnTo>
                  <a:lnTo>
                    <a:pt x="156443" y="292761"/>
                  </a:lnTo>
                  <a:lnTo>
                    <a:pt x="129118" y="333937"/>
                  </a:lnTo>
                  <a:lnTo>
                    <a:pt x="103740" y="377245"/>
                  </a:lnTo>
                  <a:lnTo>
                    <a:pt x="82006" y="419519"/>
                  </a:lnTo>
                  <a:lnTo>
                    <a:pt x="62889" y="462439"/>
                  </a:lnTo>
                  <a:lnTo>
                    <a:pt x="46361" y="505908"/>
                  </a:lnTo>
                  <a:lnTo>
                    <a:pt x="32394" y="549831"/>
                  </a:lnTo>
                  <a:lnTo>
                    <a:pt x="20960" y="594111"/>
                  </a:lnTo>
                  <a:lnTo>
                    <a:pt x="12032" y="638652"/>
                  </a:lnTo>
                  <a:lnTo>
                    <a:pt x="5581" y="683359"/>
                  </a:lnTo>
                  <a:lnTo>
                    <a:pt x="1579" y="728135"/>
                  </a:lnTo>
                  <a:lnTo>
                    <a:pt x="0" y="772884"/>
                  </a:lnTo>
                  <a:lnTo>
                    <a:pt x="813" y="817511"/>
                  </a:lnTo>
                  <a:lnTo>
                    <a:pt x="3993" y="861920"/>
                  </a:lnTo>
                  <a:lnTo>
                    <a:pt x="9511" y="906013"/>
                  </a:lnTo>
                  <a:lnTo>
                    <a:pt x="17339" y="949696"/>
                  </a:lnTo>
                  <a:lnTo>
                    <a:pt x="27449" y="992873"/>
                  </a:lnTo>
                  <a:lnTo>
                    <a:pt x="39813" y="1035446"/>
                  </a:lnTo>
                  <a:lnTo>
                    <a:pt x="54404" y="1077321"/>
                  </a:lnTo>
                  <a:lnTo>
                    <a:pt x="71193" y="1118402"/>
                  </a:lnTo>
                  <a:lnTo>
                    <a:pt x="90153" y="1158591"/>
                  </a:lnTo>
                  <a:lnTo>
                    <a:pt x="111256" y="1197794"/>
                  </a:lnTo>
                  <a:lnTo>
                    <a:pt x="134473" y="1235915"/>
                  </a:lnTo>
                  <a:lnTo>
                    <a:pt x="159778" y="1272856"/>
                  </a:lnTo>
                  <a:lnTo>
                    <a:pt x="187142" y="1308523"/>
                  </a:lnTo>
                  <a:lnTo>
                    <a:pt x="216537" y="1342819"/>
                  </a:lnTo>
                  <a:lnTo>
                    <a:pt x="247935" y="1375649"/>
                  </a:lnTo>
                  <a:lnTo>
                    <a:pt x="281309" y="1406916"/>
                  </a:lnTo>
                  <a:lnTo>
                    <a:pt x="316631" y="1436524"/>
                  </a:lnTo>
                  <a:lnTo>
                    <a:pt x="353872" y="1464377"/>
                  </a:lnTo>
                  <a:lnTo>
                    <a:pt x="393005" y="1490379"/>
                  </a:lnTo>
                  <a:lnTo>
                    <a:pt x="434002" y="1514435"/>
                  </a:lnTo>
                  <a:lnTo>
                    <a:pt x="837466" y="780709"/>
                  </a:lnTo>
                  <a:lnTo>
                    <a:pt x="534742" y="0"/>
                  </a:lnTo>
                  <a:close/>
                </a:path>
              </a:pathLst>
            </a:custGeom>
            <a:solidFill>
              <a:srgbClr val="BFE1E1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16530447" y="5270777"/>
              <a:ext cx="837565" cy="1514475"/>
            </a:xfrm>
            <a:custGeom>
              <a:avLst/>
              <a:gdLst/>
              <a:ahLst/>
              <a:cxnLst/>
              <a:rect l="l" t="t" r="r" b="b"/>
              <a:pathLst>
                <a:path w="837565" h="1514475">
                  <a:moveTo>
                    <a:pt x="837466" y="780709"/>
                  </a:moveTo>
                  <a:lnTo>
                    <a:pt x="434002" y="1514435"/>
                  </a:lnTo>
                  <a:lnTo>
                    <a:pt x="393005" y="1490379"/>
                  </a:lnTo>
                  <a:lnTo>
                    <a:pt x="353872" y="1464377"/>
                  </a:lnTo>
                  <a:lnTo>
                    <a:pt x="316631" y="1436524"/>
                  </a:lnTo>
                  <a:lnTo>
                    <a:pt x="281309" y="1406916"/>
                  </a:lnTo>
                  <a:lnTo>
                    <a:pt x="247935" y="1375649"/>
                  </a:lnTo>
                  <a:lnTo>
                    <a:pt x="216537" y="1342819"/>
                  </a:lnTo>
                  <a:lnTo>
                    <a:pt x="187142" y="1308523"/>
                  </a:lnTo>
                  <a:lnTo>
                    <a:pt x="159778" y="1272856"/>
                  </a:lnTo>
                  <a:lnTo>
                    <a:pt x="134473" y="1235915"/>
                  </a:lnTo>
                  <a:lnTo>
                    <a:pt x="111256" y="1197794"/>
                  </a:lnTo>
                  <a:lnTo>
                    <a:pt x="90153" y="1158591"/>
                  </a:lnTo>
                  <a:lnTo>
                    <a:pt x="71193" y="1118402"/>
                  </a:lnTo>
                  <a:lnTo>
                    <a:pt x="54404" y="1077321"/>
                  </a:lnTo>
                  <a:lnTo>
                    <a:pt x="39813" y="1035446"/>
                  </a:lnTo>
                  <a:lnTo>
                    <a:pt x="27449" y="992873"/>
                  </a:lnTo>
                  <a:lnTo>
                    <a:pt x="17339" y="949696"/>
                  </a:lnTo>
                  <a:lnTo>
                    <a:pt x="9511" y="906013"/>
                  </a:lnTo>
                  <a:lnTo>
                    <a:pt x="3993" y="861920"/>
                  </a:lnTo>
                  <a:lnTo>
                    <a:pt x="813" y="817511"/>
                  </a:lnTo>
                  <a:lnTo>
                    <a:pt x="0" y="772884"/>
                  </a:lnTo>
                  <a:lnTo>
                    <a:pt x="1579" y="728135"/>
                  </a:lnTo>
                  <a:lnTo>
                    <a:pt x="5581" y="683359"/>
                  </a:lnTo>
                  <a:lnTo>
                    <a:pt x="12032" y="638652"/>
                  </a:lnTo>
                  <a:lnTo>
                    <a:pt x="20960" y="594111"/>
                  </a:lnTo>
                  <a:lnTo>
                    <a:pt x="32394" y="549831"/>
                  </a:lnTo>
                  <a:lnTo>
                    <a:pt x="46361" y="505908"/>
                  </a:lnTo>
                  <a:lnTo>
                    <a:pt x="62889" y="462439"/>
                  </a:lnTo>
                  <a:lnTo>
                    <a:pt x="82006" y="419519"/>
                  </a:lnTo>
                  <a:lnTo>
                    <a:pt x="103740" y="377245"/>
                  </a:lnTo>
                  <a:lnTo>
                    <a:pt x="129118" y="333937"/>
                  </a:lnTo>
                  <a:lnTo>
                    <a:pt x="156443" y="292761"/>
                  </a:lnTo>
                  <a:lnTo>
                    <a:pt x="185704" y="253725"/>
                  </a:lnTo>
                  <a:lnTo>
                    <a:pt x="216894" y="216836"/>
                  </a:lnTo>
                  <a:lnTo>
                    <a:pt x="250002" y="182103"/>
                  </a:lnTo>
                  <a:lnTo>
                    <a:pt x="285021" y="149533"/>
                  </a:lnTo>
                  <a:lnTo>
                    <a:pt x="321941" y="119135"/>
                  </a:lnTo>
                  <a:lnTo>
                    <a:pt x="360753" y="90916"/>
                  </a:lnTo>
                  <a:lnTo>
                    <a:pt x="401448" y="64885"/>
                  </a:lnTo>
                  <a:lnTo>
                    <a:pt x="444017" y="41050"/>
                  </a:lnTo>
                  <a:lnTo>
                    <a:pt x="488452" y="19419"/>
                  </a:lnTo>
                  <a:lnTo>
                    <a:pt x="534742" y="0"/>
                  </a:lnTo>
                  <a:lnTo>
                    <a:pt x="837466" y="780709"/>
                  </a:lnTo>
                  <a:close/>
                </a:path>
              </a:pathLst>
            </a:custGeom>
            <a:ln w="146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16964449" y="5214031"/>
              <a:ext cx="1241425" cy="1678305"/>
            </a:xfrm>
            <a:custGeom>
              <a:avLst/>
              <a:gdLst/>
              <a:ahLst/>
              <a:cxnLst/>
              <a:rect l="l" t="t" r="r" b="b"/>
              <a:pathLst>
                <a:path w="1241425" h="1678304">
                  <a:moveTo>
                    <a:pt x="417157" y="0"/>
                  </a:moveTo>
                  <a:lnTo>
                    <a:pt x="371990" y="472"/>
                  </a:lnTo>
                  <a:lnTo>
                    <a:pt x="326659" y="3422"/>
                  </a:lnTo>
                  <a:lnTo>
                    <a:pt x="281255" y="8890"/>
                  </a:lnTo>
                  <a:lnTo>
                    <a:pt x="235870" y="16916"/>
                  </a:lnTo>
                  <a:lnTo>
                    <a:pt x="190594" y="27540"/>
                  </a:lnTo>
                  <a:lnTo>
                    <a:pt x="145521" y="40804"/>
                  </a:lnTo>
                  <a:lnTo>
                    <a:pt x="100740" y="56746"/>
                  </a:lnTo>
                  <a:lnTo>
                    <a:pt x="403464" y="837455"/>
                  </a:lnTo>
                  <a:lnTo>
                    <a:pt x="0" y="1571182"/>
                  </a:lnTo>
                  <a:lnTo>
                    <a:pt x="45593" y="1594727"/>
                  </a:lnTo>
                  <a:lnTo>
                    <a:pt x="91435" y="1615359"/>
                  </a:lnTo>
                  <a:lnTo>
                    <a:pt x="137518" y="1633076"/>
                  </a:lnTo>
                  <a:lnTo>
                    <a:pt x="183832" y="1647878"/>
                  </a:lnTo>
                  <a:lnTo>
                    <a:pt x="230369" y="1659765"/>
                  </a:lnTo>
                  <a:lnTo>
                    <a:pt x="277122" y="1668735"/>
                  </a:lnTo>
                  <a:lnTo>
                    <a:pt x="324081" y="1674790"/>
                  </a:lnTo>
                  <a:lnTo>
                    <a:pt x="371238" y="1677927"/>
                  </a:lnTo>
                  <a:lnTo>
                    <a:pt x="418586" y="1678146"/>
                  </a:lnTo>
                  <a:lnTo>
                    <a:pt x="466114" y="1675447"/>
                  </a:lnTo>
                  <a:lnTo>
                    <a:pt x="513816" y="1669830"/>
                  </a:lnTo>
                  <a:lnTo>
                    <a:pt x="561683" y="1661294"/>
                  </a:lnTo>
                  <a:lnTo>
                    <a:pt x="609706" y="1649838"/>
                  </a:lnTo>
                  <a:lnTo>
                    <a:pt x="657877" y="1635461"/>
                  </a:lnTo>
                  <a:lnTo>
                    <a:pt x="706187" y="1618164"/>
                  </a:lnTo>
                  <a:lnTo>
                    <a:pt x="750011" y="1599748"/>
                  </a:lnTo>
                  <a:lnTo>
                    <a:pt x="792244" y="1579156"/>
                  </a:lnTo>
                  <a:lnTo>
                    <a:pt x="832848" y="1556479"/>
                  </a:lnTo>
                  <a:lnTo>
                    <a:pt x="871781" y="1531809"/>
                  </a:lnTo>
                  <a:lnTo>
                    <a:pt x="909003" y="1505237"/>
                  </a:lnTo>
                  <a:lnTo>
                    <a:pt x="944473" y="1476854"/>
                  </a:lnTo>
                  <a:lnTo>
                    <a:pt x="978153" y="1446753"/>
                  </a:lnTo>
                  <a:lnTo>
                    <a:pt x="1010000" y="1415024"/>
                  </a:lnTo>
                  <a:lnTo>
                    <a:pt x="1039975" y="1381759"/>
                  </a:lnTo>
                  <a:lnTo>
                    <a:pt x="1068038" y="1347050"/>
                  </a:lnTo>
                  <a:lnTo>
                    <a:pt x="1094147" y="1310987"/>
                  </a:lnTo>
                  <a:lnTo>
                    <a:pt x="1118263" y="1273663"/>
                  </a:lnTo>
                  <a:lnTo>
                    <a:pt x="1140346" y="1235169"/>
                  </a:lnTo>
                  <a:lnTo>
                    <a:pt x="1160355" y="1195596"/>
                  </a:lnTo>
                  <a:lnTo>
                    <a:pt x="1178249" y="1155035"/>
                  </a:lnTo>
                  <a:lnTo>
                    <a:pt x="1193989" y="1113579"/>
                  </a:lnTo>
                  <a:lnTo>
                    <a:pt x="1207533" y="1071318"/>
                  </a:lnTo>
                  <a:lnTo>
                    <a:pt x="1218843" y="1028344"/>
                  </a:lnTo>
                  <a:lnTo>
                    <a:pt x="1227876" y="984749"/>
                  </a:lnTo>
                  <a:lnTo>
                    <a:pt x="1234594" y="940624"/>
                  </a:lnTo>
                  <a:lnTo>
                    <a:pt x="1238955" y="896060"/>
                  </a:lnTo>
                  <a:lnTo>
                    <a:pt x="1240919" y="851149"/>
                  </a:lnTo>
                  <a:lnTo>
                    <a:pt x="1240447" y="805982"/>
                  </a:lnTo>
                  <a:lnTo>
                    <a:pt x="1237497" y="760651"/>
                  </a:lnTo>
                  <a:lnTo>
                    <a:pt x="1232029" y="715247"/>
                  </a:lnTo>
                  <a:lnTo>
                    <a:pt x="1224003" y="669861"/>
                  </a:lnTo>
                  <a:lnTo>
                    <a:pt x="1213378" y="624586"/>
                  </a:lnTo>
                  <a:lnTo>
                    <a:pt x="1200115" y="579512"/>
                  </a:lnTo>
                  <a:lnTo>
                    <a:pt x="1184173" y="534731"/>
                  </a:lnTo>
                  <a:lnTo>
                    <a:pt x="1165757" y="490908"/>
                  </a:lnTo>
                  <a:lnTo>
                    <a:pt x="1145164" y="448674"/>
                  </a:lnTo>
                  <a:lnTo>
                    <a:pt x="1122488" y="408071"/>
                  </a:lnTo>
                  <a:lnTo>
                    <a:pt x="1097817" y="369138"/>
                  </a:lnTo>
                  <a:lnTo>
                    <a:pt x="1071245" y="331916"/>
                  </a:lnTo>
                  <a:lnTo>
                    <a:pt x="1042863" y="296445"/>
                  </a:lnTo>
                  <a:lnTo>
                    <a:pt x="1012761" y="262766"/>
                  </a:lnTo>
                  <a:lnTo>
                    <a:pt x="981033" y="230919"/>
                  </a:lnTo>
                  <a:lnTo>
                    <a:pt x="947768" y="200944"/>
                  </a:lnTo>
                  <a:lnTo>
                    <a:pt x="913058" y="172881"/>
                  </a:lnTo>
                  <a:lnTo>
                    <a:pt x="876996" y="146772"/>
                  </a:lnTo>
                  <a:lnTo>
                    <a:pt x="839672" y="122655"/>
                  </a:lnTo>
                  <a:lnTo>
                    <a:pt x="801177" y="100573"/>
                  </a:lnTo>
                  <a:lnTo>
                    <a:pt x="761604" y="80564"/>
                  </a:lnTo>
                  <a:lnTo>
                    <a:pt x="721044" y="62670"/>
                  </a:lnTo>
                  <a:lnTo>
                    <a:pt x="679587" y="46930"/>
                  </a:lnTo>
                  <a:lnTo>
                    <a:pt x="637326" y="33386"/>
                  </a:lnTo>
                  <a:lnTo>
                    <a:pt x="594353" y="22076"/>
                  </a:lnTo>
                  <a:lnTo>
                    <a:pt x="550757" y="13043"/>
                  </a:lnTo>
                  <a:lnTo>
                    <a:pt x="506632" y="6325"/>
                  </a:lnTo>
                  <a:lnTo>
                    <a:pt x="462068" y="1964"/>
                  </a:lnTo>
                  <a:lnTo>
                    <a:pt x="417157" y="0"/>
                  </a:lnTo>
                  <a:close/>
                </a:path>
              </a:pathLst>
            </a:custGeom>
            <a:solidFill>
              <a:srgbClr val="00B1B2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16964449" y="5214031"/>
              <a:ext cx="1241425" cy="1678305"/>
            </a:xfrm>
            <a:custGeom>
              <a:avLst/>
              <a:gdLst/>
              <a:ahLst/>
              <a:cxnLst/>
              <a:rect l="l" t="t" r="r" b="b"/>
              <a:pathLst>
                <a:path w="1241425" h="1678304">
                  <a:moveTo>
                    <a:pt x="403464" y="837455"/>
                  </a:moveTo>
                  <a:lnTo>
                    <a:pt x="100740" y="56746"/>
                  </a:lnTo>
                  <a:lnTo>
                    <a:pt x="145521" y="40804"/>
                  </a:lnTo>
                  <a:lnTo>
                    <a:pt x="190594" y="27540"/>
                  </a:lnTo>
                  <a:lnTo>
                    <a:pt x="235870" y="16916"/>
                  </a:lnTo>
                  <a:lnTo>
                    <a:pt x="281255" y="8890"/>
                  </a:lnTo>
                  <a:lnTo>
                    <a:pt x="326659" y="3422"/>
                  </a:lnTo>
                  <a:lnTo>
                    <a:pt x="371990" y="472"/>
                  </a:lnTo>
                  <a:lnTo>
                    <a:pt x="417157" y="0"/>
                  </a:lnTo>
                  <a:lnTo>
                    <a:pt x="462068" y="1964"/>
                  </a:lnTo>
                  <a:lnTo>
                    <a:pt x="506632" y="6325"/>
                  </a:lnTo>
                  <a:lnTo>
                    <a:pt x="550757" y="13043"/>
                  </a:lnTo>
                  <a:lnTo>
                    <a:pt x="594353" y="22076"/>
                  </a:lnTo>
                  <a:lnTo>
                    <a:pt x="637326" y="33386"/>
                  </a:lnTo>
                  <a:lnTo>
                    <a:pt x="679587" y="46930"/>
                  </a:lnTo>
                  <a:lnTo>
                    <a:pt x="721044" y="62670"/>
                  </a:lnTo>
                  <a:lnTo>
                    <a:pt x="761604" y="80564"/>
                  </a:lnTo>
                  <a:lnTo>
                    <a:pt x="801177" y="100573"/>
                  </a:lnTo>
                  <a:lnTo>
                    <a:pt x="839672" y="122655"/>
                  </a:lnTo>
                  <a:lnTo>
                    <a:pt x="876996" y="146772"/>
                  </a:lnTo>
                  <a:lnTo>
                    <a:pt x="913058" y="172881"/>
                  </a:lnTo>
                  <a:lnTo>
                    <a:pt x="947768" y="200944"/>
                  </a:lnTo>
                  <a:lnTo>
                    <a:pt x="981033" y="230919"/>
                  </a:lnTo>
                  <a:lnTo>
                    <a:pt x="1012761" y="262766"/>
                  </a:lnTo>
                  <a:lnTo>
                    <a:pt x="1042863" y="296445"/>
                  </a:lnTo>
                  <a:lnTo>
                    <a:pt x="1071245" y="331916"/>
                  </a:lnTo>
                  <a:lnTo>
                    <a:pt x="1097817" y="369138"/>
                  </a:lnTo>
                  <a:lnTo>
                    <a:pt x="1122488" y="408071"/>
                  </a:lnTo>
                  <a:lnTo>
                    <a:pt x="1145164" y="448674"/>
                  </a:lnTo>
                  <a:lnTo>
                    <a:pt x="1165757" y="490908"/>
                  </a:lnTo>
                  <a:lnTo>
                    <a:pt x="1184173" y="534731"/>
                  </a:lnTo>
                  <a:lnTo>
                    <a:pt x="1200115" y="579512"/>
                  </a:lnTo>
                  <a:lnTo>
                    <a:pt x="1213378" y="624586"/>
                  </a:lnTo>
                  <a:lnTo>
                    <a:pt x="1224003" y="669861"/>
                  </a:lnTo>
                  <a:lnTo>
                    <a:pt x="1232029" y="715247"/>
                  </a:lnTo>
                  <a:lnTo>
                    <a:pt x="1237497" y="760651"/>
                  </a:lnTo>
                  <a:lnTo>
                    <a:pt x="1240447" y="805982"/>
                  </a:lnTo>
                  <a:lnTo>
                    <a:pt x="1240919" y="851149"/>
                  </a:lnTo>
                  <a:lnTo>
                    <a:pt x="1238955" y="896060"/>
                  </a:lnTo>
                  <a:lnTo>
                    <a:pt x="1234594" y="940624"/>
                  </a:lnTo>
                  <a:lnTo>
                    <a:pt x="1227876" y="984749"/>
                  </a:lnTo>
                  <a:lnTo>
                    <a:pt x="1218843" y="1028344"/>
                  </a:lnTo>
                  <a:lnTo>
                    <a:pt x="1207533" y="1071318"/>
                  </a:lnTo>
                  <a:lnTo>
                    <a:pt x="1193989" y="1113579"/>
                  </a:lnTo>
                  <a:lnTo>
                    <a:pt x="1178249" y="1155035"/>
                  </a:lnTo>
                  <a:lnTo>
                    <a:pt x="1160355" y="1195596"/>
                  </a:lnTo>
                  <a:lnTo>
                    <a:pt x="1140346" y="1235169"/>
                  </a:lnTo>
                  <a:lnTo>
                    <a:pt x="1118263" y="1273663"/>
                  </a:lnTo>
                  <a:lnTo>
                    <a:pt x="1094147" y="1310987"/>
                  </a:lnTo>
                  <a:lnTo>
                    <a:pt x="1068038" y="1347050"/>
                  </a:lnTo>
                  <a:lnTo>
                    <a:pt x="1039975" y="1381759"/>
                  </a:lnTo>
                  <a:lnTo>
                    <a:pt x="1010000" y="1415024"/>
                  </a:lnTo>
                  <a:lnTo>
                    <a:pt x="978153" y="1446753"/>
                  </a:lnTo>
                  <a:lnTo>
                    <a:pt x="944473" y="1476854"/>
                  </a:lnTo>
                  <a:lnTo>
                    <a:pt x="909003" y="1505237"/>
                  </a:lnTo>
                  <a:lnTo>
                    <a:pt x="871781" y="1531809"/>
                  </a:lnTo>
                  <a:lnTo>
                    <a:pt x="832848" y="1556479"/>
                  </a:lnTo>
                  <a:lnTo>
                    <a:pt x="792244" y="1579156"/>
                  </a:lnTo>
                  <a:lnTo>
                    <a:pt x="750011" y="1599748"/>
                  </a:lnTo>
                  <a:lnTo>
                    <a:pt x="706187" y="1618164"/>
                  </a:lnTo>
                  <a:lnTo>
                    <a:pt x="657877" y="1635461"/>
                  </a:lnTo>
                  <a:lnTo>
                    <a:pt x="609706" y="1649838"/>
                  </a:lnTo>
                  <a:lnTo>
                    <a:pt x="561683" y="1661294"/>
                  </a:lnTo>
                  <a:lnTo>
                    <a:pt x="513816" y="1669830"/>
                  </a:lnTo>
                  <a:lnTo>
                    <a:pt x="466114" y="1675447"/>
                  </a:lnTo>
                  <a:lnTo>
                    <a:pt x="418586" y="1678146"/>
                  </a:lnTo>
                  <a:lnTo>
                    <a:pt x="371238" y="1677927"/>
                  </a:lnTo>
                  <a:lnTo>
                    <a:pt x="324081" y="1674790"/>
                  </a:lnTo>
                  <a:lnTo>
                    <a:pt x="277122" y="1668735"/>
                  </a:lnTo>
                  <a:lnTo>
                    <a:pt x="230369" y="1659765"/>
                  </a:lnTo>
                  <a:lnTo>
                    <a:pt x="183832" y="1647878"/>
                  </a:lnTo>
                  <a:lnTo>
                    <a:pt x="137518" y="1633076"/>
                  </a:lnTo>
                  <a:lnTo>
                    <a:pt x="91435" y="1615359"/>
                  </a:lnTo>
                  <a:lnTo>
                    <a:pt x="45593" y="1594727"/>
                  </a:lnTo>
                  <a:lnTo>
                    <a:pt x="0" y="1571182"/>
                  </a:lnTo>
                  <a:lnTo>
                    <a:pt x="403464" y="837455"/>
                  </a:lnTo>
                  <a:close/>
                </a:path>
              </a:pathLst>
            </a:custGeom>
            <a:ln w="146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16827708" y="5511305"/>
              <a:ext cx="1080770" cy="1080770"/>
            </a:xfrm>
            <a:custGeom>
              <a:avLst/>
              <a:gdLst/>
              <a:ahLst/>
              <a:cxnLst/>
              <a:rect l="l" t="t" r="r" b="b"/>
              <a:pathLst>
                <a:path w="1080769" h="1080770">
                  <a:moveTo>
                    <a:pt x="540203" y="0"/>
                  </a:moveTo>
                  <a:lnTo>
                    <a:pt x="491033" y="2207"/>
                  </a:lnTo>
                  <a:lnTo>
                    <a:pt x="443100" y="8703"/>
                  </a:lnTo>
                  <a:lnTo>
                    <a:pt x="396595" y="19295"/>
                  </a:lnTo>
                  <a:lnTo>
                    <a:pt x="351708" y="33795"/>
                  </a:lnTo>
                  <a:lnTo>
                    <a:pt x="308630" y="52010"/>
                  </a:lnTo>
                  <a:lnTo>
                    <a:pt x="267552" y="73750"/>
                  </a:lnTo>
                  <a:lnTo>
                    <a:pt x="228663" y="98825"/>
                  </a:lnTo>
                  <a:lnTo>
                    <a:pt x="192156" y="127044"/>
                  </a:lnTo>
                  <a:lnTo>
                    <a:pt x="158221" y="158216"/>
                  </a:lnTo>
                  <a:lnTo>
                    <a:pt x="127048" y="192150"/>
                  </a:lnTo>
                  <a:lnTo>
                    <a:pt x="98829" y="228657"/>
                  </a:lnTo>
                  <a:lnTo>
                    <a:pt x="73753" y="267544"/>
                  </a:lnTo>
                  <a:lnTo>
                    <a:pt x="52012" y="308622"/>
                  </a:lnTo>
                  <a:lnTo>
                    <a:pt x="33796" y="351699"/>
                  </a:lnTo>
                  <a:lnTo>
                    <a:pt x="19296" y="396585"/>
                  </a:lnTo>
                  <a:lnTo>
                    <a:pt x="8703" y="443090"/>
                  </a:lnTo>
                  <a:lnTo>
                    <a:pt x="2207" y="491023"/>
                  </a:lnTo>
                  <a:lnTo>
                    <a:pt x="0" y="540192"/>
                  </a:lnTo>
                  <a:lnTo>
                    <a:pt x="2207" y="589362"/>
                  </a:lnTo>
                  <a:lnTo>
                    <a:pt x="8703" y="637295"/>
                  </a:lnTo>
                  <a:lnTo>
                    <a:pt x="19296" y="683799"/>
                  </a:lnTo>
                  <a:lnTo>
                    <a:pt x="33796" y="728686"/>
                  </a:lnTo>
                  <a:lnTo>
                    <a:pt x="52012" y="771763"/>
                  </a:lnTo>
                  <a:lnTo>
                    <a:pt x="73753" y="812841"/>
                  </a:lnTo>
                  <a:lnTo>
                    <a:pt x="98829" y="851728"/>
                  </a:lnTo>
                  <a:lnTo>
                    <a:pt x="127048" y="888235"/>
                  </a:lnTo>
                  <a:lnTo>
                    <a:pt x="158221" y="922169"/>
                  </a:lnTo>
                  <a:lnTo>
                    <a:pt x="192156" y="953341"/>
                  </a:lnTo>
                  <a:lnTo>
                    <a:pt x="228663" y="981560"/>
                  </a:lnTo>
                  <a:lnTo>
                    <a:pt x="267552" y="1006635"/>
                  </a:lnTo>
                  <a:lnTo>
                    <a:pt x="308630" y="1028375"/>
                  </a:lnTo>
                  <a:lnTo>
                    <a:pt x="351708" y="1046590"/>
                  </a:lnTo>
                  <a:lnTo>
                    <a:pt x="396595" y="1061090"/>
                  </a:lnTo>
                  <a:lnTo>
                    <a:pt x="443100" y="1071682"/>
                  </a:lnTo>
                  <a:lnTo>
                    <a:pt x="491033" y="1078178"/>
                  </a:lnTo>
                  <a:lnTo>
                    <a:pt x="540203" y="1080385"/>
                  </a:lnTo>
                  <a:lnTo>
                    <a:pt x="589369" y="1078178"/>
                  </a:lnTo>
                  <a:lnTo>
                    <a:pt x="637300" y="1071682"/>
                  </a:lnTo>
                  <a:lnTo>
                    <a:pt x="683803" y="1061090"/>
                  </a:lnTo>
                  <a:lnTo>
                    <a:pt x="728688" y="1046590"/>
                  </a:lnTo>
                  <a:lnTo>
                    <a:pt x="771765" y="1028375"/>
                  </a:lnTo>
                  <a:lnTo>
                    <a:pt x="812842" y="1006635"/>
                  </a:lnTo>
                  <a:lnTo>
                    <a:pt x="851730" y="981560"/>
                  </a:lnTo>
                  <a:lnTo>
                    <a:pt x="888237" y="953341"/>
                  </a:lnTo>
                  <a:lnTo>
                    <a:pt x="922172" y="922169"/>
                  </a:lnTo>
                  <a:lnTo>
                    <a:pt x="953345" y="888235"/>
                  </a:lnTo>
                  <a:lnTo>
                    <a:pt x="981564" y="851728"/>
                  </a:lnTo>
                  <a:lnTo>
                    <a:pt x="1006641" y="812841"/>
                  </a:lnTo>
                  <a:lnTo>
                    <a:pt x="1028382" y="771763"/>
                  </a:lnTo>
                  <a:lnTo>
                    <a:pt x="1046598" y="728686"/>
                  </a:lnTo>
                  <a:lnTo>
                    <a:pt x="1061099" y="683799"/>
                  </a:lnTo>
                  <a:lnTo>
                    <a:pt x="1071692" y="637295"/>
                  </a:lnTo>
                  <a:lnTo>
                    <a:pt x="1078188" y="589362"/>
                  </a:lnTo>
                  <a:lnTo>
                    <a:pt x="1080396" y="540192"/>
                  </a:lnTo>
                  <a:lnTo>
                    <a:pt x="1078188" y="491023"/>
                  </a:lnTo>
                  <a:lnTo>
                    <a:pt x="1071692" y="443090"/>
                  </a:lnTo>
                  <a:lnTo>
                    <a:pt x="1061099" y="396585"/>
                  </a:lnTo>
                  <a:lnTo>
                    <a:pt x="1046598" y="351699"/>
                  </a:lnTo>
                  <a:lnTo>
                    <a:pt x="1028382" y="308622"/>
                  </a:lnTo>
                  <a:lnTo>
                    <a:pt x="1006641" y="267544"/>
                  </a:lnTo>
                  <a:lnTo>
                    <a:pt x="981564" y="228657"/>
                  </a:lnTo>
                  <a:lnTo>
                    <a:pt x="953345" y="192150"/>
                  </a:lnTo>
                  <a:lnTo>
                    <a:pt x="922172" y="158216"/>
                  </a:lnTo>
                  <a:lnTo>
                    <a:pt x="888237" y="127044"/>
                  </a:lnTo>
                  <a:lnTo>
                    <a:pt x="851730" y="98825"/>
                  </a:lnTo>
                  <a:lnTo>
                    <a:pt x="812842" y="73750"/>
                  </a:lnTo>
                  <a:lnTo>
                    <a:pt x="771765" y="52010"/>
                  </a:lnTo>
                  <a:lnTo>
                    <a:pt x="728688" y="33795"/>
                  </a:lnTo>
                  <a:lnTo>
                    <a:pt x="683803" y="19295"/>
                  </a:lnTo>
                  <a:lnTo>
                    <a:pt x="637300" y="8703"/>
                  </a:lnTo>
                  <a:lnTo>
                    <a:pt x="589369" y="2207"/>
                  </a:lnTo>
                  <a:lnTo>
                    <a:pt x="5402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16827708" y="5511305"/>
              <a:ext cx="1080770" cy="1080770"/>
            </a:xfrm>
            <a:custGeom>
              <a:avLst/>
              <a:gdLst/>
              <a:ahLst/>
              <a:cxnLst/>
              <a:rect l="l" t="t" r="r" b="b"/>
              <a:pathLst>
                <a:path w="1080769" h="1080770">
                  <a:moveTo>
                    <a:pt x="1080396" y="540192"/>
                  </a:moveTo>
                  <a:lnTo>
                    <a:pt x="1078188" y="589362"/>
                  </a:lnTo>
                  <a:lnTo>
                    <a:pt x="1071692" y="637295"/>
                  </a:lnTo>
                  <a:lnTo>
                    <a:pt x="1061099" y="683799"/>
                  </a:lnTo>
                  <a:lnTo>
                    <a:pt x="1046598" y="728686"/>
                  </a:lnTo>
                  <a:lnTo>
                    <a:pt x="1028382" y="771763"/>
                  </a:lnTo>
                  <a:lnTo>
                    <a:pt x="1006641" y="812841"/>
                  </a:lnTo>
                  <a:lnTo>
                    <a:pt x="981564" y="851728"/>
                  </a:lnTo>
                  <a:lnTo>
                    <a:pt x="953345" y="888235"/>
                  </a:lnTo>
                  <a:lnTo>
                    <a:pt x="922172" y="922169"/>
                  </a:lnTo>
                  <a:lnTo>
                    <a:pt x="888237" y="953341"/>
                  </a:lnTo>
                  <a:lnTo>
                    <a:pt x="851730" y="981560"/>
                  </a:lnTo>
                  <a:lnTo>
                    <a:pt x="812842" y="1006635"/>
                  </a:lnTo>
                  <a:lnTo>
                    <a:pt x="771765" y="1028375"/>
                  </a:lnTo>
                  <a:lnTo>
                    <a:pt x="728688" y="1046590"/>
                  </a:lnTo>
                  <a:lnTo>
                    <a:pt x="683803" y="1061090"/>
                  </a:lnTo>
                  <a:lnTo>
                    <a:pt x="637300" y="1071682"/>
                  </a:lnTo>
                  <a:lnTo>
                    <a:pt x="589369" y="1078178"/>
                  </a:lnTo>
                  <a:lnTo>
                    <a:pt x="540203" y="1080385"/>
                  </a:lnTo>
                  <a:lnTo>
                    <a:pt x="491033" y="1078178"/>
                  </a:lnTo>
                  <a:lnTo>
                    <a:pt x="443100" y="1071682"/>
                  </a:lnTo>
                  <a:lnTo>
                    <a:pt x="396595" y="1061090"/>
                  </a:lnTo>
                  <a:lnTo>
                    <a:pt x="351708" y="1046590"/>
                  </a:lnTo>
                  <a:lnTo>
                    <a:pt x="308630" y="1028375"/>
                  </a:lnTo>
                  <a:lnTo>
                    <a:pt x="267552" y="1006635"/>
                  </a:lnTo>
                  <a:lnTo>
                    <a:pt x="228663" y="981560"/>
                  </a:lnTo>
                  <a:lnTo>
                    <a:pt x="192156" y="953341"/>
                  </a:lnTo>
                  <a:lnTo>
                    <a:pt x="158221" y="922169"/>
                  </a:lnTo>
                  <a:lnTo>
                    <a:pt x="127048" y="888235"/>
                  </a:lnTo>
                  <a:lnTo>
                    <a:pt x="98829" y="851728"/>
                  </a:lnTo>
                  <a:lnTo>
                    <a:pt x="73753" y="812841"/>
                  </a:lnTo>
                  <a:lnTo>
                    <a:pt x="52012" y="771763"/>
                  </a:lnTo>
                  <a:lnTo>
                    <a:pt x="33796" y="728686"/>
                  </a:lnTo>
                  <a:lnTo>
                    <a:pt x="19296" y="683799"/>
                  </a:lnTo>
                  <a:lnTo>
                    <a:pt x="8703" y="637295"/>
                  </a:lnTo>
                  <a:lnTo>
                    <a:pt x="2207" y="589362"/>
                  </a:lnTo>
                  <a:lnTo>
                    <a:pt x="0" y="540192"/>
                  </a:lnTo>
                  <a:lnTo>
                    <a:pt x="2207" y="491023"/>
                  </a:lnTo>
                  <a:lnTo>
                    <a:pt x="8703" y="443090"/>
                  </a:lnTo>
                  <a:lnTo>
                    <a:pt x="19296" y="396585"/>
                  </a:lnTo>
                  <a:lnTo>
                    <a:pt x="33796" y="351699"/>
                  </a:lnTo>
                  <a:lnTo>
                    <a:pt x="52012" y="308622"/>
                  </a:lnTo>
                  <a:lnTo>
                    <a:pt x="73753" y="267544"/>
                  </a:lnTo>
                  <a:lnTo>
                    <a:pt x="98829" y="228657"/>
                  </a:lnTo>
                  <a:lnTo>
                    <a:pt x="127048" y="192150"/>
                  </a:lnTo>
                  <a:lnTo>
                    <a:pt x="158221" y="158216"/>
                  </a:lnTo>
                  <a:lnTo>
                    <a:pt x="192156" y="127044"/>
                  </a:lnTo>
                  <a:lnTo>
                    <a:pt x="228663" y="98825"/>
                  </a:lnTo>
                  <a:lnTo>
                    <a:pt x="267552" y="73750"/>
                  </a:lnTo>
                  <a:lnTo>
                    <a:pt x="308630" y="52010"/>
                  </a:lnTo>
                  <a:lnTo>
                    <a:pt x="351708" y="33795"/>
                  </a:lnTo>
                  <a:lnTo>
                    <a:pt x="396595" y="19295"/>
                  </a:lnTo>
                  <a:lnTo>
                    <a:pt x="443100" y="8703"/>
                  </a:lnTo>
                  <a:lnTo>
                    <a:pt x="491033" y="2207"/>
                  </a:lnTo>
                  <a:lnTo>
                    <a:pt x="540203" y="0"/>
                  </a:lnTo>
                  <a:lnTo>
                    <a:pt x="589369" y="2207"/>
                  </a:lnTo>
                  <a:lnTo>
                    <a:pt x="637300" y="8703"/>
                  </a:lnTo>
                  <a:lnTo>
                    <a:pt x="683803" y="19295"/>
                  </a:lnTo>
                  <a:lnTo>
                    <a:pt x="728688" y="33795"/>
                  </a:lnTo>
                  <a:lnTo>
                    <a:pt x="771765" y="52010"/>
                  </a:lnTo>
                  <a:lnTo>
                    <a:pt x="812842" y="73750"/>
                  </a:lnTo>
                  <a:lnTo>
                    <a:pt x="851730" y="98825"/>
                  </a:lnTo>
                  <a:lnTo>
                    <a:pt x="888237" y="127044"/>
                  </a:lnTo>
                  <a:lnTo>
                    <a:pt x="922172" y="158216"/>
                  </a:lnTo>
                  <a:lnTo>
                    <a:pt x="953345" y="192150"/>
                  </a:lnTo>
                  <a:lnTo>
                    <a:pt x="981564" y="228657"/>
                  </a:lnTo>
                  <a:lnTo>
                    <a:pt x="1006641" y="267544"/>
                  </a:lnTo>
                  <a:lnTo>
                    <a:pt x="1028382" y="308622"/>
                  </a:lnTo>
                  <a:lnTo>
                    <a:pt x="1046598" y="351699"/>
                  </a:lnTo>
                  <a:lnTo>
                    <a:pt x="1061099" y="396585"/>
                  </a:lnTo>
                  <a:lnTo>
                    <a:pt x="1071692" y="443090"/>
                  </a:lnTo>
                  <a:lnTo>
                    <a:pt x="1078188" y="491023"/>
                  </a:lnTo>
                  <a:lnTo>
                    <a:pt x="1080396" y="540192"/>
                  </a:lnTo>
                  <a:close/>
                </a:path>
              </a:pathLst>
            </a:custGeom>
            <a:ln w="53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18354763" y="5434727"/>
            <a:ext cx="1107504" cy="73994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4700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  <a:r>
              <a:rPr sz="3100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sz="3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6872756" y="5668047"/>
            <a:ext cx="1085902" cy="58092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spcBef>
                <a:spcPts val="90"/>
              </a:spcBef>
            </a:pPr>
            <a:r>
              <a:rPr sz="5550" b="1" baseline="6756" dirty="0">
                <a:solidFill>
                  <a:srgbClr val="00B1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sz="3700" b="1" dirty="0">
                <a:solidFill>
                  <a:srgbClr val="00B1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301</a:t>
            </a:r>
            <a:endParaRPr sz="37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7176926" y="6122482"/>
            <a:ext cx="552303" cy="35009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lang="de-DE" sz="2200" dirty="0">
                <a:solidFill>
                  <a:srgbClr val="00B1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GW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18062506" y="6128491"/>
            <a:ext cx="1110615" cy="55244"/>
            <a:chOff x="18039486" y="6128491"/>
            <a:chExt cx="1110615" cy="55244"/>
          </a:xfrm>
        </p:grpSpPr>
        <p:sp>
          <p:nvSpPr>
            <p:cNvPr id="90" name="object 90"/>
            <p:cNvSpPr/>
            <p:nvPr/>
          </p:nvSpPr>
          <p:spPr>
            <a:xfrm>
              <a:off x="18064697" y="6155942"/>
              <a:ext cx="1085215" cy="0"/>
            </a:xfrm>
            <a:custGeom>
              <a:avLst/>
              <a:gdLst/>
              <a:ahLst/>
              <a:cxnLst/>
              <a:rect l="l" t="t" r="r" b="b"/>
              <a:pathLst>
                <a:path w="1085215">
                  <a:moveTo>
                    <a:pt x="1085181" y="0"/>
                  </a:moveTo>
                  <a:lnTo>
                    <a:pt x="0" y="0"/>
                  </a:lnTo>
                </a:path>
              </a:pathLst>
            </a:custGeom>
            <a:ln w="14659">
              <a:solidFill>
                <a:srgbClr val="1D1D1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18039486" y="6128491"/>
              <a:ext cx="55244" cy="552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24984" y="0"/>
                  </a:moveTo>
                  <a:lnTo>
                    <a:pt x="14838" y="2934"/>
                  </a:lnTo>
                  <a:lnTo>
                    <a:pt x="6299" y="9779"/>
                  </a:lnTo>
                  <a:lnTo>
                    <a:pt x="1083" y="19402"/>
                  </a:lnTo>
                  <a:lnTo>
                    <a:pt x="0" y="29910"/>
                  </a:lnTo>
                  <a:lnTo>
                    <a:pt x="2934" y="40056"/>
                  </a:lnTo>
                  <a:lnTo>
                    <a:pt x="9775" y="48595"/>
                  </a:lnTo>
                  <a:lnTo>
                    <a:pt x="19398" y="53815"/>
                  </a:lnTo>
                  <a:lnTo>
                    <a:pt x="29906" y="54898"/>
                  </a:lnTo>
                  <a:lnTo>
                    <a:pt x="40052" y="51961"/>
                  </a:lnTo>
                  <a:lnTo>
                    <a:pt x="48591" y="45119"/>
                  </a:lnTo>
                  <a:lnTo>
                    <a:pt x="53807" y="35502"/>
                  </a:lnTo>
                  <a:lnTo>
                    <a:pt x="54890" y="24996"/>
                  </a:lnTo>
                  <a:lnTo>
                    <a:pt x="51956" y="14848"/>
                  </a:lnTo>
                  <a:lnTo>
                    <a:pt x="45115" y="6303"/>
                  </a:lnTo>
                  <a:lnTo>
                    <a:pt x="35492" y="1086"/>
                  </a:lnTo>
                  <a:lnTo>
                    <a:pt x="24984" y="0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7329467" y="6210355"/>
            <a:ext cx="49212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950" spc="-25" dirty="0">
                <a:latin typeface="Calibri" panose="020F0502020204030204" pitchFamily="34" charset="0"/>
                <a:cs typeface="Calibri" panose="020F0502020204030204" pitchFamily="34" charset="0"/>
              </a:rPr>
              <a:t>USA</a:t>
            </a:r>
            <a:endParaRPr sz="19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3" name="object 9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42168" y="5721333"/>
            <a:ext cx="628245" cy="418992"/>
          </a:xfrm>
          <a:prstGeom prst="rect">
            <a:avLst/>
          </a:prstGeom>
        </p:spPr>
      </p:pic>
      <p:sp>
        <p:nvSpPr>
          <p:cNvPr id="94" name="object 94"/>
          <p:cNvSpPr txBox="1"/>
          <p:nvPr/>
        </p:nvSpPr>
        <p:spPr>
          <a:xfrm>
            <a:off x="15664292" y="6223443"/>
            <a:ext cx="65405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950" spc="-10" dirty="0">
                <a:latin typeface="Calibri" panose="020F0502020204030204" pitchFamily="34" charset="0"/>
                <a:cs typeface="Calibri" panose="020F0502020204030204" pitchFamily="34" charset="0"/>
              </a:rPr>
              <a:t>China</a:t>
            </a:r>
            <a:endParaRPr sz="19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5" name="object 95"/>
          <p:cNvGrpSpPr/>
          <p:nvPr/>
        </p:nvGrpSpPr>
        <p:grpSpPr>
          <a:xfrm>
            <a:off x="15676992" y="5719584"/>
            <a:ext cx="628650" cy="419100"/>
            <a:chOff x="15653973" y="5719584"/>
            <a:chExt cx="628650" cy="419100"/>
          </a:xfrm>
        </p:grpSpPr>
        <p:sp>
          <p:nvSpPr>
            <p:cNvPr id="96" name="object 96"/>
            <p:cNvSpPr/>
            <p:nvPr/>
          </p:nvSpPr>
          <p:spPr>
            <a:xfrm>
              <a:off x="15653973" y="5719584"/>
              <a:ext cx="628650" cy="419100"/>
            </a:xfrm>
            <a:custGeom>
              <a:avLst/>
              <a:gdLst/>
              <a:ahLst/>
              <a:cxnLst/>
              <a:rect l="l" t="t" r="r" b="b"/>
              <a:pathLst>
                <a:path w="628650" h="419100">
                  <a:moveTo>
                    <a:pt x="628179" y="0"/>
                  </a:moveTo>
                  <a:lnTo>
                    <a:pt x="0" y="0"/>
                  </a:lnTo>
                  <a:lnTo>
                    <a:pt x="0" y="418762"/>
                  </a:lnTo>
                  <a:lnTo>
                    <a:pt x="628179" y="418762"/>
                  </a:lnTo>
                  <a:lnTo>
                    <a:pt x="628179" y="0"/>
                  </a:lnTo>
                  <a:close/>
                </a:path>
              </a:pathLst>
            </a:custGeom>
            <a:solidFill>
              <a:srgbClr val="DD2911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97" name="object 9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698815" y="5760890"/>
              <a:ext cx="120163" cy="114300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845351" y="5741972"/>
              <a:ext cx="78435" cy="81837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845964" y="5845028"/>
              <a:ext cx="78972" cy="83156"/>
            </a:xfrm>
            <a:prstGeom prst="rect">
              <a:avLst/>
            </a:prstGeom>
          </p:spPr>
        </p:pic>
      </p:grpSp>
      <p:sp>
        <p:nvSpPr>
          <p:cNvPr id="100" name="object 100"/>
          <p:cNvSpPr txBox="1"/>
          <p:nvPr/>
        </p:nvSpPr>
        <p:spPr>
          <a:xfrm>
            <a:off x="11483791" y="6236532"/>
            <a:ext cx="70040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spcBef>
                <a:spcPts val="125"/>
              </a:spcBef>
            </a:pPr>
            <a:r>
              <a:rPr sz="1950" dirty="0">
                <a:latin typeface="Calibri" panose="020F0502020204030204" pitchFamily="34" charset="0"/>
                <a:cs typeface="Calibri" panose="020F0502020204030204" pitchFamily="34" charset="0"/>
              </a:rPr>
              <a:t>EU-</a:t>
            </a:r>
            <a:r>
              <a:rPr sz="1950" spc="-25" dirty="0"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  <a:endParaRPr sz="19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1" name="object 101"/>
          <p:cNvGrpSpPr/>
          <p:nvPr/>
        </p:nvGrpSpPr>
        <p:grpSpPr>
          <a:xfrm>
            <a:off x="11470387" y="5719575"/>
            <a:ext cx="628650" cy="415925"/>
            <a:chOff x="11447368" y="5719574"/>
            <a:chExt cx="628650" cy="415925"/>
          </a:xfrm>
        </p:grpSpPr>
        <p:sp>
          <p:nvSpPr>
            <p:cNvPr id="102" name="object 102"/>
            <p:cNvSpPr/>
            <p:nvPr/>
          </p:nvSpPr>
          <p:spPr>
            <a:xfrm>
              <a:off x="11447368" y="5719574"/>
              <a:ext cx="628650" cy="415925"/>
            </a:xfrm>
            <a:custGeom>
              <a:avLst/>
              <a:gdLst/>
              <a:ahLst/>
              <a:cxnLst/>
              <a:rect l="l" t="t" r="r" b="b"/>
              <a:pathLst>
                <a:path w="628650" h="415925">
                  <a:moveTo>
                    <a:pt x="628179" y="0"/>
                  </a:moveTo>
                  <a:lnTo>
                    <a:pt x="0" y="0"/>
                  </a:lnTo>
                  <a:lnTo>
                    <a:pt x="0" y="415893"/>
                  </a:lnTo>
                  <a:lnTo>
                    <a:pt x="628179" y="415893"/>
                  </a:lnTo>
                  <a:lnTo>
                    <a:pt x="628179" y="0"/>
                  </a:lnTo>
                  <a:close/>
                </a:path>
              </a:pathLst>
            </a:custGeom>
            <a:solidFill>
              <a:srgbClr val="063397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3" name="object 103"/>
            <p:cNvSpPr/>
            <p:nvPr/>
          </p:nvSpPr>
          <p:spPr>
            <a:xfrm>
              <a:off x="11669522" y="5784118"/>
              <a:ext cx="184150" cy="284480"/>
            </a:xfrm>
            <a:custGeom>
              <a:avLst/>
              <a:gdLst/>
              <a:ahLst/>
              <a:cxnLst/>
              <a:rect l="l" t="t" r="r" b="b"/>
              <a:pathLst>
                <a:path w="184150" h="284479">
                  <a:moveTo>
                    <a:pt x="44221" y="257873"/>
                  </a:moveTo>
                  <a:lnTo>
                    <a:pt x="27330" y="257873"/>
                  </a:lnTo>
                  <a:lnTo>
                    <a:pt x="22136" y="241769"/>
                  </a:lnTo>
                  <a:lnTo>
                    <a:pt x="16878" y="257873"/>
                  </a:lnTo>
                  <a:lnTo>
                    <a:pt x="0" y="257873"/>
                  </a:lnTo>
                  <a:lnTo>
                    <a:pt x="13665" y="267792"/>
                  </a:lnTo>
                  <a:lnTo>
                    <a:pt x="8407" y="283895"/>
                  </a:lnTo>
                  <a:lnTo>
                    <a:pt x="22136" y="273964"/>
                  </a:lnTo>
                  <a:lnTo>
                    <a:pt x="35801" y="283895"/>
                  </a:lnTo>
                  <a:lnTo>
                    <a:pt x="30543" y="267792"/>
                  </a:lnTo>
                  <a:lnTo>
                    <a:pt x="44221" y="257873"/>
                  </a:lnTo>
                  <a:close/>
                </a:path>
                <a:path w="184150" h="284479">
                  <a:moveTo>
                    <a:pt x="44221" y="16103"/>
                  </a:moveTo>
                  <a:lnTo>
                    <a:pt x="27330" y="16103"/>
                  </a:lnTo>
                  <a:lnTo>
                    <a:pt x="22136" y="0"/>
                  </a:lnTo>
                  <a:lnTo>
                    <a:pt x="16878" y="16103"/>
                  </a:lnTo>
                  <a:lnTo>
                    <a:pt x="0" y="16103"/>
                  </a:lnTo>
                  <a:lnTo>
                    <a:pt x="13665" y="26022"/>
                  </a:lnTo>
                  <a:lnTo>
                    <a:pt x="8407" y="42113"/>
                  </a:lnTo>
                  <a:lnTo>
                    <a:pt x="22136" y="32194"/>
                  </a:lnTo>
                  <a:lnTo>
                    <a:pt x="35801" y="42113"/>
                  </a:lnTo>
                  <a:lnTo>
                    <a:pt x="30543" y="26022"/>
                  </a:lnTo>
                  <a:lnTo>
                    <a:pt x="44221" y="16103"/>
                  </a:lnTo>
                  <a:close/>
                </a:path>
                <a:path w="184150" h="284479">
                  <a:moveTo>
                    <a:pt x="183921" y="257873"/>
                  </a:moveTo>
                  <a:lnTo>
                    <a:pt x="167030" y="257873"/>
                  </a:lnTo>
                  <a:lnTo>
                    <a:pt x="161785" y="241769"/>
                  </a:lnTo>
                  <a:lnTo>
                    <a:pt x="156578" y="257873"/>
                  </a:lnTo>
                  <a:lnTo>
                    <a:pt x="139649" y="257873"/>
                  </a:lnTo>
                  <a:lnTo>
                    <a:pt x="153314" y="267792"/>
                  </a:lnTo>
                  <a:lnTo>
                    <a:pt x="148120" y="283895"/>
                  </a:lnTo>
                  <a:lnTo>
                    <a:pt x="161785" y="273964"/>
                  </a:lnTo>
                  <a:lnTo>
                    <a:pt x="175463" y="283895"/>
                  </a:lnTo>
                  <a:lnTo>
                    <a:pt x="170243" y="267792"/>
                  </a:lnTo>
                  <a:lnTo>
                    <a:pt x="183921" y="257873"/>
                  </a:lnTo>
                  <a:close/>
                </a:path>
              </a:pathLst>
            </a:custGeom>
            <a:solidFill>
              <a:srgbClr val="FECB17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4" name="object 10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809175" y="5784117"/>
              <a:ext cx="95371" cy="93176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11599761" y="5765386"/>
              <a:ext cx="323850" cy="321945"/>
            </a:xfrm>
            <a:custGeom>
              <a:avLst/>
              <a:gdLst/>
              <a:ahLst/>
              <a:cxnLst/>
              <a:rect l="l" t="t" r="r" b="b"/>
              <a:pathLst>
                <a:path w="323850" h="321945">
                  <a:moveTo>
                    <a:pt x="44272" y="155613"/>
                  </a:moveTo>
                  <a:lnTo>
                    <a:pt x="27381" y="155613"/>
                  </a:lnTo>
                  <a:lnTo>
                    <a:pt x="22136" y="139560"/>
                  </a:lnTo>
                  <a:lnTo>
                    <a:pt x="16929" y="155613"/>
                  </a:lnTo>
                  <a:lnTo>
                    <a:pt x="0" y="155613"/>
                  </a:lnTo>
                  <a:lnTo>
                    <a:pt x="13665" y="165569"/>
                  </a:lnTo>
                  <a:lnTo>
                    <a:pt x="8458" y="181622"/>
                  </a:lnTo>
                  <a:lnTo>
                    <a:pt x="22136" y="171704"/>
                  </a:lnTo>
                  <a:lnTo>
                    <a:pt x="35814" y="181622"/>
                  </a:lnTo>
                  <a:lnTo>
                    <a:pt x="30607" y="165569"/>
                  </a:lnTo>
                  <a:lnTo>
                    <a:pt x="44272" y="155613"/>
                  </a:lnTo>
                  <a:close/>
                </a:path>
                <a:path w="323850" h="321945">
                  <a:moveTo>
                    <a:pt x="62915" y="225539"/>
                  </a:moveTo>
                  <a:lnTo>
                    <a:pt x="45986" y="225539"/>
                  </a:lnTo>
                  <a:lnTo>
                    <a:pt x="40779" y="209448"/>
                  </a:lnTo>
                  <a:lnTo>
                    <a:pt x="35534" y="225539"/>
                  </a:lnTo>
                  <a:lnTo>
                    <a:pt x="18643" y="225539"/>
                  </a:lnTo>
                  <a:lnTo>
                    <a:pt x="32321" y="235470"/>
                  </a:lnTo>
                  <a:lnTo>
                    <a:pt x="27114" y="251561"/>
                  </a:lnTo>
                  <a:lnTo>
                    <a:pt x="40779" y="241630"/>
                  </a:lnTo>
                  <a:lnTo>
                    <a:pt x="54457" y="251561"/>
                  </a:lnTo>
                  <a:lnTo>
                    <a:pt x="49250" y="235470"/>
                  </a:lnTo>
                  <a:lnTo>
                    <a:pt x="62915" y="225539"/>
                  </a:lnTo>
                  <a:close/>
                </a:path>
                <a:path w="323850" h="321945">
                  <a:moveTo>
                    <a:pt x="62915" y="85890"/>
                  </a:moveTo>
                  <a:lnTo>
                    <a:pt x="45986" y="85890"/>
                  </a:lnTo>
                  <a:lnTo>
                    <a:pt x="40779" y="69799"/>
                  </a:lnTo>
                  <a:lnTo>
                    <a:pt x="35534" y="85890"/>
                  </a:lnTo>
                  <a:lnTo>
                    <a:pt x="18643" y="85890"/>
                  </a:lnTo>
                  <a:lnTo>
                    <a:pt x="32321" y="95821"/>
                  </a:lnTo>
                  <a:lnTo>
                    <a:pt x="27114" y="111912"/>
                  </a:lnTo>
                  <a:lnTo>
                    <a:pt x="40779" y="101942"/>
                  </a:lnTo>
                  <a:lnTo>
                    <a:pt x="54457" y="111912"/>
                  </a:lnTo>
                  <a:lnTo>
                    <a:pt x="49250" y="95821"/>
                  </a:lnTo>
                  <a:lnTo>
                    <a:pt x="62915" y="85890"/>
                  </a:lnTo>
                  <a:close/>
                </a:path>
                <a:path w="323850" h="321945">
                  <a:moveTo>
                    <a:pt x="183781" y="295351"/>
                  </a:moveTo>
                  <a:lnTo>
                    <a:pt x="166852" y="295351"/>
                  </a:lnTo>
                  <a:lnTo>
                    <a:pt x="161645" y="279298"/>
                  </a:lnTo>
                  <a:lnTo>
                    <a:pt x="156400" y="295351"/>
                  </a:lnTo>
                  <a:lnTo>
                    <a:pt x="139509" y="295351"/>
                  </a:lnTo>
                  <a:lnTo>
                    <a:pt x="153174" y="305308"/>
                  </a:lnTo>
                  <a:lnTo>
                    <a:pt x="147929" y="321360"/>
                  </a:lnTo>
                  <a:lnTo>
                    <a:pt x="161645" y="311442"/>
                  </a:lnTo>
                  <a:lnTo>
                    <a:pt x="175310" y="321360"/>
                  </a:lnTo>
                  <a:lnTo>
                    <a:pt x="170065" y="305308"/>
                  </a:lnTo>
                  <a:lnTo>
                    <a:pt x="183781" y="295351"/>
                  </a:lnTo>
                  <a:close/>
                </a:path>
                <a:path w="323850" h="321945">
                  <a:moveTo>
                    <a:pt x="183781" y="16090"/>
                  </a:moveTo>
                  <a:lnTo>
                    <a:pt x="166852" y="16090"/>
                  </a:lnTo>
                  <a:lnTo>
                    <a:pt x="161645" y="0"/>
                  </a:lnTo>
                  <a:lnTo>
                    <a:pt x="156400" y="16090"/>
                  </a:lnTo>
                  <a:lnTo>
                    <a:pt x="139509" y="16090"/>
                  </a:lnTo>
                  <a:lnTo>
                    <a:pt x="153174" y="26022"/>
                  </a:lnTo>
                  <a:lnTo>
                    <a:pt x="147929" y="42113"/>
                  </a:lnTo>
                  <a:lnTo>
                    <a:pt x="161645" y="32143"/>
                  </a:lnTo>
                  <a:lnTo>
                    <a:pt x="175310" y="42113"/>
                  </a:lnTo>
                  <a:lnTo>
                    <a:pt x="170065" y="26022"/>
                  </a:lnTo>
                  <a:lnTo>
                    <a:pt x="183781" y="16090"/>
                  </a:lnTo>
                  <a:close/>
                </a:path>
                <a:path w="323850" h="321945">
                  <a:moveTo>
                    <a:pt x="304774" y="225539"/>
                  </a:moveTo>
                  <a:lnTo>
                    <a:pt x="287845" y="225539"/>
                  </a:lnTo>
                  <a:lnTo>
                    <a:pt x="282638" y="209448"/>
                  </a:lnTo>
                  <a:lnTo>
                    <a:pt x="277406" y="225539"/>
                  </a:lnTo>
                  <a:lnTo>
                    <a:pt x="260515" y="225539"/>
                  </a:lnTo>
                  <a:lnTo>
                    <a:pt x="274180" y="235470"/>
                  </a:lnTo>
                  <a:lnTo>
                    <a:pt x="268935" y="251561"/>
                  </a:lnTo>
                  <a:lnTo>
                    <a:pt x="282638" y="241630"/>
                  </a:lnTo>
                  <a:lnTo>
                    <a:pt x="296316" y="251561"/>
                  </a:lnTo>
                  <a:lnTo>
                    <a:pt x="291071" y="235470"/>
                  </a:lnTo>
                  <a:lnTo>
                    <a:pt x="304774" y="225539"/>
                  </a:lnTo>
                  <a:close/>
                </a:path>
                <a:path w="323850" h="321945">
                  <a:moveTo>
                    <a:pt x="323392" y="155613"/>
                  </a:moveTo>
                  <a:lnTo>
                    <a:pt x="306501" y="155613"/>
                  </a:lnTo>
                  <a:lnTo>
                    <a:pt x="301256" y="139560"/>
                  </a:lnTo>
                  <a:lnTo>
                    <a:pt x="296049" y="155613"/>
                  </a:lnTo>
                  <a:lnTo>
                    <a:pt x="279171" y="155613"/>
                  </a:lnTo>
                  <a:lnTo>
                    <a:pt x="292836" y="165569"/>
                  </a:lnTo>
                  <a:lnTo>
                    <a:pt x="287578" y="181622"/>
                  </a:lnTo>
                  <a:lnTo>
                    <a:pt x="301256" y="171704"/>
                  </a:lnTo>
                  <a:lnTo>
                    <a:pt x="314960" y="181622"/>
                  </a:lnTo>
                  <a:lnTo>
                    <a:pt x="309727" y="165569"/>
                  </a:lnTo>
                  <a:lnTo>
                    <a:pt x="323392" y="155613"/>
                  </a:lnTo>
                  <a:close/>
                </a:path>
              </a:pathLst>
            </a:custGeom>
            <a:solidFill>
              <a:srgbClr val="FECB17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6" name="object 106"/>
          <p:cNvSpPr/>
          <p:nvPr/>
        </p:nvSpPr>
        <p:spPr>
          <a:xfrm>
            <a:off x="1112134" y="2819695"/>
            <a:ext cx="862330" cy="991235"/>
          </a:xfrm>
          <a:custGeom>
            <a:avLst/>
            <a:gdLst/>
            <a:ahLst/>
            <a:cxnLst/>
            <a:rect l="l" t="t" r="r" b="b"/>
            <a:pathLst>
              <a:path w="862330" h="991235">
                <a:moveTo>
                  <a:pt x="491471" y="0"/>
                </a:moveTo>
                <a:lnTo>
                  <a:pt x="438611" y="2373"/>
                </a:lnTo>
                <a:lnTo>
                  <a:pt x="387917" y="9491"/>
                </a:lnTo>
                <a:lnTo>
                  <a:pt x="339386" y="21353"/>
                </a:lnTo>
                <a:lnTo>
                  <a:pt x="293017" y="37956"/>
                </a:lnTo>
                <a:lnTo>
                  <a:pt x="249353" y="58732"/>
                </a:lnTo>
                <a:lnTo>
                  <a:pt x="208938" y="83083"/>
                </a:lnTo>
                <a:lnTo>
                  <a:pt x="171771" y="111011"/>
                </a:lnTo>
                <a:lnTo>
                  <a:pt x="137849" y="142519"/>
                </a:lnTo>
                <a:lnTo>
                  <a:pt x="107292" y="177319"/>
                </a:lnTo>
                <a:lnTo>
                  <a:pt x="80237" y="215109"/>
                </a:lnTo>
                <a:lnTo>
                  <a:pt x="56682" y="255894"/>
                </a:lnTo>
                <a:lnTo>
                  <a:pt x="36627" y="299676"/>
                </a:lnTo>
                <a:lnTo>
                  <a:pt x="20598" y="345886"/>
                </a:lnTo>
                <a:lnTo>
                  <a:pt x="9152" y="393921"/>
                </a:lnTo>
                <a:lnTo>
                  <a:pt x="2287" y="443779"/>
                </a:lnTo>
                <a:lnTo>
                  <a:pt x="0" y="495461"/>
                </a:lnTo>
                <a:lnTo>
                  <a:pt x="2122" y="544784"/>
                </a:lnTo>
                <a:lnTo>
                  <a:pt x="8490" y="592862"/>
                </a:lnTo>
                <a:lnTo>
                  <a:pt x="19105" y="639694"/>
                </a:lnTo>
                <a:lnTo>
                  <a:pt x="33967" y="685277"/>
                </a:lnTo>
                <a:lnTo>
                  <a:pt x="52860" y="728848"/>
                </a:lnTo>
                <a:lnTo>
                  <a:pt x="75582" y="769675"/>
                </a:lnTo>
                <a:lnTo>
                  <a:pt x="102135" y="807757"/>
                </a:lnTo>
                <a:lnTo>
                  <a:pt x="132519" y="843094"/>
                </a:lnTo>
                <a:lnTo>
                  <a:pt x="166651" y="875312"/>
                </a:lnTo>
                <a:lnTo>
                  <a:pt x="204445" y="904032"/>
                </a:lnTo>
                <a:lnTo>
                  <a:pt x="245901" y="929254"/>
                </a:lnTo>
                <a:lnTo>
                  <a:pt x="291017" y="950976"/>
                </a:lnTo>
                <a:lnTo>
                  <a:pt x="339593" y="968459"/>
                </a:lnTo>
                <a:lnTo>
                  <a:pt x="391413" y="980949"/>
                </a:lnTo>
                <a:lnTo>
                  <a:pt x="446479" y="988444"/>
                </a:lnTo>
                <a:lnTo>
                  <a:pt x="504790" y="990943"/>
                </a:lnTo>
                <a:lnTo>
                  <a:pt x="526471" y="990609"/>
                </a:lnTo>
                <a:lnTo>
                  <a:pt x="572087" y="987939"/>
                </a:lnTo>
                <a:lnTo>
                  <a:pt x="620245" y="982564"/>
                </a:lnTo>
                <a:lnTo>
                  <a:pt x="668193" y="974237"/>
                </a:lnTo>
                <a:lnTo>
                  <a:pt x="715353" y="963015"/>
                </a:lnTo>
                <a:lnTo>
                  <a:pt x="760975" y="949357"/>
                </a:lnTo>
                <a:lnTo>
                  <a:pt x="804554" y="933332"/>
                </a:lnTo>
                <a:lnTo>
                  <a:pt x="843841" y="914691"/>
                </a:lnTo>
                <a:lnTo>
                  <a:pt x="861743" y="904370"/>
                </a:lnTo>
                <a:lnTo>
                  <a:pt x="861743" y="439536"/>
                </a:lnTo>
                <a:lnTo>
                  <a:pt x="524769" y="439536"/>
                </a:lnTo>
                <a:lnTo>
                  <a:pt x="524769" y="559407"/>
                </a:lnTo>
                <a:lnTo>
                  <a:pt x="733883" y="559407"/>
                </a:lnTo>
                <a:lnTo>
                  <a:pt x="733883" y="821786"/>
                </a:lnTo>
                <a:lnTo>
                  <a:pt x="686760" y="842935"/>
                </a:lnTo>
                <a:lnTo>
                  <a:pt x="630661" y="858413"/>
                </a:lnTo>
                <a:lnTo>
                  <a:pt x="568222" y="867912"/>
                </a:lnTo>
                <a:lnTo>
                  <a:pt x="502131" y="871072"/>
                </a:lnTo>
                <a:lnTo>
                  <a:pt x="463581" y="869285"/>
                </a:lnTo>
                <a:lnTo>
                  <a:pt x="390996" y="854971"/>
                </a:lnTo>
                <a:lnTo>
                  <a:pt x="324730" y="826745"/>
                </a:lnTo>
                <a:lnTo>
                  <a:pt x="266790" y="787121"/>
                </a:lnTo>
                <a:lnTo>
                  <a:pt x="217765" y="736756"/>
                </a:lnTo>
                <a:lnTo>
                  <a:pt x="179140" y="677160"/>
                </a:lnTo>
                <a:lnTo>
                  <a:pt x="151588" y="608976"/>
                </a:lnTo>
                <a:lnTo>
                  <a:pt x="137598" y="534717"/>
                </a:lnTo>
                <a:lnTo>
                  <a:pt x="135849" y="495461"/>
                </a:lnTo>
                <a:lnTo>
                  <a:pt x="137430" y="457391"/>
                </a:lnTo>
                <a:lnTo>
                  <a:pt x="150082" y="384471"/>
                </a:lnTo>
                <a:lnTo>
                  <a:pt x="175135" y="316458"/>
                </a:lnTo>
                <a:lnTo>
                  <a:pt x="211099" y="256864"/>
                </a:lnTo>
                <a:lnTo>
                  <a:pt x="257556" y="206413"/>
                </a:lnTo>
                <a:lnTo>
                  <a:pt x="313497" y="166118"/>
                </a:lnTo>
                <a:lnTo>
                  <a:pt x="378588" y="136733"/>
                </a:lnTo>
                <a:lnTo>
                  <a:pt x="451845" y="121753"/>
                </a:lnTo>
                <a:lnTo>
                  <a:pt x="491471" y="119881"/>
                </a:lnTo>
                <a:lnTo>
                  <a:pt x="527017" y="121252"/>
                </a:lnTo>
                <a:lnTo>
                  <a:pt x="595613" y="132236"/>
                </a:lnTo>
                <a:lnTo>
                  <a:pt x="660869" y="154968"/>
                </a:lnTo>
                <a:lnTo>
                  <a:pt x="722803" y="193924"/>
                </a:lnTo>
                <a:lnTo>
                  <a:pt x="752532" y="219773"/>
                </a:lnTo>
                <a:lnTo>
                  <a:pt x="843094" y="122530"/>
                </a:lnTo>
                <a:lnTo>
                  <a:pt x="813462" y="95448"/>
                </a:lnTo>
                <a:lnTo>
                  <a:pt x="780498" y="71438"/>
                </a:lnTo>
                <a:lnTo>
                  <a:pt x="744202" y="50501"/>
                </a:lnTo>
                <a:lnTo>
                  <a:pt x="704575" y="32637"/>
                </a:lnTo>
                <a:lnTo>
                  <a:pt x="660287" y="18363"/>
                </a:lnTo>
                <a:lnTo>
                  <a:pt x="610007" y="8163"/>
                </a:lnTo>
                <a:lnTo>
                  <a:pt x="553735" y="2041"/>
                </a:lnTo>
                <a:lnTo>
                  <a:pt x="491471" y="0"/>
                </a:lnTo>
                <a:close/>
              </a:path>
            </a:pathLst>
          </a:custGeom>
          <a:solidFill>
            <a:srgbClr val="174663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2147027" y="2819699"/>
            <a:ext cx="618490" cy="967105"/>
          </a:xfrm>
          <a:custGeom>
            <a:avLst/>
            <a:gdLst/>
            <a:ahLst/>
            <a:cxnLst/>
            <a:rect l="l" t="t" r="r" b="b"/>
            <a:pathLst>
              <a:path w="618489" h="967104">
                <a:moveTo>
                  <a:pt x="320984" y="0"/>
                </a:moveTo>
                <a:lnTo>
                  <a:pt x="261878" y="3668"/>
                </a:lnTo>
                <a:lnTo>
                  <a:pt x="207114" y="14648"/>
                </a:lnTo>
                <a:lnTo>
                  <a:pt x="157489" y="33303"/>
                </a:lnTo>
                <a:lnTo>
                  <a:pt x="113881" y="59945"/>
                </a:lnTo>
                <a:lnTo>
                  <a:pt x="76576" y="94401"/>
                </a:lnTo>
                <a:lnTo>
                  <a:pt x="45946" y="136529"/>
                </a:lnTo>
                <a:lnTo>
                  <a:pt x="23136" y="186636"/>
                </a:lnTo>
                <a:lnTo>
                  <a:pt x="9319" y="245060"/>
                </a:lnTo>
                <a:lnTo>
                  <a:pt x="147838" y="257049"/>
                </a:lnTo>
                <a:lnTo>
                  <a:pt x="155916" y="224921"/>
                </a:lnTo>
                <a:lnTo>
                  <a:pt x="168151" y="196459"/>
                </a:lnTo>
                <a:lnTo>
                  <a:pt x="205114" y="150508"/>
                </a:lnTo>
                <a:lnTo>
                  <a:pt x="256384" y="121534"/>
                </a:lnTo>
                <a:lnTo>
                  <a:pt x="319655" y="111870"/>
                </a:lnTo>
                <a:lnTo>
                  <a:pt x="336091" y="112539"/>
                </a:lnTo>
                <a:lnTo>
                  <a:pt x="382920" y="122530"/>
                </a:lnTo>
                <a:lnTo>
                  <a:pt x="423379" y="143398"/>
                </a:lnTo>
                <a:lnTo>
                  <a:pt x="454508" y="173981"/>
                </a:lnTo>
                <a:lnTo>
                  <a:pt x="475032" y="214191"/>
                </a:lnTo>
                <a:lnTo>
                  <a:pt x="482152" y="262389"/>
                </a:lnTo>
                <a:lnTo>
                  <a:pt x="481609" y="276877"/>
                </a:lnTo>
                <a:lnTo>
                  <a:pt x="473493" y="318335"/>
                </a:lnTo>
                <a:lnTo>
                  <a:pt x="457131" y="356786"/>
                </a:lnTo>
                <a:lnTo>
                  <a:pt x="434526" y="392419"/>
                </a:lnTo>
                <a:lnTo>
                  <a:pt x="407477" y="425667"/>
                </a:lnTo>
                <a:lnTo>
                  <a:pt x="378260" y="455504"/>
                </a:lnTo>
                <a:lnTo>
                  <a:pt x="0" y="831105"/>
                </a:lnTo>
                <a:lnTo>
                  <a:pt x="0" y="966954"/>
                </a:lnTo>
                <a:lnTo>
                  <a:pt x="618002" y="966954"/>
                </a:lnTo>
                <a:lnTo>
                  <a:pt x="618002" y="855083"/>
                </a:lnTo>
                <a:lnTo>
                  <a:pt x="143849" y="855083"/>
                </a:lnTo>
                <a:lnTo>
                  <a:pt x="469998" y="540003"/>
                </a:lnTo>
                <a:lnTo>
                  <a:pt x="500626" y="508706"/>
                </a:lnTo>
                <a:lnTo>
                  <a:pt x="529676" y="476579"/>
                </a:lnTo>
                <a:lnTo>
                  <a:pt x="555650" y="442611"/>
                </a:lnTo>
                <a:lnTo>
                  <a:pt x="578168" y="406604"/>
                </a:lnTo>
                <a:lnTo>
                  <a:pt x="596484" y="368315"/>
                </a:lnTo>
                <a:lnTo>
                  <a:pt x="610139" y="327614"/>
                </a:lnTo>
                <a:lnTo>
                  <a:pt x="617128" y="283994"/>
                </a:lnTo>
                <a:lnTo>
                  <a:pt x="618002" y="261060"/>
                </a:lnTo>
                <a:lnTo>
                  <a:pt x="616542" y="229476"/>
                </a:lnTo>
                <a:lnTo>
                  <a:pt x="604882" y="172536"/>
                </a:lnTo>
                <a:lnTo>
                  <a:pt x="581952" y="123872"/>
                </a:lnTo>
                <a:lnTo>
                  <a:pt x="549989" y="83251"/>
                </a:lnTo>
                <a:lnTo>
                  <a:pt x="509617" y="50627"/>
                </a:lnTo>
                <a:lnTo>
                  <a:pt x="462336" y="25984"/>
                </a:lnTo>
                <a:lnTo>
                  <a:pt x="408767" y="9369"/>
                </a:lnTo>
                <a:lnTo>
                  <a:pt x="351158" y="1042"/>
                </a:lnTo>
                <a:lnTo>
                  <a:pt x="320984" y="0"/>
                </a:lnTo>
                <a:close/>
              </a:path>
            </a:pathLst>
          </a:custGeom>
          <a:solidFill>
            <a:srgbClr val="174663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2888894" y="2819688"/>
            <a:ext cx="982980" cy="991235"/>
          </a:xfrm>
          <a:custGeom>
            <a:avLst/>
            <a:gdLst/>
            <a:ahLst/>
            <a:cxnLst/>
            <a:rect l="l" t="t" r="r" b="b"/>
            <a:pathLst>
              <a:path w="982979" h="991235">
                <a:moveTo>
                  <a:pt x="499105" y="0"/>
                </a:moveTo>
                <a:lnTo>
                  <a:pt x="483859" y="0"/>
                </a:lnTo>
                <a:lnTo>
                  <a:pt x="468844" y="513"/>
                </a:lnTo>
                <a:lnTo>
                  <a:pt x="422300" y="4194"/>
                </a:lnTo>
                <a:lnTo>
                  <a:pt x="377476" y="11654"/>
                </a:lnTo>
                <a:lnTo>
                  <a:pt x="334382" y="22906"/>
                </a:lnTo>
                <a:lnTo>
                  <a:pt x="293027" y="37967"/>
                </a:lnTo>
                <a:lnTo>
                  <a:pt x="249359" y="58738"/>
                </a:lnTo>
                <a:lnTo>
                  <a:pt x="208945" y="83090"/>
                </a:lnTo>
                <a:lnTo>
                  <a:pt x="171780" y="111020"/>
                </a:lnTo>
                <a:lnTo>
                  <a:pt x="137859" y="142529"/>
                </a:lnTo>
                <a:lnTo>
                  <a:pt x="107301" y="177329"/>
                </a:lnTo>
                <a:lnTo>
                  <a:pt x="80242" y="215120"/>
                </a:lnTo>
                <a:lnTo>
                  <a:pt x="56683" y="255905"/>
                </a:lnTo>
                <a:lnTo>
                  <a:pt x="36627" y="299687"/>
                </a:lnTo>
                <a:lnTo>
                  <a:pt x="20598" y="345897"/>
                </a:lnTo>
                <a:lnTo>
                  <a:pt x="9152" y="393931"/>
                </a:lnTo>
                <a:lnTo>
                  <a:pt x="2287" y="443790"/>
                </a:lnTo>
                <a:lnTo>
                  <a:pt x="0" y="495471"/>
                </a:lnTo>
                <a:lnTo>
                  <a:pt x="83" y="498675"/>
                </a:lnTo>
                <a:lnTo>
                  <a:pt x="157" y="507995"/>
                </a:lnTo>
                <a:lnTo>
                  <a:pt x="2570" y="549553"/>
                </a:lnTo>
                <a:lnTo>
                  <a:pt x="9472" y="598548"/>
                </a:lnTo>
                <a:lnTo>
                  <a:pt x="18596" y="638148"/>
                </a:lnTo>
                <a:lnTo>
                  <a:pt x="21423" y="647613"/>
                </a:lnTo>
                <a:lnTo>
                  <a:pt x="23737" y="655309"/>
                </a:lnTo>
                <a:lnTo>
                  <a:pt x="25842" y="662053"/>
                </a:lnTo>
                <a:lnTo>
                  <a:pt x="28166" y="668702"/>
                </a:lnTo>
                <a:lnTo>
                  <a:pt x="30794" y="676304"/>
                </a:lnTo>
                <a:lnTo>
                  <a:pt x="56683" y="735065"/>
                </a:lnTo>
                <a:lnTo>
                  <a:pt x="80242" y="775852"/>
                </a:lnTo>
                <a:lnTo>
                  <a:pt x="107301" y="813640"/>
                </a:lnTo>
                <a:lnTo>
                  <a:pt x="137859" y="848434"/>
                </a:lnTo>
                <a:lnTo>
                  <a:pt x="171780" y="879946"/>
                </a:lnTo>
                <a:lnTo>
                  <a:pt x="208945" y="907874"/>
                </a:lnTo>
                <a:lnTo>
                  <a:pt x="249359" y="932222"/>
                </a:lnTo>
                <a:lnTo>
                  <a:pt x="293027" y="952997"/>
                </a:lnTo>
                <a:lnTo>
                  <a:pt x="339392" y="969595"/>
                </a:lnTo>
                <a:lnTo>
                  <a:pt x="387924" y="981458"/>
                </a:lnTo>
                <a:lnTo>
                  <a:pt x="438620" y="988579"/>
                </a:lnTo>
                <a:lnTo>
                  <a:pt x="491482" y="990954"/>
                </a:lnTo>
                <a:lnTo>
                  <a:pt x="544342" y="988579"/>
                </a:lnTo>
                <a:lnTo>
                  <a:pt x="595036" y="981458"/>
                </a:lnTo>
                <a:lnTo>
                  <a:pt x="643567" y="969595"/>
                </a:lnTo>
                <a:lnTo>
                  <a:pt x="689937" y="952997"/>
                </a:lnTo>
                <a:lnTo>
                  <a:pt x="733602" y="932222"/>
                </a:lnTo>
                <a:lnTo>
                  <a:pt x="774019" y="907874"/>
                </a:lnTo>
                <a:lnTo>
                  <a:pt x="811187" y="879946"/>
                </a:lnTo>
                <a:lnTo>
                  <a:pt x="820727" y="871083"/>
                </a:lnTo>
                <a:lnTo>
                  <a:pt x="491482" y="871083"/>
                </a:lnTo>
                <a:lnTo>
                  <a:pt x="454845" y="869469"/>
                </a:lnTo>
                <a:lnTo>
                  <a:pt x="419921" y="864641"/>
                </a:lnTo>
                <a:lnTo>
                  <a:pt x="386698" y="856620"/>
                </a:lnTo>
                <a:lnTo>
                  <a:pt x="355161" y="845429"/>
                </a:lnTo>
                <a:lnTo>
                  <a:pt x="351748" y="844005"/>
                </a:lnTo>
                <a:lnTo>
                  <a:pt x="348324" y="842644"/>
                </a:lnTo>
                <a:lnTo>
                  <a:pt x="341623" y="839566"/>
                </a:lnTo>
                <a:lnTo>
                  <a:pt x="338387" y="837911"/>
                </a:lnTo>
                <a:lnTo>
                  <a:pt x="335110" y="836299"/>
                </a:lnTo>
                <a:lnTo>
                  <a:pt x="285726" y="806853"/>
                </a:lnTo>
                <a:lnTo>
                  <a:pt x="242641" y="770395"/>
                </a:lnTo>
                <a:lnTo>
                  <a:pt x="207189" y="728606"/>
                </a:lnTo>
                <a:lnTo>
                  <a:pt x="177400" y="678896"/>
                </a:lnTo>
                <a:lnTo>
                  <a:pt x="163890" y="648262"/>
                </a:lnTo>
                <a:lnTo>
                  <a:pt x="162466" y="644849"/>
                </a:lnTo>
                <a:lnTo>
                  <a:pt x="150560" y="608075"/>
                </a:lnTo>
                <a:lnTo>
                  <a:pt x="150299" y="607196"/>
                </a:lnTo>
                <a:lnTo>
                  <a:pt x="139710" y="554106"/>
                </a:lnTo>
                <a:lnTo>
                  <a:pt x="135962" y="499743"/>
                </a:lnTo>
                <a:lnTo>
                  <a:pt x="135859" y="495471"/>
                </a:lnTo>
                <a:lnTo>
                  <a:pt x="137440" y="457401"/>
                </a:lnTo>
                <a:lnTo>
                  <a:pt x="150092" y="384481"/>
                </a:lnTo>
                <a:lnTo>
                  <a:pt x="175146" y="316464"/>
                </a:lnTo>
                <a:lnTo>
                  <a:pt x="211109" y="256869"/>
                </a:lnTo>
                <a:lnTo>
                  <a:pt x="257563" y="206419"/>
                </a:lnTo>
                <a:lnTo>
                  <a:pt x="313499" y="166124"/>
                </a:lnTo>
                <a:lnTo>
                  <a:pt x="373722" y="138369"/>
                </a:lnTo>
                <a:lnTo>
                  <a:pt x="435666" y="123728"/>
                </a:lnTo>
                <a:lnTo>
                  <a:pt x="476299" y="120142"/>
                </a:lnTo>
                <a:lnTo>
                  <a:pt x="483817" y="119881"/>
                </a:lnTo>
                <a:lnTo>
                  <a:pt x="820725" y="119881"/>
                </a:lnTo>
                <a:lnTo>
                  <a:pt x="811187" y="111020"/>
                </a:lnTo>
                <a:lnTo>
                  <a:pt x="774019" y="83090"/>
                </a:lnTo>
                <a:lnTo>
                  <a:pt x="733602" y="58738"/>
                </a:lnTo>
                <a:lnTo>
                  <a:pt x="689937" y="37967"/>
                </a:lnTo>
                <a:lnTo>
                  <a:pt x="648581" y="22906"/>
                </a:lnTo>
                <a:lnTo>
                  <a:pt x="605486" y="11654"/>
                </a:lnTo>
                <a:lnTo>
                  <a:pt x="560660" y="4194"/>
                </a:lnTo>
                <a:lnTo>
                  <a:pt x="514110" y="513"/>
                </a:lnTo>
                <a:lnTo>
                  <a:pt x="499105" y="0"/>
                </a:lnTo>
                <a:close/>
              </a:path>
              <a:path w="982979" h="991235">
                <a:moveTo>
                  <a:pt x="820725" y="119881"/>
                </a:moveTo>
                <a:lnTo>
                  <a:pt x="499136" y="119881"/>
                </a:lnTo>
                <a:lnTo>
                  <a:pt x="506665" y="120142"/>
                </a:lnTo>
                <a:lnTo>
                  <a:pt x="514110" y="120540"/>
                </a:lnTo>
                <a:lnTo>
                  <a:pt x="579003" y="129668"/>
                </a:lnTo>
                <a:lnTo>
                  <a:pt x="637991" y="149838"/>
                </a:lnTo>
                <a:lnTo>
                  <a:pt x="698600" y="184983"/>
                </a:lnTo>
                <a:lnTo>
                  <a:pt x="749872" y="230432"/>
                </a:lnTo>
                <a:lnTo>
                  <a:pt x="791165" y="285544"/>
                </a:lnTo>
                <a:lnTo>
                  <a:pt x="821786" y="349633"/>
                </a:lnTo>
                <a:lnTo>
                  <a:pt x="840774" y="420404"/>
                </a:lnTo>
                <a:lnTo>
                  <a:pt x="847094" y="495471"/>
                </a:lnTo>
                <a:lnTo>
                  <a:pt x="846992" y="499743"/>
                </a:lnTo>
                <a:lnTo>
                  <a:pt x="843251" y="554106"/>
                </a:lnTo>
                <a:lnTo>
                  <a:pt x="832540" y="607635"/>
                </a:lnTo>
                <a:lnTo>
                  <a:pt x="832393" y="608075"/>
                </a:lnTo>
                <a:lnTo>
                  <a:pt x="830822" y="613813"/>
                </a:lnTo>
                <a:lnTo>
                  <a:pt x="819074" y="648262"/>
                </a:lnTo>
                <a:lnTo>
                  <a:pt x="817692" y="651707"/>
                </a:lnTo>
                <a:lnTo>
                  <a:pt x="791580" y="704530"/>
                </a:lnTo>
                <a:lnTo>
                  <a:pt x="758102" y="751118"/>
                </a:lnTo>
                <a:lnTo>
                  <a:pt x="719559" y="789505"/>
                </a:lnTo>
                <a:lnTo>
                  <a:pt x="673321" y="822448"/>
                </a:lnTo>
                <a:lnTo>
                  <a:pt x="644566" y="837911"/>
                </a:lnTo>
                <a:lnTo>
                  <a:pt x="641331" y="839566"/>
                </a:lnTo>
                <a:lnTo>
                  <a:pt x="634640" y="842644"/>
                </a:lnTo>
                <a:lnTo>
                  <a:pt x="631205" y="844005"/>
                </a:lnTo>
                <a:lnTo>
                  <a:pt x="627802" y="845429"/>
                </a:lnTo>
                <a:lnTo>
                  <a:pt x="596260" y="856620"/>
                </a:lnTo>
                <a:lnTo>
                  <a:pt x="563035" y="864641"/>
                </a:lnTo>
                <a:lnTo>
                  <a:pt x="528113" y="869469"/>
                </a:lnTo>
                <a:lnTo>
                  <a:pt x="491482" y="871083"/>
                </a:lnTo>
                <a:lnTo>
                  <a:pt x="820727" y="871083"/>
                </a:lnTo>
                <a:lnTo>
                  <a:pt x="875657" y="813640"/>
                </a:lnTo>
                <a:lnTo>
                  <a:pt x="902713" y="775852"/>
                </a:lnTo>
                <a:lnTo>
                  <a:pt x="926270" y="735065"/>
                </a:lnTo>
                <a:lnTo>
                  <a:pt x="946327" y="691277"/>
                </a:lnTo>
                <a:lnTo>
                  <a:pt x="959227" y="655309"/>
                </a:lnTo>
                <a:lnTo>
                  <a:pt x="961530" y="647613"/>
                </a:lnTo>
                <a:lnTo>
                  <a:pt x="961866" y="646692"/>
                </a:lnTo>
                <a:lnTo>
                  <a:pt x="973483" y="598548"/>
                </a:lnTo>
                <a:lnTo>
                  <a:pt x="980392" y="549553"/>
                </a:lnTo>
                <a:lnTo>
                  <a:pt x="982797" y="507995"/>
                </a:lnTo>
                <a:lnTo>
                  <a:pt x="982881" y="497607"/>
                </a:lnTo>
                <a:lnTo>
                  <a:pt x="982954" y="495471"/>
                </a:lnTo>
                <a:lnTo>
                  <a:pt x="980666" y="443790"/>
                </a:lnTo>
                <a:lnTo>
                  <a:pt x="973801" y="393931"/>
                </a:lnTo>
                <a:lnTo>
                  <a:pt x="962356" y="345897"/>
                </a:lnTo>
                <a:lnTo>
                  <a:pt x="946327" y="299687"/>
                </a:lnTo>
                <a:lnTo>
                  <a:pt x="926270" y="255905"/>
                </a:lnTo>
                <a:lnTo>
                  <a:pt x="902713" y="215120"/>
                </a:lnTo>
                <a:lnTo>
                  <a:pt x="875657" y="177329"/>
                </a:lnTo>
                <a:lnTo>
                  <a:pt x="845105" y="142529"/>
                </a:lnTo>
                <a:lnTo>
                  <a:pt x="820725" y="119881"/>
                </a:lnTo>
                <a:close/>
              </a:path>
            </a:pathLst>
          </a:custGeom>
          <a:solidFill>
            <a:srgbClr val="174663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9" name="object 109"/>
          <p:cNvGrpSpPr/>
          <p:nvPr/>
        </p:nvGrpSpPr>
        <p:grpSpPr>
          <a:xfrm>
            <a:off x="1054125" y="6438629"/>
            <a:ext cx="2840990" cy="2840990"/>
            <a:chOff x="1031106" y="6438629"/>
            <a:chExt cx="2840990" cy="2840990"/>
          </a:xfrm>
        </p:grpSpPr>
        <p:sp>
          <p:nvSpPr>
            <p:cNvPr id="110" name="object 110"/>
            <p:cNvSpPr/>
            <p:nvPr/>
          </p:nvSpPr>
          <p:spPr>
            <a:xfrm>
              <a:off x="2235454" y="7858824"/>
              <a:ext cx="370840" cy="1420495"/>
            </a:xfrm>
            <a:custGeom>
              <a:avLst/>
              <a:gdLst/>
              <a:ahLst/>
              <a:cxnLst/>
              <a:rect l="l" t="t" r="r" b="b"/>
              <a:pathLst>
                <a:path w="370839" h="1420495">
                  <a:moveTo>
                    <a:pt x="215846" y="0"/>
                  </a:moveTo>
                  <a:lnTo>
                    <a:pt x="0" y="1403611"/>
                  </a:lnTo>
                  <a:lnTo>
                    <a:pt x="53041" y="1410777"/>
                  </a:lnTo>
                  <a:lnTo>
                    <a:pt x="105904" y="1415934"/>
                  </a:lnTo>
                  <a:lnTo>
                    <a:pt x="158678" y="1419083"/>
                  </a:lnTo>
                  <a:lnTo>
                    <a:pt x="211451" y="1420226"/>
                  </a:lnTo>
                  <a:lnTo>
                    <a:pt x="264310" y="1419366"/>
                  </a:lnTo>
                  <a:lnTo>
                    <a:pt x="317342" y="1416504"/>
                  </a:lnTo>
                  <a:lnTo>
                    <a:pt x="370637" y="1411642"/>
                  </a:lnTo>
                  <a:lnTo>
                    <a:pt x="215846" y="0"/>
                  </a:lnTo>
                  <a:close/>
                </a:path>
              </a:pathLst>
            </a:custGeom>
            <a:solidFill>
              <a:srgbClr val="FEEBCB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1" name="object 111"/>
            <p:cNvSpPr/>
            <p:nvPr/>
          </p:nvSpPr>
          <p:spPr>
            <a:xfrm>
              <a:off x="1031106" y="6438629"/>
              <a:ext cx="2840990" cy="2832100"/>
            </a:xfrm>
            <a:custGeom>
              <a:avLst/>
              <a:gdLst/>
              <a:ahLst/>
              <a:cxnLst/>
              <a:rect l="l" t="t" r="r" b="b"/>
              <a:pathLst>
                <a:path w="2840990" h="2832100">
                  <a:moveTo>
                    <a:pt x="1400897" y="0"/>
                  </a:moveTo>
                  <a:lnTo>
                    <a:pt x="1354555" y="1334"/>
                  </a:lnTo>
                  <a:lnTo>
                    <a:pt x="1308509" y="4171"/>
                  </a:lnTo>
                  <a:lnTo>
                    <a:pt x="1262787" y="8489"/>
                  </a:lnTo>
                  <a:lnTo>
                    <a:pt x="1217416" y="14268"/>
                  </a:lnTo>
                  <a:lnTo>
                    <a:pt x="1172426" y="21486"/>
                  </a:lnTo>
                  <a:lnTo>
                    <a:pt x="1127845" y="30122"/>
                  </a:lnTo>
                  <a:lnTo>
                    <a:pt x="1083700" y="40157"/>
                  </a:lnTo>
                  <a:lnTo>
                    <a:pt x="1040021" y="51570"/>
                  </a:lnTo>
                  <a:lnTo>
                    <a:pt x="996835" y="64338"/>
                  </a:lnTo>
                  <a:lnTo>
                    <a:pt x="954172" y="78443"/>
                  </a:lnTo>
                  <a:lnTo>
                    <a:pt x="912059" y="93862"/>
                  </a:lnTo>
                  <a:lnTo>
                    <a:pt x="870524" y="110576"/>
                  </a:lnTo>
                  <a:lnTo>
                    <a:pt x="829597" y="128562"/>
                  </a:lnTo>
                  <a:lnTo>
                    <a:pt x="789305" y="147802"/>
                  </a:lnTo>
                  <a:lnTo>
                    <a:pt x="749677" y="168273"/>
                  </a:lnTo>
                  <a:lnTo>
                    <a:pt x="710740" y="189955"/>
                  </a:lnTo>
                  <a:lnTo>
                    <a:pt x="672525" y="212828"/>
                  </a:lnTo>
                  <a:lnTo>
                    <a:pt x="635058" y="236870"/>
                  </a:lnTo>
                  <a:lnTo>
                    <a:pt x="598368" y="262060"/>
                  </a:lnTo>
                  <a:lnTo>
                    <a:pt x="562483" y="288379"/>
                  </a:lnTo>
                  <a:lnTo>
                    <a:pt x="527433" y="315804"/>
                  </a:lnTo>
                  <a:lnTo>
                    <a:pt x="493244" y="344316"/>
                  </a:lnTo>
                  <a:lnTo>
                    <a:pt x="459946" y="373894"/>
                  </a:lnTo>
                  <a:lnTo>
                    <a:pt x="427567" y="404516"/>
                  </a:lnTo>
                  <a:lnTo>
                    <a:pt x="396135" y="436162"/>
                  </a:lnTo>
                  <a:lnTo>
                    <a:pt x="365679" y="468811"/>
                  </a:lnTo>
                  <a:lnTo>
                    <a:pt x="336226" y="502443"/>
                  </a:lnTo>
                  <a:lnTo>
                    <a:pt x="307805" y="537036"/>
                  </a:lnTo>
                  <a:lnTo>
                    <a:pt x="280445" y="572570"/>
                  </a:lnTo>
                  <a:lnTo>
                    <a:pt x="254174" y="609024"/>
                  </a:lnTo>
                  <a:lnTo>
                    <a:pt x="229020" y="646378"/>
                  </a:lnTo>
                  <a:lnTo>
                    <a:pt x="205012" y="684609"/>
                  </a:lnTo>
                  <a:lnTo>
                    <a:pt x="182178" y="723699"/>
                  </a:lnTo>
                  <a:lnTo>
                    <a:pt x="160546" y="763625"/>
                  </a:lnTo>
                  <a:lnTo>
                    <a:pt x="140144" y="804368"/>
                  </a:lnTo>
                  <a:lnTo>
                    <a:pt x="121001" y="845906"/>
                  </a:lnTo>
                  <a:lnTo>
                    <a:pt x="103146" y="888218"/>
                  </a:lnTo>
                  <a:lnTo>
                    <a:pt x="86606" y="931285"/>
                  </a:lnTo>
                  <a:lnTo>
                    <a:pt x="71410" y="975084"/>
                  </a:lnTo>
                  <a:lnTo>
                    <a:pt x="57587" y="1019595"/>
                  </a:lnTo>
                  <a:lnTo>
                    <a:pt x="45164" y="1064798"/>
                  </a:lnTo>
                  <a:lnTo>
                    <a:pt x="34170" y="1110672"/>
                  </a:lnTo>
                  <a:lnTo>
                    <a:pt x="24633" y="1157195"/>
                  </a:lnTo>
                  <a:lnTo>
                    <a:pt x="16583" y="1204347"/>
                  </a:lnTo>
                  <a:lnTo>
                    <a:pt x="10096" y="1251742"/>
                  </a:lnTo>
                  <a:lnTo>
                    <a:pt x="5215" y="1298983"/>
                  </a:lnTo>
                  <a:lnTo>
                    <a:pt x="1919" y="1346042"/>
                  </a:lnTo>
                  <a:lnTo>
                    <a:pt x="187" y="1392890"/>
                  </a:lnTo>
                  <a:lnTo>
                    <a:pt x="0" y="1439499"/>
                  </a:lnTo>
                  <a:lnTo>
                    <a:pt x="1334" y="1485842"/>
                  </a:lnTo>
                  <a:lnTo>
                    <a:pt x="4171" y="1531889"/>
                  </a:lnTo>
                  <a:lnTo>
                    <a:pt x="8489" y="1577613"/>
                  </a:lnTo>
                  <a:lnTo>
                    <a:pt x="14268" y="1622984"/>
                  </a:lnTo>
                  <a:lnTo>
                    <a:pt x="21486" y="1667975"/>
                  </a:lnTo>
                  <a:lnTo>
                    <a:pt x="30122" y="1712557"/>
                  </a:lnTo>
                  <a:lnTo>
                    <a:pt x="40157" y="1756702"/>
                  </a:lnTo>
                  <a:lnTo>
                    <a:pt x="51570" y="1800381"/>
                  </a:lnTo>
                  <a:lnTo>
                    <a:pt x="64338" y="1843567"/>
                  </a:lnTo>
                  <a:lnTo>
                    <a:pt x="78443" y="1886231"/>
                  </a:lnTo>
                  <a:lnTo>
                    <a:pt x="93862" y="1928344"/>
                  </a:lnTo>
                  <a:lnTo>
                    <a:pt x="110576" y="1969878"/>
                  </a:lnTo>
                  <a:lnTo>
                    <a:pt x="128562" y="2010806"/>
                  </a:lnTo>
                  <a:lnTo>
                    <a:pt x="147802" y="2051097"/>
                  </a:lnTo>
                  <a:lnTo>
                    <a:pt x="168273" y="2090725"/>
                  </a:lnTo>
                  <a:lnTo>
                    <a:pt x="189955" y="2129661"/>
                  </a:lnTo>
                  <a:lnTo>
                    <a:pt x="212828" y="2167877"/>
                  </a:lnTo>
                  <a:lnTo>
                    <a:pt x="236870" y="2205343"/>
                  </a:lnTo>
                  <a:lnTo>
                    <a:pt x="262060" y="2242033"/>
                  </a:lnTo>
                  <a:lnTo>
                    <a:pt x="288379" y="2277917"/>
                  </a:lnTo>
                  <a:lnTo>
                    <a:pt x="315804" y="2312967"/>
                  </a:lnTo>
                  <a:lnTo>
                    <a:pt x="344316" y="2347155"/>
                  </a:lnTo>
                  <a:lnTo>
                    <a:pt x="373894" y="2380452"/>
                  </a:lnTo>
                  <a:lnTo>
                    <a:pt x="404516" y="2412831"/>
                  </a:lnTo>
                  <a:lnTo>
                    <a:pt x="436162" y="2444262"/>
                  </a:lnTo>
                  <a:lnTo>
                    <a:pt x="468811" y="2474718"/>
                  </a:lnTo>
                  <a:lnTo>
                    <a:pt x="502443" y="2504170"/>
                  </a:lnTo>
                  <a:lnTo>
                    <a:pt x="537036" y="2532590"/>
                  </a:lnTo>
                  <a:lnTo>
                    <a:pt x="572570" y="2559949"/>
                  </a:lnTo>
                  <a:lnTo>
                    <a:pt x="609024" y="2586220"/>
                  </a:lnTo>
                  <a:lnTo>
                    <a:pt x="646378" y="2611373"/>
                  </a:lnTo>
                  <a:lnTo>
                    <a:pt x="684609" y="2635381"/>
                  </a:lnTo>
                  <a:lnTo>
                    <a:pt x="723699" y="2658214"/>
                  </a:lnTo>
                  <a:lnTo>
                    <a:pt x="763625" y="2679846"/>
                  </a:lnTo>
                  <a:lnTo>
                    <a:pt x="804368" y="2700247"/>
                  </a:lnTo>
                  <a:lnTo>
                    <a:pt x="845906" y="2719389"/>
                  </a:lnTo>
                  <a:lnTo>
                    <a:pt x="888218" y="2737244"/>
                  </a:lnTo>
                  <a:lnTo>
                    <a:pt x="931285" y="2753784"/>
                  </a:lnTo>
                  <a:lnTo>
                    <a:pt x="975084" y="2768979"/>
                  </a:lnTo>
                  <a:lnTo>
                    <a:pt x="1019595" y="2782802"/>
                  </a:lnTo>
                  <a:lnTo>
                    <a:pt x="1064798" y="2795225"/>
                  </a:lnTo>
                  <a:lnTo>
                    <a:pt x="1110672" y="2806219"/>
                  </a:lnTo>
                  <a:lnTo>
                    <a:pt x="1157195" y="2815755"/>
                  </a:lnTo>
                  <a:lnTo>
                    <a:pt x="1204347" y="2823806"/>
                  </a:lnTo>
                  <a:lnTo>
                    <a:pt x="1420194" y="1420194"/>
                  </a:lnTo>
                  <a:lnTo>
                    <a:pt x="1574985" y="2831837"/>
                  </a:lnTo>
                  <a:lnTo>
                    <a:pt x="1624983" y="2825531"/>
                  </a:lnTo>
                  <a:lnTo>
                    <a:pt x="1674328" y="2817661"/>
                  </a:lnTo>
                  <a:lnTo>
                    <a:pt x="1722996" y="2808252"/>
                  </a:lnTo>
                  <a:lnTo>
                    <a:pt x="1770964" y="2797325"/>
                  </a:lnTo>
                  <a:lnTo>
                    <a:pt x="1818208" y="2784904"/>
                  </a:lnTo>
                  <a:lnTo>
                    <a:pt x="1864705" y="2771011"/>
                  </a:lnTo>
                  <a:lnTo>
                    <a:pt x="1910429" y="2755669"/>
                  </a:lnTo>
                  <a:lnTo>
                    <a:pt x="1955359" y="2738901"/>
                  </a:lnTo>
                  <a:lnTo>
                    <a:pt x="1999469" y="2720730"/>
                  </a:lnTo>
                  <a:lnTo>
                    <a:pt x="2042736" y="2701178"/>
                  </a:lnTo>
                  <a:lnTo>
                    <a:pt x="2085136" y="2680268"/>
                  </a:lnTo>
                  <a:lnTo>
                    <a:pt x="2126646" y="2658023"/>
                  </a:lnTo>
                  <a:lnTo>
                    <a:pt x="2167241" y="2634466"/>
                  </a:lnTo>
                  <a:lnTo>
                    <a:pt x="2206898" y="2609620"/>
                  </a:lnTo>
                  <a:lnTo>
                    <a:pt x="2245593" y="2583507"/>
                  </a:lnTo>
                  <a:lnTo>
                    <a:pt x="2283303" y="2556150"/>
                  </a:lnTo>
                  <a:lnTo>
                    <a:pt x="2320002" y="2527572"/>
                  </a:lnTo>
                  <a:lnTo>
                    <a:pt x="2355669" y="2497795"/>
                  </a:lnTo>
                  <a:lnTo>
                    <a:pt x="2390278" y="2466843"/>
                  </a:lnTo>
                  <a:lnTo>
                    <a:pt x="2423806" y="2434739"/>
                  </a:lnTo>
                  <a:lnTo>
                    <a:pt x="2456229" y="2401504"/>
                  </a:lnTo>
                  <a:lnTo>
                    <a:pt x="2487524" y="2367163"/>
                  </a:lnTo>
                  <a:lnTo>
                    <a:pt x="2517667" y="2331737"/>
                  </a:lnTo>
                  <a:lnTo>
                    <a:pt x="2546633" y="2295249"/>
                  </a:lnTo>
                  <a:lnTo>
                    <a:pt x="2574399" y="2257723"/>
                  </a:lnTo>
                  <a:lnTo>
                    <a:pt x="2600942" y="2219180"/>
                  </a:lnTo>
                  <a:lnTo>
                    <a:pt x="2626237" y="2179645"/>
                  </a:lnTo>
                  <a:lnTo>
                    <a:pt x="2650261" y="2139139"/>
                  </a:lnTo>
                  <a:lnTo>
                    <a:pt x="2672989" y="2097685"/>
                  </a:lnTo>
                  <a:lnTo>
                    <a:pt x="2694399" y="2055306"/>
                  </a:lnTo>
                  <a:lnTo>
                    <a:pt x="2714466" y="2012026"/>
                  </a:lnTo>
                  <a:lnTo>
                    <a:pt x="2733166" y="1967866"/>
                  </a:lnTo>
                  <a:lnTo>
                    <a:pt x="2750476" y="1922850"/>
                  </a:lnTo>
                  <a:lnTo>
                    <a:pt x="2766372" y="1876999"/>
                  </a:lnTo>
                  <a:lnTo>
                    <a:pt x="2780830" y="1830338"/>
                  </a:lnTo>
                  <a:lnTo>
                    <a:pt x="2793826" y="1782889"/>
                  </a:lnTo>
                  <a:lnTo>
                    <a:pt x="2805336" y="1734675"/>
                  </a:lnTo>
                  <a:lnTo>
                    <a:pt x="2815338" y="1685718"/>
                  </a:lnTo>
                  <a:lnTo>
                    <a:pt x="2823806" y="1636041"/>
                  </a:lnTo>
                  <a:lnTo>
                    <a:pt x="2830293" y="1588648"/>
                  </a:lnTo>
                  <a:lnTo>
                    <a:pt x="2835174" y="1541409"/>
                  </a:lnTo>
                  <a:lnTo>
                    <a:pt x="2838470" y="1494352"/>
                  </a:lnTo>
                  <a:lnTo>
                    <a:pt x="2840201" y="1447505"/>
                  </a:lnTo>
                  <a:lnTo>
                    <a:pt x="2840389" y="1400897"/>
                  </a:lnTo>
                  <a:lnTo>
                    <a:pt x="2839054" y="1354555"/>
                  </a:lnTo>
                  <a:lnTo>
                    <a:pt x="2836217" y="1308509"/>
                  </a:lnTo>
                  <a:lnTo>
                    <a:pt x="2831899" y="1262787"/>
                  </a:lnTo>
                  <a:lnTo>
                    <a:pt x="2826121" y="1217416"/>
                  </a:lnTo>
                  <a:lnTo>
                    <a:pt x="2818903" y="1172426"/>
                  </a:lnTo>
                  <a:lnTo>
                    <a:pt x="2810266" y="1127845"/>
                  </a:lnTo>
                  <a:lnTo>
                    <a:pt x="2800231" y="1083700"/>
                  </a:lnTo>
                  <a:lnTo>
                    <a:pt x="2788819" y="1040021"/>
                  </a:lnTo>
                  <a:lnTo>
                    <a:pt x="2776050" y="996835"/>
                  </a:lnTo>
                  <a:lnTo>
                    <a:pt x="2761946" y="954172"/>
                  </a:lnTo>
                  <a:lnTo>
                    <a:pt x="2746526" y="912059"/>
                  </a:lnTo>
                  <a:lnTo>
                    <a:pt x="2729813" y="870524"/>
                  </a:lnTo>
                  <a:lnTo>
                    <a:pt x="2711826" y="829597"/>
                  </a:lnTo>
                  <a:lnTo>
                    <a:pt x="2692587" y="789305"/>
                  </a:lnTo>
                  <a:lnTo>
                    <a:pt x="2672115" y="749677"/>
                  </a:lnTo>
                  <a:lnTo>
                    <a:pt x="2650433" y="710740"/>
                  </a:lnTo>
                  <a:lnTo>
                    <a:pt x="2627561" y="672525"/>
                  </a:lnTo>
                  <a:lnTo>
                    <a:pt x="2603519" y="635058"/>
                  </a:lnTo>
                  <a:lnTo>
                    <a:pt x="2578328" y="598368"/>
                  </a:lnTo>
                  <a:lnTo>
                    <a:pt x="2552010" y="562483"/>
                  </a:lnTo>
                  <a:lnTo>
                    <a:pt x="2524584" y="527433"/>
                  </a:lnTo>
                  <a:lnTo>
                    <a:pt x="2496072" y="493244"/>
                  </a:lnTo>
                  <a:lnTo>
                    <a:pt x="2466495" y="459946"/>
                  </a:lnTo>
                  <a:lnTo>
                    <a:pt x="2435873" y="427567"/>
                  </a:lnTo>
                  <a:lnTo>
                    <a:pt x="2404227" y="396135"/>
                  </a:lnTo>
                  <a:lnTo>
                    <a:pt x="2371577" y="365679"/>
                  </a:lnTo>
                  <a:lnTo>
                    <a:pt x="2337946" y="336226"/>
                  </a:lnTo>
                  <a:lnTo>
                    <a:pt x="2303353" y="307805"/>
                  </a:lnTo>
                  <a:lnTo>
                    <a:pt x="2267818" y="280445"/>
                  </a:lnTo>
                  <a:lnTo>
                    <a:pt x="2231364" y="254174"/>
                  </a:lnTo>
                  <a:lnTo>
                    <a:pt x="2194011" y="229020"/>
                  </a:lnTo>
                  <a:lnTo>
                    <a:pt x="2155779" y="205012"/>
                  </a:lnTo>
                  <a:lnTo>
                    <a:pt x="2116690" y="182178"/>
                  </a:lnTo>
                  <a:lnTo>
                    <a:pt x="2076763" y="160546"/>
                  </a:lnTo>
                  <a:lnTo>
                    <a:pt x="2036021" y="140144"/>
                  </a:lnTo>
                  <a:lnTo>
                    <a:pt x="1994483" y="121001"/>
                  </a:lnTo>
                  <a:lnTo>
                    <a:pt x="1952170" y="103146"/>
                  </a:lnTo>
                  <a:lnTo>
                    <a:pt x="1909104" y="86606"/>
                  </a:lnTo>
                  <a:lnTo>
                    <a:pt x="1865305" y="71410"/>
                  </a:lnTo>
                  <a:lnTo>
                    <a:pt x="1820793" y="57587"/>
                  </a:lnTo>
                  <a:lnTo>
                    <a:pt x="1775590" y="45164"/>
                  </a:lnTo>
                  <a:lnTo>
                    <a:pt x="1729717" y="34170"/>
                  </a:lnTo>
                  <a:lnTo>
                    <a:pt x="1683194" y="24633"/>
                  </a:lnTo>
                  <a:lnTo>
                    <a:pt x="1636041" y="16583"/>
                  </a:lnTo>
                  <a:lnTo>
                    <a:pt x="1588648" y="10096"/>
                  </a:lnTo>
                  <a:lnTo>
                    <a:pt x="1541409" y="5215"/>
                  </a:lnTo>
                  <a:lnTo>
                    <a:pt x="1494352" y="1919"/>
                  </a:lnTo>
                  <a:lnTo>
                    <a:pt x="1447505" y="187"/>
                  </a:lnTo>
                  <a:lnTo>
                    <a:pt x="1400897" y="0"/>
                  </a:lnTo>
                  <a:close/>
                </a:path>
              </a:pathLst>
            </a:custGeom>
            <a:solidFill>
              <a:srgbClr val="00B1B2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object 112"/>
            <p:cNvSpPr/>
            <p:nvPr/>
          </p:nvSpPr>
          <p:spPr>
            <a:xfrm>
              <a:off x="1535044" y="6942535"/>
              <a:ext cx="1832610" cy="1832610"/>
            </a:xfrm>
            <a:custGeom>
              <a:avLst/>
              <a:gdLst/>
              <a:ahLst/>
              <a:cxnLst/>
              <a:rect l="l" t="t" r="r" b="b"/>
              <a:pathLst>
                <a:path w="1832610" h="1832609">
                  <a:moveTo>
                    <a:pt x="911563" y="0"/>
                  </a:moveTo>
                  <a:lnTo>
                    <a:pt x="864319" y="1407"/>
                  </a:lnTo>
                  <a:lnTo>
                    <a:pt x="817566" y="5225"/>
                  </a:lnTo>
                  <a:lnTo>
                    <a:pt x="771375" y="11401"/>
                  </a:lnTo>
                  <a:lnTo>
                    <a:pt x="725820" y="19881"/>
                  </a:lnTo>
                  <a:lnTo>
                    <a:pt x="680971" y="30613"/>
                  </a:lnTo>
                  <a:lnTo>
                    <a:pt x="636903" y="43543"/>
                  </a:lnTo>
                  <a:lnTo>
                    <a:pt x="593686" y="58618"/>
                  </a:lnTo>
                  <a:lnTo>
                    <a:pt x="551393" y="75787"/>
                  </a:lnTo>
                  <a:lnTo>
                    <a:pt x="510096" y="94995"/>
                  </a:lnTo>
                  <a:lnTo>
                    <a:pt x="469867" y="116189"/>
                  </a:lnTo>
                  <a:lnTo>
                    <a:pt x="430779" y="139318"/>
                  </a:lnTo>
                  <a:lnTo>
                    <a:pt x="392904" y="164327"/>
                  </a:lnTo>
                  <a:lnTo>
                    <a:pt x="356314" y="191164"/>
                  </a:lnTo>
                  <a:lnTo>
                    <a:pt x="321081" y="219776"/>
                  </a:lnTo>
                  <a:lnTo>
                    <a:pt x="287277" y="250109"/>
                  </a:lnTo>
                  <a:lnTo>
                    <a:pt x="254975" y="282111"/>
                  </a:lnTo>
                  <a:lnTo>
                    <a:pt x="224247" y="315730"/>
                  </a:lnTo>
                  <a:lnTo>
                    <a:pt x="195165" y="350911"/>
                  </a:lnTo>
                  <a:lnTo>
                    <a:pt x="167801" y="387602"/>
                  </a:lnTo>
                  <a:lnTo>
                    <a:pt x="142228" y="425750"/>
                  </a:lnTo>
                  <a:lnTo>
                    <a:pt x="118517" y="465302"/>
                  </a:lnTo>
                  <a:lnTo>
                    <a:pt x="96742" y="506205"/>
                  </a:lnTo>
                  <a:lnTo>
                    <a:pt x="76973" y="548406"/>
                  </a:lnTo>
                  <a:lnTo>
                    <a:pt x="59284" y="591852"/>
                  </a:lnTo>
                  <a:lnTo>
                    <a:pt x="43746" y="636490"/>
                  </a:lnTo>
                  <a:lnTo>
                    <a:pt x="30432" y="682268"/>
                  </a:lnTo>
                  <a:lnTo>
                    <a:pt x="19414" y="729131"/>
                  </a:lnTo>
                  <a:lnTo>
                    <a:pt x="10764" y="777028"/>
                  </a:lnTo>
                  <a:lnTo>
                    <a:pt x="4624" y="825311"/>
                  </a:lnTo>
                  <a:lnTo>
                    <a:pt x="1054" y="873320"/>
                  </a:lnTo>
                  <a:lnTo>
                    <a:pt x="0" y="920983"/>
                  </a:lnTo>
                  <a:lnTo>
                    <a:pt x="1408" y="968227"/>
                  </a:lnTo>
                  <a:lnTo>
                    <a:pt x="5227" y="1014981"/>
                  </a:lnTo>
                  <a:lnTo>
                    <a:pt x="11404" y="1061171"/>
                  </a:lnTo>
                  <a:lnTo>
                    <a:pt x="19885" y="1106727"/>
                  </a:lnTo>
                  <a:lnTo>
                    <a:pt x="30617" y="1151576"/>
                  </a:lnTo>
                  <a:lnTo>
                    <a:pt x="43547" y="1195645"/>
                  </a:lnTo>
                  <a:lnTo>
                    <a:pt x="58623" y="1238862"/>
                  </a:lnTo>
                  <a:lnTo>
                    <a:pt x="75791" y="1281155"/>
                  </a:lnTo>
                  <a:lnTo>
                    <a:pt x="94999" y="1322453"/>
                  </a:lnTo>
                  <a:lnTo>
                    <a:pt x="116193" y="1362681"/>
                  </a:lnTo>
                  <a:lnTo>
                    <a:pt x="139321" y="1401770"/>
                  </a:lnTo>
                  <a:lnTo>
                    <a:pt x="164330" y="1439645"/>
                  </a:lnTo>
                  <a:lnTo>
                    <a:pt x="191166" y="1476236"/>
                  </a:lnTo>
                  <a:lnTo>
                    <a:pt x="219778" y="1511469"/>
                  </a:lnTo>
                  <a:lnTo>
                    <a:pt x="250110" y="1545273"/>
                  </a:lnTo>
                  <a:lnTo>
                    <a:pt x="282112" y="1577575"/>
                  </a:lnTo>
                  <a:lnTo>
                    <a:pt x="315730" y="1608303"/>
                  </a:lnTo>
                  <a:lnTo>
                    <a:pt x="350910" y="1637385"/>
                  </a:lnTo>
                  <a:lnTo>
                    <a:pt x="387600" y="1664749"/>
                  </a:lnTo>
                  <a:lnTo>
                    <a:pt x="425748" y="1690322"/>
                  </a:lnTo>
                  <a:lnTo>
                    <a:pt x="465299" y="1714032"/>
                  </a:lnTo>
                  <a:lnTo>
                    <a:pt x="506202" y="1735808"/>
                  </a:lnTo>
                  <a:lnTo>
                    <a:pt x="548402" y="1755576"/>
                  </a:lnTo>
                  <a:lnTo>
                    <a:pt x="591848" y="1773265"/>
                  </a:lnTo>
                  <a:lnTo>
                    <a:pt x="636486" y="1788802"/>
                  </a:lnTo>
                  <a:lnTo>
                    <a:pt x="682263" y="1802115"/>
                  </a:lnTo>
                  <a:lnTo>
                    <a:pt x="729126" y="1813133"/>
                  </a:lnTo>
                  <a:lnTo>
                    <a:pt x="777023" y="1821782"/>
                  </a:lnTo>
                  <a:lnTo>
                    <a:pt x="825308" y="1827921"/>
                  </a:lnTo>
                  <a:lnTo>
                    <a:pt x="873318" y="1831492"/>
                  </a:lnTo>
                  <a:lnTo>
                    <a:pt x="920982" y="1832546"/>
                  </a:lnTo>
                  <a:lnTo>
                    <a:pt x="968228" y="1831138"/>
                  </a:lnTo>
                  <a:lnTo>
                    <a:pt x="1014982" y="1827319"/>
                  </a:lnTo>
                  <a:lnTo>
                    <a:pt x="1061174" y="1821143"/>
                  </a:lnTo>
                  <a:lnTo>
                    <a:pt x="1106730" y="1812662"/>
                  </a:lnTo>
                  <a:lnTo>
                    <a:pt x="1151579" y="1801931"/>
                  </a:lnTo>
                  <a:lnTo>
                    <a:pt x="1195648" y="1789000"/>
                  </a:lnTo>
                  <a:lnTo>
                    <a:pt x="1238865" y="1773925"/>
                  </a:lnTo>
                  <a:lnTo>
                    <a:pt x="1281159" y="1756757"/>
                  </a:lnTo>
                  <a:lnTo>
                    <a:pt x="1322456" y="1737549"/>
                  </a:lnTo>
                  <a:lnTo>
                    <a:pt x="1362685" y="1716355"/>
                  </a:lnTo>
                  <a:lnTo>
                    <a:pt x="1401773" y="1693228"/>
                  </a:lnTo>
                  <a:lnTo>
                    <a:pt x="1439648" y="1668219"/>
                  </a:lnTo>
                  <a:lnTo>
                    <a:pt x="1476239" y="1641383"/>
                  </a:lnTo>
                  <a:lnTo>
                    <a:pt x="1511472" y="1612772"/>
                  </a:lnTo>
                  <a:lnTo>
                    <a:pt x="1545276" y="1582440"/>
                  </a:lnTo>
                  <a:lnTo>
                    <a:pt x="1577578" y="1550438"/>
                  </a:lnTo>
                  <a:lnTo>
                    <a:pt x="1608307" y="1516821"/>
                  </a:lnTo>
                  <a:lnTo>
                    <a:pt x="1637390" y="1481640"/>
                  </a:lnTo>
                  <a:lnTo>
                    <a:pt x="1664754" y="1444950"/>
                  </a:lnTo>
                  <a:lnTo>
                    <a:pt x="1690328" y="1406802"/>
                  </a:lnTo>
                  <a:lnTo>
                    <a:pt x="1714040" y="1367251"/>
                  </a:lnTo>
                  <a:lnTo>
                    <a:pt x="1735817" y="1326348"/>
                  </a:lnTo>
                  <a:lnTo>
                    <a:pt x="1755588" y="1284147"/>
                  </a:lnTo>
                  <a:lnTo>
                    <a:pt x="1773279" y="1240701"/>
                  </a:lnTo>
                  <a:lnTo>
                    <a:pt x="1788818" y="1196062"/>
                  </a:lnTo>
                  <a:lnTo>
                    <a:pt x="1802135" y="1150284"/>
                  </a:lnTo>
                  <a:lnTo>
                    <a:pt x="1813155" y="1103420"/>
                  </a:lnTo>
                  <a:lnTo>
                    <a:pt x="1821808" y="1055522"/>
                  </a:lnTo>
                  <a:lnTo>
                    <a:pt x="1827947" y="1007238"/>
                  </a:lnTo>
                  <a:lnTo>
                    <a:pt x="1831516" y="959227"/>
                  </a:lnTo>
                  <a:lnTo>
                    <a:pt x="1832570" y="911563"/>
                  </a:lnTo>
                  <a:lnTo>
                    <a:pt x="1831160" y="864318"/>
                  </a:lnTo>
                  <a:lnTo>
                    <a:pt x="1827341" y="817563"/>
                  </a:lnTo>
                  <a:lnTo>
                    <a:pt x="1821164" y="771372"/>
                  </a:lnTo>
                  <a:lnTo>
                    <a:pt x="1812683" y="725816"/>
                  </a:lnTo>
                  <a:lnTo>
                    <a:pt x="1801950" y="680967"/>
                  </a:lnTo>
                  <a:lnTo>
                    <a:pt x="1789020" y="636898"/>
                  </a:lnTo>
                  <a:lnTo>
                    <a:pt x="1773943" y="593681"/>
                  </a:lnTo>
                  <a:lnTo>
                    <a:pt x="1756775" y="551388"/>
                  </a:lnTo>
                  <a:lnTo>
                    <a:pt x="1737567" y="510092"/>
                  </a:lnTo>
                  <a:lnTo>
                    <a:pt x="1716372" y="469863"/>
                  </a:lnTo>
                  <a:lnTo>
                    <a:pt x="1693243" y="430776"/>
                  </a:lnTo>
                  <a:lnTo>
                    <a:pt x="1668234" y="392901"/>
                  </a:lnTo>
                  <a:lnTo>
                    <a:pt x="1641397" y="356311"/>
                  </a:lnTo>
                  <a:lnTo>
                    <a:pt x="1612786" y="321079"/>
                  </a:lnTo>
                  <a:lnTo>
                    <a:pt x="1582452" y="287276"/>
                  </a:lnTo>
                  <a:lnTo>
                    <a:pt x="1550450" y="254975"/>
                  </a:lnTo>
                  <a:lnTo>
                    <a:pt x="1516831" y="224247"/>
                  </a:lnTo>
                  <a:lnTo>
                    <a:pt x="1481650" y="195166"/>
                  </a:lnTo>
                  <a:lnTo>
                    <a:pt x="1444958" y="167803"/>
                  </a:lnTo>
                  <a:lnTo>
                    <a:pt x="1406810" y="142230"/>
                  </a:lnTo>
                  <a:lnTo>
                    <a:pt x="1367257" y="118520"/>
                  </a:lnTo>
                  <a:lnTo>
                    <a:pt x="1326353" y="96745"/>
                  </a:lnTo>
                  <a:lnTo>
                    <a:pt x="1284151" y="76977"/>
                  </a:lnTo>
                  <a:lnTo>
                    <a:pt x="1240703" y="59288"/>
                  </a:lnTo>
                  <a:lnTo>
                    <a:pt x="1196063" y="43750"/>
                  </a:lnTo>
                  <a:lnTo>
                    <a:pt x="1150283" y="30437"/>
                  </a:lnTo>
                  <a:lnTo>
                    <a:pt x="1103417" y="19419"/>
                  </a:lnTo>
                  <a:lnTo>
                    <a:pt x="1055517" y="10769"/>
                  </a:lnTo>
                  <a:lnTo>
                    <a:pt x="1007235" y="4627"/>
                  </a:lnTo>
                  <a:lnTo>
                    <a:pt x="959226" y="1055"/>
                  </a:lnTo>
                  <a:lnTo>
                    <a:pt x="9115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" name="object 113"/>
            <p:cNvSpPr/>
            <p:nvPr/>
          </p:nvSpPr>
          <p:spPr>
            <a:xfrm>
              <a:off x="1535044" y="6942535"/>
              <a:ext cx="1832610" cy="1832610"/>
            </a:xfrm>
            <a:custGeom>
              <a:avLst/>
              <a:gdLst/>
              <a:ahLst/>
              <a:cxnLst/>
              <a:rect l="l" t="t" r="r" b="b"/>
              <a:pathLst>
                <a:path w="1832610" h="1832609">
                  <a:moveTo>
                    <a:pt x="10764" y="777028"/>
                  </a:moveTo>
                  <a:lnTo>
                    <a:pt x="19414" y="729131"/>
                  </a:lnTo>
                  <a:lnTo>
                    <a:pt x="30432" y="682268"/>
                  </a:lnTo>
                  <a:lnTo>
                    <a:pt x="43746" y="636490"/>
                  </a:lnTo>
                  <a:lnTo>
                    <a:pt x="59284" y="591852"/>
                  </a:lnTo>
                  <a:lnTo>
                    <a:pt x="76973" y="548406"/>
                  </a:lnTo>
                  <a:lnTo>
                    <a:pt x="96742" y="506205"/>
                  </a:lnTo>
                  <a:lnTo>
                    <a:pt x="118517" y="465302"/>
                  </a:lnTo>
                  <a:lnTo>
                    <a:pt x="142228" y="425750"/>
                  </a:lnTo>
                  <a:lnTo>
                    <a:pt x="167801" y="387602"/>
                  </a:lnTo>
                  <a:lnTo>
                    <a:pt x="195165" y="350911"/>
                  </a:lnTo>
                  <a:lnTo>
                    <a:pt x="224247" y="315730"/>
                  </a:lnTo>
                  <a:lnTo>
                    <a:pt x="254975" y="282111"/>
                  </a:lnTo>
                  <a:lnTo>
                    <a:pt x="287277" y="250109"/>
                  </a:lnTo>
                  <a:lnTo>
                    <a:pt x="321081" y="219776"/>
                  </a:lnTo>
                  <a:lnTo>
                    <a:pt x="356314" y="191164"/>
                  </a:lnTo>
                  <a:lnTo>
                    <a:pt x="392904" y="164327"/>
                  </a:lnTo>
                  <a:lnTo>
                    <a:pt x="430779" y="139318"/>
                  </a:lnTo>
                  <a:lnTo>
                    <a:pt x="469867" y="116189"/>
                  </a:lnTo>
                  <a:lnTo>
                    <a:pt x="510096" y="94995"/>
                  </a:lnTo>
                  <a:lnTo>
                    <a:pt x="551393" y="75787"/>
                  </a:lnTo>
                  <a:lnTo>
                    <a:pt x="593686" y="58618"/>
                  </a:lnTo>
                  <a:lnTo>
                    <a:pt x="636903" y="43543"/>
                  </a:lnTo>
                  <a:lnTo>
                    <a:pt x="680971" y="30613"/>
                  </a:lnTo>
                  <a:lnTo>
                    <a:pt x="725820" y="19881"/>
                  </a:lnTo>
                  <a:lnTo>
                    <a:pt x="771375" y="11401"/>
                  </a:lnTo>
                  <a:lnTo>
                    <a:pt x="817566" y="5225"/>
                  </a:lnTo>
                  <a:lnTo>
                    <a:pt x="864319" y="1407"/>
                  </a:lnTo>
                  <a:lnTo>
                    <a:pt x="911563" y="0"/>
                  </a:lnTo>
                  <a:lnTo>
                    <a:pt x="959226" y="1055"/>
                  </a:lnTo>
                  <a:lnTo>
                    <a:pt x="1007235" y="4627"/>
                  </a:lnTo>
                  <a:lnTo>
                    <a:pt x="1055517" y="10769"/>
                  </a:lnTo>
                  <a:lnTo>
                    <a:pt x="1103417" y="19419"/>
                  </a:lnTo>
                  <a:lnTo>
                    <a:pt x="1150283" y="30437"/>
                  </a:lnTo>
                  <a:lnTo>
                    <a:pt x="1196063" y="43750"/>
                  </a:lnTo>
                  <a:lnTo>
                    <a:pt x="1240703" y="59288"/>
                  </a:lnTo>
                  <a:lnTo>
                    <a:pt x="1284151" y="76977"/>
                  </a:lnTo>
                  <a:lnTo>
                    <a:pt x="1326353" y="96745"/>
                  </a:lnTo>
                  <a:lnTo>
                    <a:pt x="1367257" y="118520"/>
                  </a:lnTo>
                  <a:lnTo>
                    <a:pt x="1406810" y="142230"/>
                  </a:lnTo>
                  <a:lnTo>
                    <a:pt x="1444958" y="167803"/>
                  </a:lnTo>
                  <a:lnTo>
                    <a:pt x="1481650" y="195166"/>
                  </a:lnTo>
                  <a:lnTo>
                    <a:pt x="1516831" y="224247"/>
                  </a:lnTo>
                  <a:lnTo>
                    <a:pt x="1550450" y="254975"/>
                  </a:lnTo>
                  <a:lnTo>
                    <a:pt x="1582452" y="287276"/>
                  </a:lnTo>
                  <a:lnTo>
                    <a:pt x="1612786" y="321079"/>
                  </a:lnTo>
                  <a:lnTo>
                    <a:pt x="1641397" y="356311"/>
                  </a:lnTo>
                  <a:lnTo>
                    <a:pt x="1668234" y="392901"/>
                  </a:lnTo>
                  <a:lnTo>
                    <a:pt x="1693243" y="430776"/>
                  </a:lnTo>
                  <a:lnTo>
                    <a:pt x="1716372" y="469863"/>
                  </a:lnTo>
                  <a:lnTo>
                    <a:pt x="1737567" y="510092"/>
                  </a:lnTo>
                  <a:lnTo>
                    <a:pt x="1756775" y="551388"/>
                  </a:lnTo>
                  <a:lnTo>
                    <a:pt x="1773943" y="593681"/>
                  </a:lnTo>
                  <a:lnTo>
                    <a:pt x="1789020" y="636898"/>
                  </a:lnTo>
                  <a:lnTo>
                    <a:pt x="1801950" y="680967"/>
                  </a:lnTo>
                  <a:lnTo>
                    <a:pt x="1812683" y="725816"/>
                  </a:lnTo>
                  <a:lnTo>
                    <a:pt x="1821164" y="771372"/>
                  </a:lnTo>
                  <a:lnTo>
                    <a:pt x="1827341" y="817563"/>
                  </a:lnTo>
                  <a:lnTo>
                    <a:pt x="1831160" y="864318"/>
                  </a:lnTo>
                  <a:lnTo>
                    <a:pt x="1832570" y="911563"/>
                  </a:lnTo>
                  <a:lnTo>
                    <a:pt x="1831516" y="959227"/>
                  </a:lnTo>
                  <a:lnTo>
                    <a:pt x="1827947" y="1007238"/>
                  </a:lnTo>
                  <a:lnTo>
                    <a:pt x="1821808" y="1055522"/>
                  </a:lnTo>
                  <a:lnTo>
                    <a:pt x="1813155" y="1103420"/>
                  </a:lnTo>
                  <a:lnTo>
                    <a:pt x="1802135" y="1150284"/>
                  </a:lnTo>
                  <a:lnTo>
                    <a:pt x="1788818" y="1196062"/>
                  </a:lnTo>
                  <a:lnTo>
                    <a:pt x="1773279" y="1240701"/>
                  </a:lnTo>
                  <a:lnTo>
                    <a:pt x="1755588" y="1284147"/>
                  </a:lnTo>
                  <a:lnTo>
                    <a:pt x="1735817" y="1326348"/>
                  </a:lnTo>
                  <a:lnTo>
                    <a:pt x="1714040" y="1367251"/>
                  </a:lnTo>
                  <a:lnTo>
                    <a:pt x="1690328" y="1406802"/>
                  </a:lnTo>
                  <a:lnTo>
                    <a:pt x="1664754" y="1444950"/>
                  </a:lnTo>
                  <a:lnTo>
                    <a:pt x="1637390" y="1481640"/>
                  </a:lnTo>
                  <a:lnTo>
                    <a:pt x="1608307" y="1516821"/>
                  </a:lnTo>
                  <a:lnTo>
                    <a:pt x="1577578" y="1550438"/>
                  </a:lnTo>
                  <a:lnTo>
                    <a:pt x="1545276" y="1582440"/>
                  </a:lnTo>
                  <a:lnTo>
                    <a:pt x="1511472" y="1612772"/>
                  </a:lnTo>
                  <a:lnTo>
                    <a:pt x="1476239" y="1641383"/>
                  </a:lnTo>
                  <a:lnTo>
                    <a:pt x="1439648" y="1668219"/>
                  </a:lnTo>
                  <a:lnTo>
                    <a:pt x="1401773" y="1693228"/>
                  </a:lnTo>
                  <a:lnTo>
                    <a:pt x="1362685" y="1716355"/>
                  </a:lnTo>
                  <a:lnTo>
                    <a:pt x="1322456" y="1737549"/>
                  </a:lnTo>
                  <a:lnTo>
                    <a:pt x="1281159" y="1756757"/>
                  </a:lnTo>
                  <a:lnTo>
                    <a:pt x="1238865" y="1773925"/>
                  </a:lnTo>
                  <a:lnTo>
                    <a:pt x="1195648" y="1789000"/>
                  </a:lnTo>
                  <a:lnTo>
                    <a:pt x="1151579" y="1801931"/>
                  </a:lnTo>
                  <a:lnTo>
                    <a:pt x="1106730" y="1812662"/>
                  </a:lnTo>
                  <a:lnTo>
                    <a:pt x="1061174" y="1821143"/>
                  </a:lnTo>
                  <a:lnTo>
                    <a:pt x="1014982" y="1827319"/>
                  </a:lnTo>
                  <a:lnTo>
                    <a:pt x="968228" y="1831138"/>
                  </a:lnTo>
                  <a:lnTo>
                    <a:pt x="920982" y="1832546"/>
                  </a:lnTo>
                  <a:lnTo>
                    <a:pt x="873318" y="1831492"/>
                  </a:lnTo>
                  <a:lnTo>
                    <a:pt x="825308" y="1827921"/>
                  </a:lnTo>
                  <a:lnTo>
                    <a:pt x="777023" y="1821782"/>
                  </a:lnTo>
                  <a:lnTo>
                    <a:pt x="729126" y="1813133"/>
                  </a:lnTo>
                  <a:lnTo>
                    <a:pt x="682263" y="1802115"/>
                  </a:lnTo>
                  <a:lnTo>
                    <a:pt x="636486" y="1788802"/>
                  </a:lnTo>
                  <a:lnTo>
                    <a:pt x="591848" y="1773265"/>
                  </a:lnTo>
                  <a:lnTo>
                    <a:pt x="548402" y="1755576"/>
                  </a:lnTo>
                  <a:lnTo>
                    <a:pt x="506202" y="1735808"/>
                  </a:lnTo>
                  <a:lnTo>
                    <a:pt x="465299" y="1714032"/>
                  </a:lnTo>
                  <a:lnTo>
                    <a:pt x="425748" y="1690322"/>
                  </a:lnTo>
                  <a:lnTo>
                    <a:pt x="387600" y="1664749"/>
                  </a:lnTo>
                  <a:lnTo>
                    <a:pt x="350910" y="1637385"/>
                  </a:lnTo>
                  <a:lnTo>
                    <a:pt x="315730" y="1608303"/>
                  </a:lnTo>
                  <a:lnTo>
                    <a:pt x="282112" y="1577575"/>
                  </a:lnTo>
                  <a:lnTo>
                    <a:pt x="250110" y="1545273"/>
                  </a:lnTo>
                  <a:lnTo>
                    <a:pt x="219778" y="1511469"/>
                  </a:lnTo>
                  <a:lnTo>
                    <a:pt x="191166" y="1476236"/>
                  </a:lnTo>
                  <a:lnTo>
                    <a:pt x="164330" y="1439645"/>
                  </a:lnTo>
                  <a:lnTo>
                    <a:pt x="139321" y="1401770"/>
                  </a:lnTo>
                  <a:lnTo>
                    <a:pt x="116193" y="1362681"/>
                  </a:lnTo>
                  <a:lnTo>
                    <a:pt x="94999" y="1322453"/>
                  </a:lnTo>
                  <a:lnTo>
                    <a:pt x="75791" y="1281155"/>
                  </a:lnTo>
                  <a:lnTo>
                    <a:pt x="58623" y="1238862"/>
                  </a:lnTo>
                  <a:lnTo>
                    <a:pt x="43547" y="1195645"/>
                  </a:lnTo>
                  <a:lnTo>
                    <a:pt x="30617" y="1151576"/>
                  </a:lnTo>
                  <a:lnTo>
                    <a:pt x="19885" y="1106727"/>
                  </a:lnTo>
                  <a:lnTo>
                    <a:pt x="11404" y="1061171"/>
                  </a:lnTo>
                  <a:lnTo>
                    <a:pt x="5227" y="1014981"/>
                  </a:lnTo>
                  <a:lnTo>
                    <a:pt x="1408" y="968227"/>
                  </a:lnTo>
                  <a:lnTo>
                    <a:pt x="0" y="920983"/>
                  </a:lnTo>
                  <a:lnTo>
                    <a:pt x="1054" y="873320"/>
                  </a:lnTo>
                  <a:lnTo>
                    <a:pt x="4624" y="825311"/>
                  </a:lnTo>
                  <a:lnTo>
                    <a:pt x="10764" y="777028"/>
                  </a:lnTo>
                  <a:close/>
                </a:path>
              </a:pathLst>
            </a:custGeom>
            <a:ln w="915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4" name="object 114"/>
          <p:cNvSpPr txBox="1"/>
          <p:nvPr/>
        </p:nvSpPr>
        <p:spPr>
          <a:xfrm>
            <a:off x="3620124" y="7828134"/>
            <a:ext cx="2543736" cy="229870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55320">
              <a:spcBef>
                <a:spcPts val="125"/>
              </a:spcBef>
            </a:pPr>
            <a:r>
              <a:rPr sz="3300" b="1" dirty="0">
                <a:solidFill>
                  <a:srgbClr val="00B1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+454 </a:t>
            </a:r>
            <a:r>
              <a:rPr sz="2550" dirty="0">
                <a:solidFill>
                  <a:srgbClr val="00B1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GW</a:t>
            </a:r>
            <a:endParaRPr sz="25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35"/>
              </a:spcBef>
            </a:pPr>
            <a:endParaRPr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/>
            <a:r>
              <a:rPr sz="2150" b="1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Rest of</a:t>
            </a:r>
            <a:r>
              <a:rPr sz="2150" b="1" spc="5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150" b="1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z="2150" b="1" spc="-10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world</a:t>
            </a:r>
            <a:endParaRPr sz="215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9055">
              <a:spcBef>
                <a:spcPts val="145"/>
              </a:spcBef>
              <a:tabLst>
                <a:tab pos="859790" algn="l"/>
              </a:tabLst>
            </a:pPr>
            <a:r>
              <a:rPr sz="3300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sz="2550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	</a:t>
            </a:r>
            <a:r>
              <a:rPr sz="3300" b="1" dirty="0">
                <a:solidFill>
                  <a:srgbClr val="00B1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+19</a:t>
            </a:r>
            <a:r>
              <a:rPr lang="de-DE" sz="3300" b="1" dirty="0">
                <a:solidFill>
                  <a:srgbClr val="00B1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550" dirty="0">
                <a:solidFill>
                  <a:srgbClr val="00B1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GW</a:t>
            </a:r>
            <a:endParaRPr sz="25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4480212" y="6684541"/>
            <a:ext cx="522605" cy="35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150" b="1" spc="-25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G20</a:t>
            </a:r>
            <a:endParaRPr sz="215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6" name="object 116"/>
          <p:cNvGrpSpPr/>
          <p:nvPr/>
        </p:nvGrpSpPr>
        <p:grpSpPr>
          <a:xfrm>
            <a:off x="2402281" y="7807446"/>
            <a:ext cx="4606925" cy="1788160"/>
            <a:chOff x="2379261" y="7807446"/>
            <a:chExt cx="4606925" cy="1788160"/>
          </a:xfrm>
        </p:grpSpPr>
        <p:sp>
          <p:nvSpPr>
            <p:cNvPr id="117" name="object 117"/>
            <p:cNvSpPr/>
            <p:nvPr/>
          </p:nvSpPr>
          <p:spPr>
            <a:xfrm>
              <a:off x="3634689" y="7841573"/>
              <a:ext cx="3351529" cy="25400"/>
            </a:xfrm>
            <a:custGeom>
              <a:avLst/>
              <a:gdLst/>
              <a:ahLst/>
              <a:cxnLst/>
              <a:rect l="l" t="t" r="r" b="b"/>
              <a:pathLst>
                <a:path w="3351529" h="25400">
                  <a:moveTo>
                    <a:pt x="0" y="24857"/>
                  </a:moveTo>
                  <a:lnTo>
                    <a:pt x="3351328" y="24857"/>
                  </a:lnTo>
                  <a:lnTo>
                    <a:pt x="3351328" y="0"/>
                  </a:lnTo>
                  <a:lnTo>
                    <a:pt x="0" y="0"/>
                  </a:lnTo>
                  <a:lnTo>
                    <a:pt x="0" y="24857"/>
                  </a:lnTo>
                  <a:close/>
                </a:path>
              </a:pathLst>
            </a:custGeom>
            <a:solidFill>
              <a:srgbClr val="1D1D1B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18" name="object 1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91933" y="7807446"/>
              <a:ext cx="93088" cy="93105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2426014" y="9049783"/>
              <a:ext cx="3206750" cy="533400"/>
            </a:xfrm>
            <a:custGeom>
              <a:avLst/>
              <a:gdLst/>
              <a:ahLst/>
              <a:cxnLst/>
              <a:rect l="l" t="t" r="r" b="b"/>
              <a:pathLst>
                <a:path w="3206750" h="533400">
                  <a:moveTo>
                    <a:pt x="3206666" y="532936"/>
                  </a:moveTo>
                  <a:lnTo>
                    <a:pt x="0" y="532936"/>
                  </a:lnTo>
                  <a:lnTo>
                    <a:pt x="0" y="0"/>
                  </a:lnTo>
                </a:path>
              </a:pathLst>
            </a:custGeom>
            <a:ln w="24857">
              <a:solidFill>
                <a:srgbClr val="1D1D1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20" name="object 1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79261" y="9005377"/>
              <a:ext cx="93484" cy="93484"/>
            </a:xfrm>
            <a:prstGeom prst="rect">
              <a:avLst/>
            </a:prstGeom>
          </p:spPr>
        </p:pic>
      </p:grpSp>
      <p:sp>
        <p:nvSpPr>
          <p:cNvPr id="121" name="object 121"/>
          <p:cNvSpPr txBox="1"/>
          <p:nvPr/>
        </p:nvSpPr>
        <p:spPr>
          <a:xfrm>
            <a:off x="4411978" y="6835589"/>
            <a:ext cx="1363673" cy="109965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7050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96</a:t>
            </a:r>
            <a:r>
              <a:rPr sz="4650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sz="46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5775652" y="6687431"/>
            <a:ext cx="1208405" cy="1143262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>
              <a:lnSpc>
                <a:spcPts val="2060"/>
              </a:lnSpc>
              <a:spcBef>
                <a:spcPts val="515"/>
              </a:spcBef>
            </a:pPr>
            <a:r>
              <a:rPr sz="2050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050" spc="20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50" spc="-10" dirty="0">
                <a:solidFill>
                  <a:srgbClr val="1D1D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 renewable capacity additions</a:t>
            </a:r>
            <a:endParaRPr sz="20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3" name="object 1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38432" y="7232014"/>
            <a:ext cx="1236590" cy="1236590"/>
          </a:xfrm>
          <a:prstGeom prst="rect">
            <a:avLst/>
          </a:prstGeom>
        </p:spPr>
      </p:pic>
      <p:pic>
        <p:nvPicPr>
          <p:cNvPr id="131" name="Grafik 130">
            <a:extLst>
              <a:ext uri="{FF2B5EF4-FFF2-40B4-BE49-F238E27FC236}">
                <a16:creationId xmlns:a16="http://schemas.microsoft.com/office/drawing/2014/main" id="{8A3F8914-45D5-5296-E70B-BCD731AFAC8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094870" y="612001"/>
            <a:ext cx="3311999" cy="11576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664E351-2306-6971-6D1A-362B4A23436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" r="12242" b="14401"/>
          <a:stretch/>
        </p:blipFill>
        <p:spPr>
          <a:xfrm>
            <a:off x="4769546" y="485775"/>
            <a:ext cx="15357573" cy="10744200"/>
          </a:xfrm>
          <a:prstGeom prst="rect">
            <a:avLst/>
          </a:prstGeom>
        </p:spPr>
      </p:pic>
      <p:sp>
        <p:nvSpPr>
          <p:cNvPr id="50" name="object 50"/>
          <p:cNvSpPr/>
          <p:nvPr/>
        </p:nvSpPr>
        <p:spPr>
          <a:xfrm>
            <a:off x="1112171" y="2830676"/>
            <a:ext cx="862330" cy="991235"/>
          </a:xfrm>
          <a:custGeom>
            <a:avLst/>
            <a:gdLst/>
            <a:ahLst/>
            <a:cxnLst/>
            <a:rect l="l" t="t" r="r" b="b"/>
            <a:pathLst>
              <a:path w="862330" h="991235">
                <a:moveTo>
                  <a:pt x="491461" y="0"/>
                </a:moveTo>
                <a:lnTo>
                  <a:pt x="438606" y="2373"/>
                </a:lnTo>
                <a:lnTo>
                  <a:pt x="387912" y="9491"/>
                </a:lnTo>
                <a:lnTo>
                  <a:pt x="339382" y="21353"/>
                </a:lnTo>
                <a:lnTo>
                  <a:pt x="293017" y="37956"/>
                </a:lnTo>
                <a:lnTo>
                  <a:pt x="249348" y="58732"/>
                </a:lnTo>
                <a:lnTo>
                  <a:pt x="208934" y="83083"/>
                </a:lnTo>
                <a:lnTo>
                  <a:pt x="171769" y="111011"/>
                </a:lnTo>
                <a:lnTo>
                  <a:pt x="137849" y="142519"/>
                </a:lnTo>
                <a:lnTo>
                  <a:pt x="107292" y="177319"/>
                </a:lnTo>
                <a:lnTo>
                  <a:pt x="80237" y="215109"/>
                </a:lnTo>
                <a:lnTo>
                  <a:pt x="56682" y="255894"/>
                </a:lnTo>
                <a:lnTo>
                  <a:pt x="36627" y="299676"/>
                </a:lnTo>
                <a:lnTo>
                  <a:pt x="20598" y="345886"/>
                </a:lnTo>
                <a:lnTo>
                  <a:pt x="9152" y="393921"/>
                </a:lnTo>
                <a:lnTo>
                  <a:pt x="2287" y="443779"/>
                </a:lnTo>
                <a:lnTo>
                  <a:pt x="0" y="495461"/>
                </a:lnTo>
                <a:lnTo>
                  <a:pt x="2122" y="544783"/>
                </a:lnTo>
                <a:lnTo>
                  <a:pt x="8489" y="592857"/>
                </a:lnTo>
                <a:lnTo>
                  <a:pt x="19100" y="639685"/>
                </a:lnTo>
                <a:lnTo>
                  <a:pt x="33957" y="685267"/>
                </a:lnTo>
                <a:lnTo>
                  <a:pt x="52854" y="728840"/>
                </a:lnTo>
                <a:lnTo>
                  <a:pt x="75577" y="769670"/>
                </a:lnTo>
                <a:lnTo>
                  <a:pt x="102130" y="807755"/>
                </a:lnTo>
                <a:lnTo>
                  <a:pt x="132519" y="843094"/>
                </a:lnTo>
                <a:lnTo>
                  <a:pt x="166649" y="875307"/>
                </a:lnTo>
                <a:lnTo>
                  <a:pt x="204441" y="904028"/>
                </a:lnTo>
                <a:lnTo>
                  <a:pt x="245896" y="929253"/>
                </a:lnTo>
                <a:lnTo>
                  <a:pt x="291017" y="950976"/>
                </a:lnTo>
                <a:lnTo>
                  <a:pt x="339587" y="968459"/>
                </a:lnTo>
                <a:lnTo>
                  <a:pt x="391404" y="980949"/>
                </a:lnTo>
                <a:lnTo>
                  <a:pt x="446468" y="988444"/>
                </a:lnTo>
                <a:lnTo>
                  <a:pt x="504780" y="990943"/>
                </a:lnTo>
                <a:lnTo>
                  <a:pt x="526461" y="990608"/>
                </a:lnTo>
                <a:lnTo>
                  <a:pt x="572081" y="987935"/>
                </a:lnTo>
                <a:lnTo>
                  <a:pt x="620240" y="982564"/>
                </a:lnTo>
                <a:lnTo>
                  <a:pt x="668187" y="974237"/>
                </a:lnTo>
                <a:lnTo>
                  <a:pt x="715343" y="963010"/>
                </a:lnTo>
                <a:lnTo>
                  <a:pt x="760964" y="949351"/>
                </a:lnTo>
                <a:lnTo>
                  <a:pt x="804543" y="933327"/>
                </a:lnTo>
                <a:lnTo>
                  <a:pt x="843830" y="914691"/>
                </a:lnTo>
                <a:lnTo>
                  <a:pt x="861732" y="904370"/>
                </a:lnTo>
                <a:lnTo>
                  <a:pt x="861732" y="439536"/>
                </a:lnTo>
                <a:lnTo>
                  <a:pt x="524758" y="439536"/>
                </a:lnTo>
                <a:lnTo>
                  <a:pt x="524758" y="559407"/>
                </a:lnTo>
                <a:lnTo>
                  <a:pt x="733872" y="559407"/>
                </a:lnTo>
                <a:lnTo>
                  <a:pt x="733872" y="821776"/>
                </a:lnTo>
                <a:lnTo>
                  <a:pt x="686750" y="842932"/>
                </a:lnTo>
                <a:lnTo>
                  <a:pt x="630650" y="858403"/>
                </a:lnTo>
                <a:lnTo>
                  <a:pt x="568211" y="867910"/>
                </a:lnTo>
                <a:lnTo>
                  <a:pt x="502120" y="871072"/>
                </a:lnTo>
                <a:lnTo>
                  <a:pt x="463575" y="869284"/>
                </a:lnTo>
                <a:lnTo>
                  <a:pt x="390987" y="854967"/>
                </a:lnTo>
                <a:lnTo>
                  <a:pt x="324720" y="826745"/>
                </a:lnTo>
                <a:lnTo>
                  <a:pt x="266784" y="787121"/>
                </a:lnTo>
                <a:lnTo>
                  <a:pt x="217760" y="736754"/>
                </a:lnTo>
                <a:lnTo>
                  <a:pt x="179134" y="677156"/>
                </a:lnTo>
                <a:lnTo>
                  <a:pt x="151579" y="608976"/>
                </a:lnTo>
                <a:lnTo>
                  <a:pt x="137596" y="534717"/>
                </a:lnTo>
                <a:lnTo>
                  <a:pt x="135849" y="495461"/>
                </a:lnTo>
                <a:lnTo>
                  <a:pt x="137430" y="457391"/>
                </a:lnTo>
                <a:lnTo>
                  <a:pt x="150082" y="384471"/>
                </a:lnTo>
                <a:lnTo>
                  <a:pt x="175135" y="316458"/>
                </a:lnTo>
                <a:lnTo>
                  <a:pt x="211099" y="256864"/>
                </a:lnTo>
                <a:lnTo>
                  <a:pt x="257554" y="206413"/>
                </a:lnTo>
                <a:lnTo>
                  <a:pt x="313488" y="166118"/>
                </a:lnTo>
                <a:lnTo>
                  <a:pt x="378583" y="136733"/>
                </a:lnTo>
                <a:lnTo>
                  <a:pt x="451840" y="121753"/>
                </a:lnTo>
                <a:lnTo>
                  <a:pt x="491461" y="119881"/>
                </a:lnTo>
                <a:lnTo>
                  <a:pt x="527010" y="121252"/>
                </a:lnTo>
                <a:lnTo>
                  <a:pt x="595604" y="132236"/>
                </a:lnTo>
                <a:lnTo>
                  <a:pt x="660858" y="154968"/>
                </a:lnTo>
                <a:lnTo>
                  <a:pt x="722793" y="193924"/>
                </a:lnTo>
                <a:lnTo>
                  <a:pt x="752521" y="219773"/>
                </a:lnTo>
                <a:lnTo>
                  <a:pt x="843084" y="122530"/>
                </a:lnTo>
                <a:lnTo>
                  <a:pt x="813452" y="95448"/>
                </a:lnTo>
                <a:lnTo>
                  <a:pt x="780488" y="71438"/>
                </a:lnTo>
                <a:lnTo>
                  <a:pt x="744191" y="50501"/>
                </a:lnTo>
                <a:lnTo>
                  <a:pt x="704564" y="32637"/>
                </a:lnTo>
                <a:lnTo>
                  <a:pt x="660277" y="18367"/>
                </a:lnTo>
                <a:lnTo>
                  <a:pt x="609997" y="8167"/>
                </a:lnTo>
                <a:lnTo>
                  <a:pt x="553725" y="2042"/>
                </a:lnTo>
                <a:lnTo>
                  <a:pt x="491461" y="0"/>
                </a:lnTo>
                <a:close/>
              </a:path>
            </a:pathLst>
          </a:custGeom>
          <a:solidFill>
            <a:srgbClr val="174663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147052" y="2830676"/>
            <a:ext cx="618490" cy="967105"/>
          </a:xfrm>
          <a:custGeom>
            <a:avLst/>
            <a:gdLst/>
            <a:ahLst/>
            <a:cxnLst/>
            <a:rect l="l" t="t" r="r" b="b"/>
            <a:pathLst>
              <a:path w="618489" h="967104">
                <a:moveTo>
                  <a:pt x="320984" y="0"/>
                </a:moveTo>
                <a:lnTo>
                  <a:pt x="261874" y="3672"/>
                </a:lnTo>
                <a:lnTo>
                  <a:pt x="207114" y="14648"/>
                </a:lnTo>
                <a:lnTo>
                  <a:pt x="157489" y="33307"/>
                </a:lnTo>
                <a:lnTo>
                  <a:pt x="113881" y="59945"/>
                </a:lnTo>
                <a:lnTo>
                  <a:pt x="76576" y="94409"/>
                </a:lnTo>
                <a:lnTo>
                  <a:pt x="45946" y="136529"/>
                </a:lnTo>
                <a:lnTo>
                  <a:pt x="23136" y="186646"/>
                </a:lnTo>
                <a:lnTo>
                  <a:pt x="9319" y="245071"/>
                </a:lnTo>
                <a:lnTo>
                  <a:pt x="147838" y="257060"/>
                </a:lnTo>
                <a:lnTo>
                  <a:pt x="155911" y="224930"/>
                </a:lnTo>
                <a:lnTo>
                  <a:pt x="168148" y="196466"/>
                </a:lnTo>
                <a:lnTo>
                  <a:pt x="205114" y="150518"/>
                </a:lnTo>
                <a:lnTo>
                  <a:pt x="256380" y="121544"/>
                </a:lnTo>
                <a:lnTo>
                  <a:pt x="319655" y="111881"/>
                </a:lnTo>
                <a:lnTo>
                  <a:pt x="336091" y="112548"/>
                </a:lnTo>
                <a:lnTo>
                  <a:pt x="382920" y="122540"/>
                </a:lnTo>
                <a:lnTo>
                  <a:pt x="423379" y="143402"/>
                </a:lnTo>
                <a:lnTo>
                  <a:pt x="454504" y="173982"/>
                </a:lnTo>
                <a:lnTo>
                  <a:pt x="475030" y="214193"/>
                </a:lnTo>
                <a:lnTo>
                  <a:pt x="482142" y="262400"/>
                </a:lnTo>
                <a:lnTo>
                  <a:pt x="481600" y="276881"/>
                </a:lnTo>
                <a:lnTo>
                  <a:pt x="473493" y="318335"/>
                </a:lnTo>
                <a:lnTo>
                  <a:pt x="457125" y="356790"/>
                </a:lnTo>
                <a:lnTo>
                  <a:pt x="434526" y="392421"/>
                </a:lnTo>
                <a:lnTo>
                  <a:pt x="407473" y="425667"/>
                </a:lnTo>
                <a:lnTo>
                  <a:pt x="378260" y="455514"/>
                </a:lnTo>
                <a:lnTo>
                  <a:pt x="0" y="831105"/>
                </a:lnTo>
                <a:lnTo>
                  <a:pt x="0" y="966954"/>
                </a:lnTo>
                <a:lnTo>
                  <a:pt x="618002" y="966954"/>
                </a:lnTo>
                <a:lnTo>
                  <a:pt x="618002" y="855083"/>
                </a:lnTo>
                <a:lnTo>
                  <a:pt x="143849" y="855083"/>
                </a:lnTo>
                <a:lnTo>
                  <a:pt x="469989" y="540007"/>
                </a:lnTo>
                <a:lnTo>
                  <a:pt x="500620" y="508706"/>
                </a:lnTo>
                <a:lnTo>
                  <a:pt x="529671" y="476581"/>
                </a:lnTo>
                <a:lnTo>
                  <a:pt x="555645" y="442615"/>
                </a:lnTo>
                <a:lnTo>
                  <a:pt x="578163" y="406605"/>
                </a:lnTo>
                <a:lnTo>
                  <a:pt x="596480" y="368319"/>
                </a:lnTo>
                <a:lnTo>
                  <a:pt x="610134" y="327620"/>
                </a:lnTo>
                <a:lnTo>
                  <a:pt x="617128" y="284005"/>
                </a:lnTo>
                <a:lnTo>
                  <a:pt x="618002" y="261070"/>
                </a:lnTo>
                <a:lnTo>
                  <a:pt x="616542" y="229481"/>
                </a:lnTo>
                <a:lnTo>
                  <a:pt x="604882" y="172541"/>
                </a:lnTo>
                <a:lnTo>
                  <a:pt x="581950" y="123881"/>
                </a:lnTo>
                <a:lnTo>
                  <a:pt x="549980" y="83257"/>
                </a:lnTo>
                <a:lnTo>
                  <a:pt x="509611" y="50631"/>
                </a:lnTo>
                <a:lnTo>
                  <a:pt x="462331" y="25984"/>
                </a:lnTo>
                <a:lnTo>
                  <a:pt x="408767" y="9369"/>
                </a:lnTo>
                <a:lnTo>
                  <a:pt x="351158" y="1042"/>
                </a:lnTo>
                <a:lnTo>
                  <a:pt x="320984" y="0"/>
                </a:lnTo>
                <a:close/>
              </a:path>
            </a:pathLst>
          </a:custGeom>
          <a:solidFill>
            <a:srgbClr val="174663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2888919" y="2531978"/>
            <a:ext cx="1293495" cy="1289685"/>
            <a:chOff x="2865899" y="2531977"/>
            <a:chExt cx="1293495" cy="1289685"/>
          </a:xfrm>
        </p:grpSpPr>
        <p:sp>
          <p:nvSpPr>
            <p:cNvPr id="53" name="object 53"/>
            <p:cNvSpPr/>
            <p:nvPr/>
          </p:nvSpPr>
          <p:spPr>
            <a:xfrm>
              <a:off x="2865899" y="2830676"/>
              <a:ext cx="982980" cy="991235"/>
            </a:xfrm>
            <a:custGeom>
              <a:avLst/>
              <a:gdLst/>
              <a:ahLst/>
              <a:cxnLst/>
              <a:rect l="l" t="t" r="r" b="b"/>
              <a:pathLst>
                <a:path w="982979" h="991235">
                  <a:moveTo>
                    <a:pt x="499084" y="0"/>
                  </a:moveTo>
                  <a:lnTo>
                    <a:pt x="491471" y="0"/>
                  </a:lnTo>
                  <a:lnTo>
                    <a:pt x="438611" y="2374"/>
                  </a:lnTo>
                  <a:lnTo>
                    <a:pt x="387917" y="9495"/>
                  </a:lnTo>
                  <a:lnTo>
                    <a:pt x="339386" y="21358"/>
                  </a:lnTo>
                  <a:lnTo>
                    <a:pt x="293017" y="37956"/>
                  </a:lnTo>
                  <a:lnTo>
                    <a:pt x="249351" y="58730"/>
                  </a:lnTo>
                  <a:lnTo>
                    <a:pt x="208934" y="83085"/>
                  </a:lnTo>
                  <a:lnTo>
                    <a:pt x="171766" y="111019"/>
                  </a:lnTo>
                  <a:lnTo>
                    <a:pt x="137849" y="142529"/>
                  </a:lnTo>
                  <a:lnTo>
                    <a:pt x="107292" y="177329"/>
                  </a:lnTo>
                  <a:lnTo>
                    <a:pt x="80237" y="215119"/>
                  </a:lnTo>
                  <a:lnTo>
                    <a:pt x="56682" y="255900"/>
                  </a:lnTo>
                  <a:lnTo>
                    <a:pt x="36627" y="299676"/>
                  </a:lnTo>
                  <a:lnTo>
                    <a:pt x="20598" y="345885"/>
                  </a:lnTo>
                  <a:lnTo>
                    <a:pt x="9152" y="393918"/>
                  </a:lnTo>
                  <a:lnTo>
                    <a:pt x="2287" y="443779"/>
                  </a:lnTo>
                  <a:lnTo>
                    <a:pt x="0" y="495471"/>
                  </a:lnTo>
                  <a:lnTo>
                    <a:pt x="2287" y="547171"/>
                  </a:lnTo>
                  <a:lnTo>
                    <a:pt x="9152" y="597035"/>
                  </a:lnTo>
                  <a:lnTo>
                    <a:pt x="20598" y="645064"/>
                  </a:lnTo>
                  <a:lnTo>
                    <a:pt x="36627" y="691256"/>
                  </a:lnTo>
                  <a:lnTo>
                    <a:pt x="56682" y="735054"/>
                  </a:lnTo>
                  <a:lnTo>
                    <a:pt x="80237" y="775844"/>
                  </a:lnTo>
                  <a:lnTo>
                    <a:pt x="107292" y="813631"/>
                  </a:lnTo>
                  <a:lnTo>
                    <a:pt x="137849" y="848424"/>
                  </a:lnTo>
                  <a:lnTo>
                    <a:pt x="171766" y="879935"/>
                  </a:lnTo>
                  <a:lnTo>
                    <a:pt x="208934" y="907862"/>
                  </a:lnTo>
                  <a:lnTo>
                    <a:pt x="249351" y="932207"/>
                  </a:lnTo>
                  <a:lnTo>
                    <a:pt x="293017" y="952976"/>
                  </a:lnTo>
                  <a:lnTo>
                    <a:pt x="339386" y="969583"/>
                  </a:lnTo>
                  <a:lnTo>
                    <a:pt x="387917" y="981445"/>
                  </a:lnTo>
                  <a:lnTo>
                    <a:pt x="438611" y="988561"/>
                  </a:lnTo>
                  <a:lnTo>
                    <a:pt x="491471" y="990933"/>
                  </a:lnTo>
                  <a:lnTo>
                    <a:pt x="544330" y="988561"/>
                  </a:lnTo>
                  <a:lnTo>
                    <a:pt x="595022" y="981445"/>
                  </a:lnTo>
                  <a:lnTo>
                    <a:pt x="643552" y="969583"/>
                  </a:lnTo>
                  <a:lnTo>
                    <a:pt x="689926" y="952976"/>
                  </a:lnTo>
                  <a:lnTo>
                    <a:pt x="733580" y="932207"/>
                  </a:lnTo>
                  <a:lnTo>
                    <a:pt x="773993" y="907862"/>
                  </a:lnTo>
                  <a:lnTo>
                    <a:pt x="811165" y="879935"/>
                  </a:lnTo>
                  <a:lnTo>
                    <a:pt x="845094" y="848424"/>
                  </a:lnTo>
                  <a:lnTo>
                    <a:pt x="875635" y="813631"/>
                  </a:lnTo>
                  <a:lnTo>
                    <a:pt x="902687" y="775844"/>
                  </a:lnTo>
                  <a:lnTo>
                    <a:pt x="926248" y="735054"/>
                  </a:lnTo>
                  <a:lnTo>
                    <a:pt x="946316" y="691256"/>
                  </a:lnTo>
                  <a:lnTo>
                    <a:pt x="962119" y="645787"/>
                  </a:lnTo>
                  <a:lnTo>
                    <a:pt x="973471" y="598531"/>
                  </a:lnTo>
                  <a:lnTo>
                    <a:pt x="980385" y="549493"/>
                  </a:lnTo>
                  <a:lnTo>
                    <a:pt x="982870" y="498675"/>
                  </a:lnTo>
                  <a:lnTo>
                    <a:pt x="847021" y="498675"/>
                  </a:lnTo>
                  <a:lnTo>
                    <a:pt x="845253" y="535893"/>
                  </a:lnTo>
                  <a:lnTo>
                    <a:pt x="840462" y="572074"/>
                  </a:lnTo>
                  <a:lnTo>
                    <a:pt x="821786" y="641310"/>
                  </a:lnTo>
                  <a:lnTo>
                    <a:pt x="791144" y="705415"/>
                  </a:lnTo>
                  <a:lnTo>
                    <a:pt x="749861" y="760521"/>
                  </a:lnTo>
                  <a:lnTo>
                    <a:pt x="698574" y="805979"/>
                  </a:lnTo>
                  <a:lnTo>
                    <a:pt x="637980" y="841094"/>
                  </a:lnTo>
                  <a:lnTo>
                    <a:pt x="568715" y="863575"/>
                  </a:lnTo>
                  <a:lnTo>
                    <a:pt x="491471" y="871072"/>
                  </a:lnTo>
                  <a:lnTo>
                    <a:pt x="451845" y="869198"/>
                  </a:lnTo>
                  <a:lnTo>
                    <a:pt x="378588" y="854207"/>
                  </a:lnTo>
                  <a:lnTo>
                    <a:pt x="313491" y="824828"/>
                  </a:lnTo>
                  <a:lnTo>
                    <a:pt x="257550" y="784544"/>
                  </a:lnTo>
                  <a:lnTo>
                    <a:pt x="211099" y="734093"/>
                  </a:lnTo>
                  <a:lnTo>
                    <a:pt x="175135" y="674487"/>
                  </a:lnTo>
                  <a:lnTo>
                    <a:pt x="150083" y="606478"/>
                  </a:lnTo>
                  <a:lnTo>
                    <a:pt x="137438" y="533555"/>
                  </a:lnTo>
                  <a:lnTo>
                    <a:pt x="135859" y="495471"/>
                  </a:lnTo>
                  <a:lnTo>
                    <a:pt x="137438" y="457397"/>
                  </a:lnTo>
                  <a:lnTo>
                    <a:pt x="150083" y="384475"/>
                  </a:lnTo>
                  <a:lnTo>
                    <a:pt x="175135" y="316458"/>
                  </a:lnTo>
                  <a:lnTo>
                    <a:pt x="211099" y="256864"/>
                  </a:lnTo>
                  <a:lnTo>
                    <a:pt x="257550" y="206417"/>
                  </a:lnTo>
                  <a:lnTo>
                    <a:pt x="313491" y="166119"/>
                  </a:lnTo>
                  <a:lnTo>
                    <a:pt x="378588" y="136729"/>
                  </a:lnTo>
                  <a:lnTo>
                    <a:pt x="451845" y="121752"/>
                  </a:lnTo>
                  <a:lnTo>
                    <a:pt x="491471" y="119881"/>
                  </a:lnTo>
                  <a:lnTo>
                    <a:pt x="499126" y="119881"/>
                  </a:lnTo>
                  <a:lnTo>
                    <a:pt x="514099" y="120540"/>
                  </a:lnTo>
                  <a:lnTo>
                    <a:pt x="514099" y="502"/>
                  </a:lnTo>
                  <a:lnTo>
                    <a:pt x="499084" y="0"/>
                  </a:lnTo>
                  <a:close/>
                </a:path>
              </a:pathLst>
            </a:custGeom>
            <a:solidFill>
              <a:srgbClr val="174663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3423793" y="2531979"/>
              <a:ext cx="735330" cy="753110"/>
            </a:xfrm>
            <a:custGeom>
              <a:avLst/>
              <a:gdLst/>
              <a:ahLst/>
              <a:cxnLst/>
              <a:rect l="l" t="t" r="r" b="b"/>
              <a:pathLst>
                <a:path w="735329" h="753110">
                  <a:moveTo>
                    <a:pt x="735126" y="295910"/>
                  </a:moveTo>
                  <a:lnTo>
                    <a:pt x="423773" y="295910"/>
                  </a:lnTo>
                  <a:lnTo>
                    <a:pt x="423773" y="0"/>
                  </a:lnTo>
                  <a:lnTo>
                    <a:pt x="285254" y="0"/>
                  </a:lnTo>
                  <a:lnTo>
                    <a:pt x="285254" y="295910"/>
                  </a:lnTo>
                  <a:lnTo>
                    <a:pt x="0" y="295910"/>
                  </a:lnTo>
                  <a:lnTo>
                    <a:pt x="0" y="434340"/>
                  </a:lnTo>
                  <a:lnTo>
                    <a:pt x="285254" y="434340"/>
                  </a:lnTo>
                  <a:lnTo>
                    <a:pt x="285254" y="753110"/>
                  </a:lnTo>
                  <a:lnTo>
                    <a:pt x="423773" y="753110"/>
                  </a:lnTo>
                  <a:lnTo>
                    <a:pt x="423773" y="434340"/>
                  </a:lnTo>
                  <a:lnTo>
                    <a:pt x="735126" y="434340"/>
                  </a:lnTo>
                  <a:lnTo>
                    <a:pt x="735126" y="295910"/>
                  </a:lnTo>
                  <a:close/>
                </a:path>
              </a:pathLst>
            </a:custGeom>
            <a:solidFill>
              <a:srgbClr val="00B1B2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1025995" y="4792909"/>
            <a:ext cx="3926582" cy="179920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latin typeface="Calibri" panose="020F0502020204030204" pitchFamily="34" charset="0"/>
                <a:cs typeface="Calibri" panose="020F0502020204030204" pitchFamily="34" charset="0"/>
              </a:rPr>
              <a:t>G20:</a:t>
            </a:r>
            <a:r>
              <a:rPr sz="1950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50" dirty="0">
                <a:latin typeface="Calibri" panose="020F0502020204030204" pitchFamily="34" charset="0"/>
                <a:cs typeface="Calibri" panose="020F0502020204030204" pitchFamily="34" charset="0"/>
              </a:rPr>
              <a:t>Argentina,</a:t>
            </a:r>
            <a:r>
              <a:rPr sz="1950" spc="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50" dirty="0">
                <a:latin typeface="Calibri" panose="020F0502020204030204" pitchFamily="34" charset="0"/>
                <a:cs typeface="Calibri" panose="020F0502020204030204" pitchFamily="34" charset="0"/>
              </a:rPr>
              <a:t>Australia,</a:t>
            </a:r>
            <a:r>
              <a:rPr sz="1950" spc="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50" spc="-10" dirty="0">
                <a:latin typeface="Calibri" panose="020F0502020204030204" pitchFamily="34" charset="0"/>
                <a:cs typeface="Calibri" panose="020F0502020204030204" pitchFamily="34" charset="0"/>
              </a:rPr>
              <a:t>Brazil, </a:t>
            </a:r>
            <a:r>
              <a:rPr sz="1950" dirty="0">
                <a:latin typeface="Calibri" panose="020F0502020204030204" pitchFamily="34" charset="0"/>
                <a:cs typeface="Calibri" panose="020F0502020204030204" pitchFamily="34" charset="0"/>
              </a:rPr>
              <a:t>Canada,</a:t>
            </a:r>
            <a:r>
              <a:rPr sz="1950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50" dirty="0">
                <a:latin typeface="Calibri" panose="020F0502020204030204" pitchFamily="34" charset="0"/>
                <a:cs typeface="Calibri" panose="020F0502020204030204" pitchFamily="34" charset="0"/>
              </a:rPr>
              <a:t>China,</a:t>
            </a:r>
            <a:r>
              <a:rPr sz="1950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50" dirty="0">
                <a:latin typeface="Calibri" panose="020F0502020204030204" pitchFamily="34" charset="0"/>
                <a:cs typeface="Calibri" panose="020F0502020204030204" pitchFamily="34" charset="0"/>
              </a:rPr>
              <a:t>France,</a:t>
            </a:r>
            <a:r>
              <a:rPr sz="1950" spc="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50" spc="-10" dirty="0">
                <a:latin typeface="Calibri" panose="020F0502020204030204" pitchFamily="34" charset="0"/>
                <a:cs typeface="Calibri" panose="020F0502020204030204" pitchFamily="34" charset="0"/>
              </a:rPr>
              <a:t>Germany, </a:t>
            </a:r>
            <a:r>
              <a:rPr sz="1950" dirty="0">
                <a:latin typeface="Calibri" panose="020F0502020204030204" pitchFamily="34" charset="0"/>
                <a:cs typeface="Calibri" panose="020F0502020204030204" pitchFamily="34" charset="0"/>
              </a:rPr>
              <a:t>India,</a:t>
            </a:r>
            <a:r>
              <a:rPr sz="1950" spc="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50" dirty="0">
                <a:latin typeface="Calibri" panose="020F0502020204030204" pitchFamily="34" charset="0"/>
                <a:cs typeface="Calibri" panose="020F0502020204030204" pitchFamily="34" charset="0"/>
              </a:rPr>
              <a:t>Indonesia,</a:t>
            </a:r>
            <a:r>
              <a:rPr sz="1950" spc="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50" dirty="0">
                <a:latin typeface="Calibri" panose="020F0502020204030204" pitchFamily="34" charset="0"/>
                <a:cs typeface="Calibri" panose="020F0502020204030204" pitchFamily="34" charset="0"/>
              </a:rPr>
              <a:t>Italy,</a:t>
            </a:r>
            <a:r>
              <a:rPr sz="1950" spc="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50" spc="-10" dirty="0">
                <a:latin typeface="Calibri" panose="020F0502020204030204" pitchFamily="34" charset="0"/>
                <a:cs typeface="Calibri" panose="020F0502020204030204" pitchFamily="34" charset="0"/>
              </a:rPr>
              <a:t>Japan, </a:t>
            </a:r>
            <a:r>
              <a:rPr sz="1950" dirty="0">
                <a:latin typeface="Calibri" panose="020F0502020204030204" pitchFamily="34" charset="0"/>
                <a:cs typeface="Calibri" panose="020F0502020204030204" pitchFamily="34" charset="0"/>
              </a:rPr>
              <a:t>Republic</a:t>
            </a:r>
            <a:r>
              <a:rPr sz="195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50" dirty="0">
                <a:latin typeface="Calibri" panose="020F0502020204030204" pitchFamily="34" charset="0"/>
                <a:cs typeface="Calibri" panose="020F0502020204030204" pitchFamily="34" charset="0"/>
              </a:rPr>
              <a:t>of Korea, Mexico, </a:t>
            </a:r>
            <a:r>
              <a:rPr sz="1950" spc="-10" dirty="0">
                <a:latin typeface="Calibri" panose="020F0502020204030204" pitchFamily="34" charset="0"/>
                <a:cs typeface="Calibri" panose="020F0502020204030204" pitchFamily="34" charset="0"/>
              </a:rPr>
              <a:t>Russia, </a:t>
            </a:r>
            <a:r>
              <a:rPr sz="1950" dirty="0">
                <a:latin typeface="Calibri" panose="020F0502020204030204" pitchFamily="34" charset="0"/>
                <a:cs typeface="Calibri" panose="020F0502020204030204" pitchFamily="34" charset="0"/>
              </a:rPr>
              <a:t>Saudi</a:t>
            </a:r>
            <a:r>
              <a:rPr sz="1950" spc="4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50" dirty="0">
                <a:latin typeface="Calibri" panose="020F0502020204030204" pitchFamily="34" charset="0"/>
                <a:cs typeface="Calibri" panose="020F0502020204030204" pitchFamily="34" charset="0"/>
              </a:rPr>
              <a:t>Arabia,</a:t>
            </a:r>
            <a:r>
              <a:rPr sz="1950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50" dirty="0">
                <a:latin typeface="Calibri" panose="020F0502020204030204" pitchFamily="34" charset="0"/>
                <a:cs typeface="Calibri" panose="020F0502020204030204" pitchFamily="34" charset="0"/>
              </a:rPr>
              <a:t>South</a:t>
            </a:r>
            <a:r>
              <a:rPr sz="1950" spc="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50" spc="-10" dirty="0">
                <a:latin typeface="Calibri" panose="020F0502020204030204" pitchFamily="34" charset="0"/>
                <a:cs typeface="Calibri" panose="020F0502020204030204" pitchFamily="34" charset="0"/>
              </a:rPr>
              <a:t>Africa, Türkiye,</a:t>
            </a:r>
            <a:r>
              <a:rPr sz="1950" spc="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50" dirty="0">
                <a:latin typeface="Calibri" panose="020F0502020204030204" pitchFamily="34" charset="0"/>
                <a:cs typeface="Calibri" panose="020F0502020204030204" pitchFamily="34" charset="0"/>
              </a:rPr>
              <a:t>United</a:t>
            </a:r>
            <a:r>
              <a:rPr sz="1950" spc="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50" dirty="0">
                <a:latin typeface="Calibri" panose="020F0502020204030204" pitchFamily="34" charset="0"/>
                <a:cs typeface="Calibri" panose="020F0502020204030204" pitchFamily="34" charset="0"/>
              </a:rPr>
              <a:t>Kingdom</a:t>
            </a:r>
            <a:r>
              <a:rPr sz="1950" spc="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50" spc="-25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1950" dirty="0">
                <a:latin typeface="Calibri" panose="020F0502020204030204" pitchFamily="34" charset="0"/>
                <a:cs typeface="Calibri" panose="020F0502020204030204" pitchFamily="34" charset="0"/>
              </a:rPr>
              <a:t>United</a:t>
            </a:r>
            <a:r>
              <a:rPr sz="1950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50" dirty="0">
                <a:latin typeface="Calibri" panose="020F0502020204030204" pitchFamily="34" charset="0"/>
                <a:cs typeface="Calibri" panose="020F0502020204030204" pitchFamily="34" charset="0"/>
              </a:rPr>
              <a:t>States,</a:t>
            </a:r>
            <a:r>
              <a:rPr sz="1950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50" dirty="0">
                <a:latin typeface="Calibri" panose="020F0502020204030204" pitchFamily="34" charset="0"/>
                <a:cs typeface="Calibri" panose="020F0502020204030204" pitchFamily="34" charset="0"/>
              </a:rPr>
              <a:t>EU-</a:t>
            </a:r>
            <a:r>
              <a:rPr sz="1950" spc="-35" dirty="0"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  <a:endParaRPr sz="19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23641" y="7384592"/>
            <a:ext cx="3832225" cy="2364105"/>
          </a:xfrm>
          <a:prstGeom prst="rect">
            <a:avLst/>
          </a:prstGeom>
          <a:solidFill>
            <a:srgbClr val="F3F5DA"/>
          </a:solidFill>
        </p:spPr>
        <p:txBody>
          <a:bodyPr vert="horz" wrap="square" lIns="0" tIns="97155" rIns="0" bIns="0" rtlCol="0">
            <a:spAutoFit/>
          </a:bodyPr>
          <a:lstStyle/>
          <a:p>
            <a:pPr marL="114935" marR="326390">
              <a:lnSpc>
                <a:spcPts val="2310"/>
              </a:lnSpc>
              <a:spcBef>
                <a:spcPts val="765"/>
              </a:spcBef>
            </a:pPr>
            <a:r>
              <a:rPr sz="1950" dirty="0">
                <a:solidFill>
                  <a:srgbClr val="BDCD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sz="1950" spc="25" dirty="0">
                <a:solidFill>
                  <a:srgbClr val="BDCD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50" dirty="0">
                <a:solidFill>
                  <a:srgbClr val="BDCD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ASEAN:</a:t>
            </a:r>
            <a:r>
              <a:rPr sz="1950" spc="95" dirty="0">
                <a:solidFill>
                  <a:srgbClr val="BDCD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50" dirty="0">
                <a:latin typeface="Calibri" panose="020F0502020204030204" pitchFamily="34" charset="0"/>
                <a:cs typeface="Calibri" panose="020F0502020204030204" pitchFamily="34" charset="0"/>
              </a:rPr>
              <a:t>Malaysia,</a:t>
            </a:r>
            <a:r>
              <a:rPr sz="1950" spc="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50" spc="-10" dirty="0">
                <a:latin typeface="Calibri" panose="020F0502020204030204" pitchFamily="34" charset="0"/>
                <a:cs typeface="Calibri" panose="020F0502020204030204" pitchFamily="34" charset="0"/>
              </a:rPr>
              <a:t>Philippines, </a:t>
            </a:r>
            <a:r>
              <a:rPr sz="1950" dirty="0">
                <a:latin typeface="Calibri" panose="020F0502020204030204" pitchFamily="34" charset="0"/>
                <a:cs typeface="Calibri" panose="020F0502020204030204" pitchFamily="34" charset="0"/>
              </a:rPr>
              <a:t>Thailand,</a:t>
            </a:r>
            <a:r>
              <a:rPr sz="1950" spc="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50" dirty="0">
                <a:latin typeface="Calibri" panose="020F0502020204030204" pitchFamily="34" charset="0"/>
                <a:cs typeface="Calibri" panose="020F0502020204030204" pitchFamily="34" charset="0"/>
              </a:rPr>
              <a:t>Vietnam,</a:t>
            </a:r>
            <a:r>
              <a:rPr sz="1950" spc="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50" spc="-10" dirty="0">
                <a:latin typeface="Calibri" panose="020F0502020204030204" pitchFamily="34" charset="0"/>
                <a:cs typeface="Calibri" panose="020F0502020204030204" pitchFamily="34" charset="0"/>
              </a:rPr>
              <a:t>Cambodia, </a:t>
            </a:r>
            <a:r>
              <a:rPr sz="1950" dirty="0">
                <a:latin typeface="Calibri" panose="020F0502020204030204" pitchFamily="34" charset="0"/>
                <a:cs typeface="Calibri" panose="020F0502020204030204" pitchFamily="34" charset="0"/>
              </a:rPr>
              <a:t>Lao</a:t>
            </a:r>
            <a:r>
              <a:rPr sz="195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50" dirty="0">
                <a:latin typeface="Calibri" panose="020F0502020204030204" pitchFamily="34" charset="0"/>
                <a:cs typeface="Calibri" panose="020F0502020204030204" pitchFamily="34" charset="0"/>
              </a:rPr>
              <a:t>PDR,</a:t>
            </a:r>
            <a:r>
              <a:rPr sz="195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50" dirty="0">
                <a:latin typeface="Calibri" panose="020F0502020204030204" pitchFamily="34" charset="0"/>
                <a:cs typeface="Calibri" panose="020F0502020204030204" pitchFamily="34" charset="0"/>
              </a:rPr>
              <a:t>Myanmar,</a:t>
            </a:r>
            <a:r>
              <a:rPr sz="1950" spc="-10" dirty="0">
                <a:latin typeface="Calibri" panose="020F0502020204030204" pitchFamily="34" charset="0"/>
                <a:cs typeface="Calibri" panose="020F0502020204030204" pitchFamily="34" charset="0"/>
              </a:rPr>
              <a:t> Singapore</a:t>
            </a:r>
            <a:endParaRPr sz="195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935">
              <a:lnSpc>
                <a:spcPts val="2325"/>
              </a:lnSpc>
              <a:spcBef>
                <a:spcPts val="970"/>
              </a:spcBef>
            </a:pPr>
            <a:r>
              <a:rPr sz="1950" dirty="0">
                <a:solidFill>
                  <a:srgbClr val="BDCD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sz="1950" spc="25" dirty="0">
                <a:solidFill>
                  <a:srgbClr val="BDCD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50" dirty="0">
                <a:solidFill>
                  <a:srgbClr val="BDCD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Central</a:t>
            </a:r>
            <a:r>
              <a:rPr sz="1950" spc="30" dirty="0">
                <a:solidFill>
                  <a:srgbClr val="BDCD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50" dirty="0">
                <a:solidFill>
                  <a:srgbClr val="BDCD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America</a:t>
            </a:r>
            <a:r>
              <a:rPr sz="1950" spc="30" dirty="0">
                <a:solidFill>
                  <a:srgbClr val="BDCD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50" spc="-10" dirty="0">
                <a:solidFill>
                  <a:srgbClr val="BDCD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(CAM):</a:t>
            </a:r>
            <a:endParaRPr sz="195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935" marR="128270">
              <a:lnSpc>
                <a:spcPts val="2310"/>
              </a:lnSpc>
              <a:spcBef>
                <a:spcPts val="85"/>
              </a:spcBef>
            </a:pPr>
            <a:r>
              <a:rPr sz="1950" dirty="0">
                <a:latin typeface="Calibri" panose="020F0502020204030204" pitchFamily="34" charset="0"/>
                <a:cs typeface="Calibri" panose="020F0502020204030204" pitchFamily="34" charset="0"/>
              </a:rPr>
              <a:t>Costa</a:t>
            </a:r>
            <a:r>
              <a:rPr sz="1950" spc="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50" dirty="0">
                <a:latin typeface="Calibri" panose="020F0502020204030204" pitchFamily="34" charset="0"/>
                <a:cs typeface="Calibri" panose="020F0502020204030204" pitchFamily="34" charset="0"/>
              </a:rPr>
              <a:t>Rica,</a:t>
            </a:r>
            <a:r>
              <a:rPr sz="1950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50" dirty="0">
                <a:latin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sz="1950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50" spc="-10" dirty="0">
                <a:latin typeface="Calibri" panose="020F0502020204030204" pitchFamily="34" charset="0"/>
                <a:cs typeface="Calibri" panose="020F0502020204030204" pitchFamily="34" charset="0"/>
              </a:rPr>
              <a:t>Salvador, </a:t>
            </a:r>
            <a:r>
              <a:rPr sz="1950" dirty="0">
                <a:latin typeface="Calibri" panose="020F0502020204030204" pitchFamily="34" charset="0"/>
                <a:cs typeface="Calibri" panose="020F0502020204030204" pitchFamily="34" charset="0"/>
              </a:rPr>
              <a:t>Guatemala,</a:t>
            </a:r>
            <a:r>
              <a:rPr sz="1950" spc="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50" dirty="0">
                <a:latin typeface="Calibri" panose="020F0502020204030204" pitchFamily="34" charset="0"/>
                <a:cs typeface="Calibri" panose="020F0502020204030204" pitchFamily="34" charset="0"/>
              </a:rPr>
              <a:t>Honduras,</a:t>
            </a:r>
            <a:r>
              <a:rPr sz="1950" spc="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50" spc="-10" dirty="0">
                <a:latin typeface="Calibri" panose="020F0502020204030204" pitchFamily="34" charset="0"/>
                <a:cs typeface="Calibri" panose="020F0502020204030204" pitchFamily="34" charset="0"/>
              </a:rPr>
              <a:t>Nicaragua, </a:t>
            </a:r>
            <a:r>
              <a:rPr sz="1950" dirty="0">
                <a:latin typeface="Calibri" panose="020F0502020204030204" pitchFamily="34" charset="0"/>
                <a:cs typeface="Calibri" panose="020F0502020204030204" pitchFamily="34" charset="0"/>
              </a:rPr>
              <a:t>Panama,</a:t>
            </a:r>
            <a:r>
              <a:rPr sz="1950" spc="5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950" spc="-10" dirty="0">
                <a:latin typeface="Calibri" panose="020F0502020204030204" pitchFamily="34" charset="0"/>
                <a:cs typeface="Calibri" panose="020F0502020204030204" pitchFamily="34" charset="0"/>
              </a:rPr>
              <a:t>Belize</a:t>
            </a:r>
            <a:endParaRPr sz="19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object 57"/>
          <p:cNvSpPr txBox="1">
            <a:spLocks noGrp="1"/>
          </p:cNvSpPr>
          <p:nvPr>
            <p:ph type="title"/>
          </p:nvPr>
        </p:nvSpPr>
        <p:spPr>
          <a:xfrm>
            <a:off x="797405" y="633871"/>
            <a:ext cx="10268405" cy="6463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42570">
              <a:spcBef>
                <a:spcPts val="120"/>
              </a:spcBef>
            </a:pPr>
            <a:r>
              <a:rPr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Renewable</a:t>
            </a:r>
            <a:r>
              <a:rPr spc="-1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power: Beyond</a:t>
            </a:r>
            <a:r>
              <a:rPr spc="-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spc="-2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G20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4952578" y="6156398"/>
            <a:ext cx="2760291" cy="85408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450" dirty="0">
                <a:solidFill>
                  <a:srgbClr val="00B1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sz="5450" spc="-560" dirty="0">
                <a:solidFill>
                  <a:srgbClr val="00B1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450" b="1" spc="45" dirty="0">
                <a:solidFill>
                  <a:srgbClr val="00B1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454</a:t>
            </a:r>
            <a:r>
              <a:rPr sz="5450" b="1" spc="-320" dirty="0">
                <a:solidFill>
                  <a:srgbClr val="00B1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750" spc="-25" dirty="0">
                <a:solidFill>
                  <a:srgbClr val="00B1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GW</a:t>
            </a:r>
            <a:endParaRPr sz="37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952577" y="9041126"/>
            <a:ext cx="2455492" cy="85408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5450" dirty="0">
                <a:solidFill>
                  <a:srgbClr val="BDCD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sz="5450" spc="-560" dirty="0">
                <a:solidFill>
                  <a:srgbClr val="BDCD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5450" b="1" dirty="0">
                <a:solidFill>
                  <a:srgbClr val="BDCD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sz="5450" b="1" spc="-325" dirty="0">
                <a:solidFill>
                  <a:srgbClr val="BDCD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3750" spc="-25" dirty="0">
                <a:solidFill>
                  <a:srgbClr val="BDCD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GW</a:t>
            </a:r>
            <a:endParaRPr sz="37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2" name="Grafik 61">
            <a:extLst>
              <a:ext uri="{FF2B5EF4-FFF2-40B4-BE49-F238E27FC236}">
                <a16:creationId xmlns:a16="http://schemas.microsoft.com/office/drawing/2014/main" id="{BFABE9DA-4BB7-682A-9281-1483C4ACE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4870" y="612001"/>
            <a:ext cx="3311999" cy="115761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717475" y="2931831"/>
            <a:ext cx="4329430" cy="2092325"/>
            <a:chOff x="14694456" y="2931830"/>
            <a:chExt cx="4329430" cy="2092325"/>
          </a:xfrm>
        </p:grpSpPr>
        <p:sp>
          <p:nvSpPr>
            <p:cNvPr id="3" name="object 3"/>
            <p:cNvSpPr/>
            <p:nvPr/>
          </p:nvSpPr>
          <p:spPr>
            <a:xfrm>
              <a:off x="14694456" y="3253663"/>
              <a:ext cx="1040765" cy="1206500"/>
            </a:xfrm>
            <a:custGeom>
              <a:avLst/>
              <a:gdLst/>
              <a:ahLst/>
              <a:cxnLst/>
              <a:rect l="l" t="t" r="r" b="b"/>
              <a:pathLst>
                <a:path w="1040765" h="1206500">
                  <a:moveTo>
                    <a:pt x="298095" y="0"/>
                  </a:moveTo>
                  <a:lnTo>
                    <a:pt x="263577" y="37022"/>
                  </a:lnTo>
                  <a:lnTo>
                    <a:pt x="231136" y="75171"/>
                  </a:lnTo>
                  <a:lnTo>
                    <a:pt x="200779" y="114383"/>
                  </a:lnTo>
                  <a:lnTo>
                    <a:pt x="172517" y="154593"/>
                  </a:lnTo>
                  <a:lnTo>
                    <a:pt x="146359" y="195736"/>
                  </a:lnTo>
                  <a:lnTo>
                    <a:pt x="122315" y="237747"/>
                  </a:lnTo>
                  <a:lnTo>
                    <a:pt x="100393" y="280563"/>
                  </a:lnTo>
                  <a:lnTo>
                    <a:pt x="80604" y="324118"/>
                  </a:lnTo>
                  <a:lnTo>
                    <a:pt x="62956" y="368348"/>
                  </a:lnTo>
                  <a:lnTo>
                    <a:pt x="47459" y="413189"/>
                  </a:lnTo>
                  <a:lnTo>
                    <a:pt x="34122" y="458575"/>
                  </a:lnTo>
                  <a:lnTo>
                    <a:pt x="22956" y="504442"/>
                  </a:lnTo>
                  <a:lnTo>
                    <a:pt x="13968" y="550726"/>
                  </a:lnTo>
                  <a:lnTo>
                    <a:pt x="7170" y="597362"/>
                  </a:lnTo>
                  <a:lnTo>
                    <a:pt x="2569" y="644286"/>
                  </a:lnTo>
                  <a:lnTo>
                    <a:pt x="176" y="691432"/>
                  </a:lnTo>
                  <a:lnTo>
                    <a:pt x="0" y="738737"/>
                  </a:lnTo>
                  <a:lnTo>
                    <a:pt x="2050" y="786136"/>
                  </a:lnTo>
                  <a:lnTo>
                    <a:pt x="6335" y="833563"/>
                  </a:lnTo>
                  <a:lnTo>
                    <a:pt x="12866" y="880956"/>
                  </a:lnTo>
                  <a:lnTo>
                    <a:pt x="21652" y="928248"/>
                  </a:lnTo>
                  <a:lnTo>
                    <a:pt x="32701" y="975376"/>
                  </a:lnTo>
                  <a:lnTo>
                    <a:pt x="46024" y="1022275"/>
                  </a:lnTo>
                  <a:lnTo>
                    <a:pt x="61629" y="1068880"/>
                  </a:lnTo>
                  <a:lnTo>
                    <a:pt x="79527" y="1115127"/>
                  </a:lnTo>
                  <a:lnTo>
                    <a:pt x="99726" y="1160951"/>
                  </a:lnTo>
                  <a:lnTo>
                    <a:pt x="122236" y="1206287"/>
                  </a:lnTo>
                  <a:lnTo>
                    <a:pt x="1040303" y="724166"/>
                  </a:lnTo>
                  <a:lnTo>
                    <a:pt x="298095" y="0"/>
                  </a:lnTo>
                  <a:close/>
                </a:path>
              </a:pathLst>
            </a:custGeom>
            <a:solidFill>
              <a:srgbClr val="E0E0DF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14816693" y="3977829"/>
              <a:ext cx="918210" cy="703580"/>
            </a:xfrm>
            <a:custGeom>
              <a:avLst/>
              <a:gdLst/>
              <a:ahLst/>
              <a:cxnLst/>
              <a:rect l="l" t="t" r="r" b="b"/>
              <a:pathLst>
                <a:path w="918209" h="703579">
                  <a:moveTo>
                    <a:pt x="918066" y="0"/>
                  </a:moveTo>
                  <a:lnTo>
                    <a:pt x="0" y="482121"/>
                  </a:lnTo>
                  <a:lnTo>
                    <a:pt x="26616" y="529813"/>
                  </a:lnTo>
                  <a:lnTo>
                    <a:pt x="55430" y="575633"/>
                  </a:lnTo>
                  <a:lnTo>
                    <a:pt x="86541" y="619725"/>
                  </a:lnTo>
                  <a:lnTo>
                    <a:pt x="120047" y="662235"/>
                  </a:lnTo>
                  <a:lnTo>
                    <a:pt x="156047" y="703308"/>
                  </a:lnTo>
                  <a:lnTo>
                    <a:pt x="918066" y="0"/>
                  </a:lnTo>
                  <a:close/>
                </a:path>
              </a:pathLst>
            </a:custGeom>
            <a:solidFill>
              <a:srgbClr val="94CDB7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4816693" y="3977829"/>
              <a:ext cx="918210" cy="703580"/>
            </a:xfrm>
            <a:custGeom>
              <a:avLst/>
              <a:gdLst/>
              <a:ahLst/>
              <a:cxnLst/>
              <a:rect l="l" t="t" r="r" b="b"/>
              <a:pathLst>
                <a:path w="918209" h="703579">
                  <a:moveTo>
                    <a:pt x="918066" y="0"/>
                  </a:moveTo>
                  <a:lnTo>
                    <a:pt x="156047" y="703308"/>
                  </a:lnTo>
                  <a:lnTo>
                    <a:pt x="120047" y="662235"/>
                  </a:lnTo>
                  <a:lnTo>
                    <a:pt x="86541" y="619725"/>
                  </a:lnTo>
                  <a:lnTo>
                    <a:pt x="55430" y="575633"/>
                  </a:lnTo>
                  <a:lnTo>
                    <a:pt x="26616" y="529813"/>
                  </a:lnTo>
                  <a:lnTo>
                    <a:pt x="0" y="482121"/>
                  </a:lnTo>
                  <a:lnTo>
                    <a:pt x="918066" y="0"/>
                  </a:lnTo>
                  <a:close/>
                </a:path>
              </a:pathLst>
            </a:custGeom>
            <a:ln w="181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4972740" y="2940909"/>
              <a:ext cx="1798955" cy="2073910"/>
            </a:xfrm>
            <a:custGeom>
              <a:avLst/>
              <a:gdLst/>
              <a:ahLst/>
              <a:cxnLst/>
              <a:rect l="l" t="t" r="r" b="b"/>
              <a:pathLst>
                <a:path w="1798955" h="2073910">
                  <a:moveTo>
                    <a:pt x="771998" y="0"/>
                  </a:moveTo>
                  <a:lnTo>
                    <a:pt x="726511" y="559"/>
                  </a:lnTo>
                  <a:lnTo>
                    <a:pt x="681083" y="3102"/>
                  </a:lnTo>
                  <a:lnTo>
                    <a:pt x="635785" y="7627"/>
                  </a:lnTo>
                  <a:lnTo>
                    <a:pt x="590688" y="14133"/>
                  </a:lnTo>
                  <a:lnTo>
                    <a:pt x="545862" y="22619"/>
                  </a:lnTo>
                  <a:lnTo>
                    <a:pt x="501377" y="33085"/>
                  </a:lnTo>
                  <a:lnTo>
                    <a:pt x="457303" y="45529"/>
                  </a:lnTo>
                  <a:lnTo>
                    <a:pt x="413712" y="59951"/>
                  </a:lnTo>
                  <a:lnTo>
                    <a:pt x="370674" y="76350"/>
                  </a:lnTo>
                  <a:lnTo>
                    <a:pt x="328258" y="94725"/>
                  </a:lnTo>
                  <a:lnTo>
                    <a:pt x="286536" y="115074"/>
                  </a:lnTo>
                  <a:lnTo>
                    <a:pt x="245577" y="137399"/>
                  </a:lnTo>
                  <a:lnTo>
                    <a:pt x="205453" y="161696"/>
                  </a:lnTo>
                  <a:lnTo>
                    <a:pt x="166234" y="187966"/>
                  </a:lnTo>
                  <a:lnTo>
                    <a:pt x="127989" y="216208"/>
                  </a:lnTo>
                  <a:lnTo>
                    <a:pt x="90790" y="246420"/>
                  </a:lnTo>
                  <a:lnTo>
                    <a:pt x="54707" y="278602"/>
                  </a:lnTo>
                  <a:lnTo>
                    <a:pt x="19810" y="312754"/>
                  </a:lnTo>
                  <a:lnTo>
                    <a:pt x="762018" y="1036920"/>
                  </a:lnTo>
                  <a:lnTo>
                    <a:pt x="0" y="1740228"/>
                  </a:lnTo>
                  <a:lnTo>
                    <a:pt x="37852" y="1779128"/>
                  </a:lnTo>
                  <a:lnTo>
                    <a:pt x="73580" y="1812411"/>
                  </a:lnTo>
                  <a:lnTo>
                    <a:pt x="110446" y="1843696"/>
                  </a:lnTo>
                  <a:lnTo>
                    <a:pt x="148379" y="1872984"/>
                  </a:lnTo>
                  <a:lnTo>
                    <a:pt x="187309" y="1900277"/>
                  </a:lnTo>
                  <a:lnTo>
                    <a:pt x="227164" y="1925574"/>
                  </a:lnTo>
                  <a:lnTo>
                    <a:pt x="267875" y="1948877"/>
                  </a:lnTo>
                  <a:lnTo>
                    <a:pt x="309372" y="1970187"/>
                  </a:lnTo>
                  <a:lnTo>
                    <a:pt x="351583" y="1989504"/>
                  </a:lnTo>
                  <a:lnTo>
                    <a:pt x="394439" y="2006829"/>
                  </a:lnTo>
                  <a:lnTo>
                    <a:pt x="437869" y="2022164"/>
                  </a:lnTo>
                  <a:lnTo>
                    <a:pt x="481803" y="2035509"/>
                  </a:lnTo>
                  <a:lnTo>
                    <a:pt x="526170" y="2046865"/>
                  </a:lnTo>
                  <a:lnTo>
                    <a:pt x="570899" y="2056233"/>
                  </a:lnTo>
                  <a:lnTo>
                    <a:pt x="615922" y="2063614"/>
                  </a:lnTo>
                  <a:lnTo>
                    <a:pt x="661166" y="2069008"/>
                  </a:lnTo>
                  <a:lnTo>
                    <a:pt x="706561" y="2072417"/>
                  </a:lnTo>
                  <a:lnTo>
                    <a:pt x="752038" y="2073841"/>
                  </a:lnTo>
                  <a:lnTo>
                    <a:pt x="797526" y="2073281"/>
                  </a:lnTo>
                  <a:lnTo>
                    <a:pt x="842953" y="2070738"/>
                  </a:lnTo>
                  <a:lnTo>
                    <a:pt x="888251" y="2066213"/>
                  </a:lnTo>
                  <a:lnTo>
                    <a:pt x="933348" y="2059707"/>
                  </a:lnTo>
                  <a:lnTo>
                    <a:pt x="978175" y="2051221"/>
                  </a:lnTo>
                  <a:lnTo>
                    <a:pt x="1022660" y="2040755"/>
                  </a:lnTo>
                  <a:lnTo>
                    <a:pt x="1066733" y="2028311"/>
                  </a:lnTo>
                  <a:lnTo>
                    <a:pt x="1110324" y="2013889"/>
                  </a:lnTo>
                  <a:lnTo>
                    <a:pt x="1153363" y="1997490"/>
                  </a:lnTo>
                  <a:lnTo>
                    <a:pt x="1195778" y="1979116"/>
                  </a:lnTo>
                  <a:lnTo>
                    <a:pt x="1237501" y="1958766"/>
                  </a:lnTo>
                  <a:lnTo>
                    <a:pt x="1278459" y="1936442"/>
                  </a:lnTo>
                  <a:lnTo>
                    <a:pt x="1318583" y="1912144"/>
                  </a:lnTo>
                  <a:lnTo>
                    <a:pt x="1357803" y="1885874"/>
                  </a:lnTo>
                  <a:lnTo>
                    <a:pt x="1396047" y="1857632"/>
                  </a:lnTo>
                  <a:lnTo>
                    <a:pt x="1433246" y="1827420"/>
                  </a:lnTo>
                  <a:lnTo>
                    <a:pt x="1469329" y="1795238"/>
                  </a:lnTo>
                  <a:lnTo>
                    <a:pt x="1504226" y="1761086"/>
                  </a:lnTo>
                  <a:lnTo>
                    <a:pt x="1537509" y="1725358"/>
                  </a:lnTo>
                  <a:lnTo>
                    <a:pt x="1568794" y="1688492"/>
                  </a:lnTo>
                  <a:lnTo>
                    <a:pt x="1598082" y="1650559"/>
                  </a:lnTo>
                  <a:lnTo>
                    <a:pt x="1625375" y="1611630"/>
                  </a:lnTo>
                  <a:lnTo>
                    <a:pt x="1650672" y="1571774"/>
                  </a:lnTo>
                  <a:lnTo>
                    <a:pt x="1673975" y="1531063"/>
                  </a:lnTo>
                  <a:lnTo>
                    <a:pt x="1695285" y="1489566"/>
                  </a:lnTo>
                  <a:lnTo>
                    <a:pt x="1714602" y="1447355"/>
                  </a:lnTo>
                  <a:lnTo>
                    <a:pt x="1731928" y="1404499"/>
                  </a:lnTo>
                  <a:lnTo>
                    <a:pt x="1747262" y="1361069"/>
                  </a:lnTo>
                  <a:lnTo>
                    <a:pt x="1760607" y="1317135"/>
                  </a:lnTo>
                  <a:lnTo>
                    <a:pt x="1771963" y="1272768"/>
                  </a:lnTo>
                  <a:lnTo>
                    <a:pt x="1781331" y="1228039"/>
                  </a:lnTo>
                  <a:lnTo>
                    <a:pt x="1788712" y="1183017"/>
                  </a:lnTo>
                  <a:lnTo>
                    <a:pt x="1794106" y="1137773"/>
                  </a:lnTo>
                  <a:lnTo>
                    <a:pt x="1797515" y="1092377"/>
                  </a:lnTo>
                  <a:lnTo>
                    <a:pt x="1798939" y="1046900"/>
                  </a:lnTo>
                  <a:lnTo>
                    <a:pt x="1798379" y="1001413"/>
                  </a:lnTo>
                  <a:lnTo>
                    <a:pt x="1795836" y="955985"/>
                  </a:lnTo>
                  <a:lnTo>
                    <a:pt x="1791311" y="910687"/>
                  </a:lnTo>
                  <a:lnTo>
                    <a:pt x="1784806" y="865590"/>
                  </a:lnTo>
                  <a:lnTo>
                    <a:pt x="1776319" y="820763"/>
                  </a:lnTo>
                  <a:lnTo>
                    <a:pt x="1765854" y="776278"/>
                  </a:lnTo>
                  <a:lnTo>
                    <a:pt x="1753409" y="732205"/>
                  </a:lnTo>
                  <a:lnTo>
                    <a:pt x="1738987" y="688614"/>
                  </a:lnTo>
                  <a:lnTo>
                    <a:pt x="1722588" y="645575"/>
                  </a:lnTo>
                  <a:lnTo>
                    <a:pt x="1704214" y="603160"/>
                  </a:lnTo>
                  <a:lnTo>
                    <a:pt x="1683864" y="561438"/>
                  </a:lnTo>
                  <a:lnTo>
                    <a:pt x="1661540" y="520479"/>
                  </a:lnTo>
                  <a:lnTo>
                    <a:pt x="1637242" y="480355"/>
                  </a:lnTo>
                  <a:lnTo>
                    <a:pt x="1610972" y="441136"/>
                  </a:lnTo>
                  <a:lnTo>
                    <a:pt x="1582731" y="402891"/>
                  </a:lnTo>
                  <a:lnTo>
                    <a:pt x="1552518" y="365692"/>
                  </a:lnTo>
                  <a:lnTo>
                    <a:pt x="1520336" y="329609"/>
                  </a:lnTo>
                  <a:lnTo>
                    <a:pt x="1486185" y="294712"/>
                  </a:lnTo>
                  <a:lnTo>
                    <a:pt x="1450456" y="261429"/>
                  </a:lnTo>
                  <a:lnTo>
                    <a:pt x="1413590" y="230144"/>
                  </a:lnTo>
                  <a:lnTo>
                    <a:pt x="1375657" y="200856"/>
                  </a:lnTo>
                  <a:lnTo>
                    <a:pt x="1336728" y="173564"/>
                  </a:lnTo>
                  <a:lnTo>
                    <a:pt x="1296872" y="148266"/>
                  </a:lnTo>
                  <a:lnTo>
                    <a:pt x="1256161" y="124963"/>
                  </a:lnTo>
                  <a:lnTo>
                    <a:pt x="1214664" y="103654"/>
                  </a:lnTo>
                  <a:lnTo>
                    <a:pt x="1172453" y="84336"/>
                  </a:lnTo>
                  <a:lnTo>
                    <a:pt x="1129597" y="67011"/>
                  </a:lnTo>
                  <a:lnTo>
                    <a:pt x="1086167" y="51676"/>
                  </a:lnTo>
                  <a:lnTo>
                    <a:pt x="1042233" y="38331"/>
                  </a:lnTo>
                  <a:lnTo>
                    <a:pt x="997867" y="26975"/>
                  </a:lnTo>
                  <a:lnTo>
                    <a:pt x="953137" y="17607"/>
                  </a:lnTo>
                  <a:lnTo>
                    <a:pt x="908115" y="10226"/>
                  </a:lnTo>
                  <a:lnTo>
                    <a:pt x="862871" y="4832"/>
                  </a:lnTo>
                  <a:lnTo>
                    <a:pt x="817475" y="1424"/>
                  </a:lnTo>
                  <a:lnTo>
                    <a:pt x="771998" y="0"/>
                  </a:lnTo>
                  <a:close/>
                </a:path>
              </a:pathLst>
            </a:custGeom>
            <a:solidFill>
              <a:srgbClr val="00B1B2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4972740" y="2940909"/>
              <a:ext cx="1798955" cy="2073910"/>
            </a:xfrm>
            <a:custGeom>
              <a:avLst/>
              <a:gdLst/>
              <a:ahLst/>
              <a:cxnLst/>
              <a:rect l="l" t="t" r="r" b="b"/>
              <a:pathLst>
                <a:path w="1798955" h="2073910">
                  <a:moveTo>
                    <a:pt x="762018" y="1036920"/>
                  </a:moveTo>
                  <a:lnTo>
                    <a:pt x="19810" y="312754"/>
                  </a:lnTo>
                  <a:lnTo>
                    <a:pt x="54707" y="278602"/>
                  </a:lnTo>
                  <a:lnTo>
                    <a:pt x="90790" y="246420"/>
                  </a:lnTo>
                  <a:lnTo>
                    <a:pt x="127989" y="216208"/>
                  </a:lnTo>
                  <a:lnTo>
                    <a:pt x="166234" y="187966"/>
                  </a:lnTo>
                  <a:lnTo>
                    <a:pt x="205453" y="161696"/>
                  </a:lnTo>
                  <a:lnTo>
                    <a:pt x="245577" y="137399"/>
                  </a:lnTo>
                  <a:lnTo>
                    <a:pt x="286536" y="115074"/>
                  </a:lnTo>
                  <a:lnTo>
                    <a:pt x="328258" y="94725"/>
                  </a:lnTo>
                  <a:lnTo>
                    <a:pt x="370674" y="76350"/>
                  </a:lnTo>
                  <a:lnTo>
                    <a:pt x="413712" y="59951"/>
                  </a:lnTo>
                  <a:lnTo>
                    <a:pt x="457303" y="45529"/>
                  </a:lnTo>
                  <a:lnTo>
                    <a:pt x="501377" y="33085"/>
                  </a:lnTo>
                  <a:lnTo>
                    <a:pt x="545862" y="22619"/>
                  </a:lnTo>
                  <a:lnTo>
                    <a:pt x="590688" y="14133"/>
                  </a:lnTo>
                  <a:lnTo>
                    <a:pt x="635785" y="7627"/>
                  </a:lnTo>
                  <a:lnTo>
                    <a:pt x="681083" y="3102"/>
                  </a:lnTo>
                  <a:lnTo>
                    <a:pt x="726511" y="559"/>
                  </a:lnTo>
                  <a:lnTo>
                    <a:pt x="771998" y="0"/>
                  </a:lnTo>
                  <a:lnTo>
                    <a:pt x="817475" y="1424"/>
                  </a:lnTo>
                  <a:lnTo>
                    <a:pt x="862871" y="4832"/>
                  </a:lnTo>
                  <a:lnTo>
                    <a:pt x="908115" y="10226"/>
                  </a:lnTo>
                  <a:lnTo>
                    <a:pt x="953137" y="17607"/>
                  </a:lnTo>
                  <a:lnTo>
                    <a:pt x="997867" y="26975"/>
                  </a:lnTo>
                  <a:lnTo>
                    <a:pt x="1042233" y="38331"/>
                  </a:lnTo>
                  <a:lnTo>
                    <a:pt x="1086167" y="51676"/>
                  </a:lnTo>
                  <a:lnTo>
                    <a:pt x="1129597" y="67011"/>
                  </a:lnTo>
                  <a:lnTo>
                    <a:pt x="1172453" y="84336"/>
                  </a:lnTo>
                  <a:lnTo>
                    <a:pt x="1214664" y="103654"/>
                  </a:lnTo>
                  <a:lnTo>
                    <a:pt x="1256161" y="124963"/>
                  </a:lnTo>
                  <a:lnTo>
                    <a:pt x="1296872" y="148266"/>
                  </a:lnTo>
                  <a:lnTo>
                    <a:pt x="1336728" y="173564"/>
                  </a:lnTo>
                  <a:lnTo>
                    <a:pt x="1375657" y="200856"/>
                  </a:lnTo>
                  <a:lnTo>
                    <a:pt x="1413590" y="230144"/>
                  </a:lnTo>
                  <a:lnTo>
                    <a:pt x="1450456" y="261429"/>
                  </a:lnTo>
                  <a:lnTo>
                    <a:pt x="1486185" y="294712"/>
                  </a:lnTo>
                  <a:lnTo>
                    <a:pt x="1520336" y="329609"/>
                  </a:lnTo>
                  <a:lnTo>
                    <a:pt x="1552518" y="365692"/>
                  </a:lnTo>
                  <a:lnTo>
                    <a:pt x="1582731" y="402891"/>
                  </a:lnTo>
                  <a:lnTo>
                    <a:pt x="1610972" y="441136"/>
                  </a:lnTo>
                  <a:lnTo>
                    <a:pt x="1637242" y="480355"/>
                  </a:lnTo>
                  <a:lnTo>
                    <a:pt x="1661540" y="520479"/>
                  </a:lnTo>
                  <a:lnTo>
                    <a:pt x="1683864" y="561438"/>
                  </a:lnTo>
                  <a:lnTo>
                    <a:pt x="1704214" y="603160"/>
                  </a:lnTo>
                  <a:lnTo>
                    <a:pt x="1722588" y="645575"/>
                  </a:lnTo>
                  <a:lnTo>
                    <a:pt x="1738987" y="688614"/>
                  </a:lnTo>
                  <a:lnTo>
                    <a:pt x="1753409" y="732205"/>
                  </a:lnTo>
                  <a:lnTo>
                    <a:pt x="1765854" y="776278"/>
                  </a:lnTo>
                  <a:lnTo>
                    <a:pt x="1776319" y="820763"/>
                  </a:lnTo>
                  <a:lnTo>
                    <a:pt x="1784806" y="865590"/>
                  </a:lnTo>
                  <a:lnTo>
                    <a:pt x="1791311" y="910687"/>
                  </a:lnTo>
                  <a:lnTo>
                    <a:pt x="1795836" y="955985"/>
                  </a:lnTo>
                  <a:lnTo>
                    <a:pt x="1798379" y="1001413"/>
                  </a:lnTo>
                  <a:lnTo>
                    <a:pt x="1798939" y="1046900"/>
                  </a:lnTo>
                  <a:lnTo>
                    <a:pt x="1797515" y="1092377"/>
                  </a:lnTo>
                  <a:lnTo>
                    <a:pt x="1794106" y="1137773"/>
                  </a:lnTo>
                  <a:lnTo>
                    <a:pt x="1788712" y="1183017"/>
                  </a:lnTo>
                  <a:lnTo>
                    <a:pt x="1781331" y="1228039"/>
                  </a:lnTo>
                  <a:lnTo>
                    <a:pt x="1771963" y="1272768"/>
                  </a:lnTo>
                  <a:lnTo>
                    <a:pt x="1760607" y="1317135"/>
                  </a:lnTo>
                  <a:lnTo>
                    <a:pt x="1747262" y="1361069"/>
                  </a:lnTo>
                  <a:lnTo>
                    <a:pt x="1731928" y="1404499"/>
                  </a:lnTo>
                  <a:lnTo>
                    <a:pt x="1714602" y="1447355"/>
                  </a:lnTo>
                  <a:lnTo>
                    <a:pt x="1695285" y="1489566"/>
                  </a:lnTo>
                  <a:lnTo>
                    <a:pt x="1673975" y="1531063"/>
                  </a:lnTo>
                  <a:lnTo>
                    <a:pt x="1650672" y="1571774"/>
                  </a:lnTo>
                  <a:lnTo>
                    <a:pt x="1625375" y="1611630"/>
                  </a:lnTo>
                  <a:lnTo>
                    <a:pt x="1598082" y="1650559"/>
                  </a:lnTo>
                  <a:lnTo>
                    <a:pt x="1568794" y="1688492"/>
                  </a:lnTo>
                  <a:lnTo>
                    <a:pt x="1537509" y="1725358"/>
                  </a:lnTo>
                  <a:lnTo>
                    <a:pt x="1504226" y="1761086"/>
                  </a:lnTo>
                  <a:lnTo>
                    <a:pt x="1469329" y="1795238"/>
                  </a:lnTo>
                  <a:lnTo>
                    <a:pt x="1433246" y="1827420"/>
                  </a:lnTo>
                  <a:lnTo>
                    <a:pt x="1396047" y="1857632"/>
                  </a:lnTo>
                  <a:lnTo>
                    <a:pt x="1357803" y="1885874"/>
                  </a:lnTo>
                  <a:lnTo>
                    <a:pt x="1318583" y="1912144"/>
                  </a:lnTo>
                  <a:lnTo>
                    <a:pt x="1278459" y="1936442"/>
                  </a:lnTo>
                  <a:lnTo>
                    <a:pt x="1237501" y="1958766"/>
                  </a:lnTo>
                  <a:lnTo>
                    <a:pt x="1195778" y="1979116"/>
                  </a:lnTo>
                  <a:lnTo>
                    <a:pt x="1153363" y="1997490"/>
                  </a:lnTo>
                  <a:lnTo>
                    <a:pt x="1110324" y="2013889"/>
                  </a:lnTo>
                  <a:lnTo>
                    <a:pt x="1066733" y="2028311"/>
                  </a:lnTo>
                  <a:lnTo>
                    <a:pt x="1022660" y="2040755"/>
                  </a:lnTo>
                  <a:lnTo>
                    <a:pt x="978175" y="2051221"/>
                  </a:lnTo>
                  <a:lnTo>
                    <a:pt x="933348" y="2059707"/>
                  </a:lnTo>
                  <a:lnTo>
                    <a:pt x="888251" y="2066213"/>
                  </a:lnTo>
                  <a:lnTo>
                    <a:pt x="842953" y="2070738"/>
                  </a:lnTo>
                  <a:lnTo>
                    <a:pt x="797526" y="2073281"/>
                  </a:lnTo>
                  <a:lnTo>
                    <a:pt x="752038" y="2073841"/>
                  </a:lnTo>
                  <a:lnTo>
                    <a:pt x="706561" y="2072417"/>
                  </a:lnTo>
                  <a:lnTo>
                    <a:pt x="661166" y="2069008"/>
                  </a:lnTo>
                  <a:lnTo>
                    <a:pt x="615922" y="2063614"/>
                  </a:lnTo>
                  <a:lnTo>
                    <a:pt x="570899" y="2056233"/>
                  </a:lnTo>
                  <a:lnTo>
                    <a:pt x="526170" y="2046865"/>
                  </a:lnTo>
                  <a:lnTo>
                    <a:pt x="481803" y="2035509"/>
                  </a:lnTo>
                  <a:lnTo>
                    <a:pt x="437869" y="2022164"/>
                  </a:lnTo>
                  <a:lnTo>
                    <a:pt x="394439" y="2006829"/>
                  </a:lnTo>
                  <a:lnTo>
                    <a:pt x="351583" y="1989504"/>
                  </a:lnTo>
                  <a:lnTo>
                    <a:pt x="309372" y="1970187"/>
                  </a:lnTo>
                  <a:lnTo>
                    <a:pt x="267875" y="1948877"/>
                  </a:lnTo>
                  <a:lnTo>
                    <a:pt x="227164" y="1925574"/>
                  </a:lnTo>
                  <a:lnTo>
                    <a:pt x="187309" y="1900277"/>
                  </a:lnTo>
                  <a:lnTo>
                    <a:pt x="148379" y="1872984"/>
                  </a:lnTo>
                  <a:lnTo>
                    <a:pt x="110446" y="1843696"/>
                  </a:lnTo>
                  <a:lnTo>
                    <a:pt x="73580" y="1812411"/>
                  </a:lnTo>
                  <a:lnTo>
                    <a:pt x="37852" y="1779128"/>
                  </a:lnTo>
                  <a:lnTo>
                    <a:pt x="10165" y="1751157"/>
                  </a:lnTo>
                  <a:lnTo>
                    <a:pt x="0" y="1740228"/>
                  </a:lnTo>
                  <a:lnTo>
                    <a:pt x="762018" y="1036920"/>
                  </a:lnTo>
                  <a:close/>
                </a:path>
              </a:pathLst>
            </a:custGeom>
            <a:ln w="181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5065925" y="3309010"/>
              <a:ext cx="1337945" cy="1337945"/>
            </a:xfrm>
            <a:custGeom>
              <a:avLst/>
              <a:gdLst/>
              <a:ahLst/>
              <a:cxnLst/>
              <a:rect l="l" t="t" r="r" b="b"/>
              <a:pathLst>
                <a:path w="1337944" h="1337945">
                  <a:moveTo>
                    <a:pt x="682929" y="0"/>
                  </a:moveTo>
                  <a:lnTo>
                    <a:pt x="638276" y="550"/>
                  </a:lnTo>
                  <a:lnTo>
                    <a:pt x="593740" y="4062"/>
                  </a:lnTo>
                  <a:lnTo>
                    <a:pt x="549481" y="10535"/>
                  </a:lnTo>
                  <a:lnTo>
                    <a:pt x="505659" y="19965"/>
                  </a:lnTo>
                  <a:lnTo>
                    <a:pt x="462433" y="32351"/>
                  </a:lnTo>
                  <a:lnTo>
                    <a:pt x="419965" y="47692"/>
                  </a:lnTo>
                  <a:lnTo>
                    <a:pt x="378413" y="65985"/>
                  </a:lnTo>
                  <a:lnTo>
                    <a:pt x="337939" y="87227"/>
                  </a:lnTo>
                  <a:lnTo>
                    <a:pt x="298702" y="111418"/>
                  </a:lnTo>
                  <a:lnTo>
                    <a:pt x="260862" y="138555"/>
                  </a:lnTo>
                  <a:lnTo>
                    <a:pt x="224580" y="168637"/>
                  </a:lnTo>
                  <a:lnTo>
                    <a:pt x="190016" y="201660"/>
                  </a:lnTo>
                  <a:lnTo>
                    <a:pt x="157853" y="237029"/>
                  </a:lnTo>
                  <a:lnTo>
                    <a:pt x="128674" y="274043"/>
                  </a:lnTo>
                  <a:lnTo>
                    <a:pt x="102476" y="312540"/>
                  </a:lnTo>
                  <a:lnTo>
                    <a:pt x="79258" y="352362"/>
                  </a:lnTo>
                  <a:lnTo>
                    <a:pt x="59018" y="393347"/>
                  </a:lnTo>
                  <a:lnTo>
                    <a:pt x="41754" y="435337"/>
                  </a:lnTo>
                  <a:lnTo>
                    <a:pt x="27463" y="478170"/>
                  </a:lnTo>
                  <a:lnTo>
                    <a:pt x="16144" y="521688"/>
                  </a:lnTo>
                  <a:lnTo>
                    <a:pt x="7796" y="565729"/>
                  </a:lnTo>
                  <a:lnTo>
                    <a:pt x="2415" y="610133"/>
                  </a:lnTo>
                  <a:lnTo>
                    <a:pt x="0" y="654742"/>
                  </a:lnTo>
                  <a:lnTo>
                    <a:pt x="548" y="699394"/>
                  </a:lnTo>
                  <a:lnTo>
                    <a:pt x="4059" y="743929"/>
                  </a:lnTo>
                  <a:lnTo>
                    <a:pt x="10530" y="788188"/>
                  </a:lnTo>
                  <a:lnTo>
                    <a:pt x="19960" y="832010"/>
                  </a:lnTo>
                  <a:lnTo>
                    <a:pt x="32345" y="875236"/>
                  </a:lnTo>
                  <a:lnTo>
                    <a:pt x="47684" y="917704"/>
                  </a:lnTo>
                  <a:lnTo>
                    <a:pt x="65976" y="959256"/>
                  </a:lnTo>
                  <a:lnTo>
                    <a:pt x="87218" y="999732"/>
                  </a:lnTo>
                  <a:lnTo>
                    <a:pt x="111408" y="1038970"/>
                  </a:lnTo>
                  <a:lnTo>
                    <a:pt x="138545" y="1076811"/>
                  </a:lnTo>
                  <a:lnTo>
                    <a:pt x="168625" y="1113095"/>
                  </a:lnTo>
                  <a:lnTo>
                    <a:pt x="201649" y="1147663"/>
                  </a:lnTo>
                  <a:lnTo>
                    <a:pt x="237018" y="1179825"/>
                  </a:lnTo>
                  <a:lnTo>
                    <a:pt x="274032" y="1209004"/>
                  </a:lnTo>
                  <a:lnTo>
                    <a:pt x="312530" y="1235201"/>
                  </a:lnTo>
                  <a:lnTo>
                    <a:pt x="352352" y="1258418"/>
                  </a:lnTo>
                  <a:lnTo>
                    <a:pt x="393339" y="1278658"/>
                  </a:lnTo>
                  <a:lnTo>
                    <a:pt x="435329" y="1295921"/>
                  </a:lnTo>
                  <a:lnTo>
                    <a:pt x="478164" y="1310210"/>
                  </a:lnTo>
                  <a:lnTo>
                    <a:pt x="521682" y="1321528"/>
                  </a:lnTo>
                  <a:lnTo>
                    <a:pt x="565725" y="1329876"/>
                  </a:lnTo>
                  <a:lnTo>
                    <a:pt x="610131" y="1335255"/>
                  </a:lnTo>
                  <a:lnTo>
                    <a:pt x="654740" y="1337669"/>
                  </a:lnTo>
                  <a:lnTo>
                    <a:pt x="699394" y="1337119"/>
                  </a:lnTo>
                  <a:lnTo>
                    <a:pt x="743930" y="1333606"/>
                  </a:lnTo>
                  <a:lnTo>
                    <a:pt x="788190" y="1327134"/>
                  </a:lnTo>
                  <a:lnTo>
                    <a:pt x="832014" y="1317703"/>
                  </a:lnTo>
                  <a:lnTo>
                    <a:pt x="875241" y="1305317"/>
                  </a:lnTo>
                  <a:lnTo>
                    <a:pt x="917711" y="1289976"/>
                  </a:lnTo>
                  <a:lnTo>
                    <a:pt x="959264" y="1271684"/>
                  </a:lnTo>
                  <a:lnTo>
                    <a:pt x="999740" y="1250441"/>
                  </a:lnTo>
                  <a:lnTo>
                    <a:pt x="1038979" y="1226250"/>
                  </a:lnTo>
                  <a:lnTo>
                    <a:pt x="1076820" y="1199113"/>
                  </a:lnTo>
                  <a:lnTo>
                    <a:pt x="1113105" y="1169032"/>
                  </a:lnTo>
                  <a:lnTo>
                    <a:pt x="1147672" y="1136008"/>
                  </a:lnTo>
                  <a:lnTo>
                    <a:pt x="1179832" y="1100640"/>
                  </a:lnTo>
                  <a:lnTo>
                    <a:pt x="1209009" y="1063628"/>
                  </a:lnTo>
                  <a:lnTo>
                    <a:pt x="1235205" y="1025131"/>
                  </a:lnTo>
                  <a:lnTo>
                    <a:pt x="1258421" y="985310"/>
                  </a:lnTo>
                  <a:lnTo>
                    <a:pt x="1278659" y="944325"/>
                  </a:lnTo>
                  <a:lnTo>
                    <a:pt x="1295922" y="902336"/>
                  </a:lnTo>
                  <a:lnTo>
                    <a:pt x="1310211" y="859503"/>
                  </a:lnTo>
                  <a:lnTo>
                    <a:pt x="1321528" y="815985"/>
                  </a:lnTo>
                  <a:lnTo>
                    <a:pt x="1329876" y="771944"/>
                  </a:lnTo>
                  <a:lnTo>
                    <a:pt x="1335256" y="727539"/>
                  </a:lnTo>
                  <a:lnTo>
                    <a:pt x="1337670" y="682931"/>
                  </a:lnTo>
                  <a:lnTo>
                    <a:pt x="1337121" y="638279"/>
                  </a:lnTo>
                  <a:lnTo>
                    <a:pt x="1333609" y="593743"/>
                  </a:lnTo>
                  <a:lnTo>
                    <a:pt x="1327138" y="549484"/>
                  </a:lnTo>
                  <a:lnTo>
                    <a:pt x="1317708" y="505661"/>
                  </a:lnTo>
                  <a:lnTo>
                    <a:pt x="1305323" y="462435"/>
                  </a:lnTo>
                  <a:lnTo>
                    <a:pt x="1289983" y="419966"/>
                  </a:lnTo>
                  <a:lnTo>
                    <a:pt x="1271691" y="378413"/>
                  </a:lnTo>
                  <a:lnTo>
                    <a:pt x="1250449" y="337938"/>
                  </a:lnTo>
                  <a:lnTo>
                    <a:pt x="1226259" y="298699"/>
                  </a:lnTo>
                  <a:lnTo>
                    <a:pt x="1199122" y="260857"/>
                  </a:lnTo>
                  <a:lnTo>
                    <a:pt x="1169042" y="224573"/>
                  </a:lnTo>
                  <a:lnTo>
                    <a:pt x="1136018" y="190006"/>
                  </a:lnTo>
                  <a:lnTo>
                    <a:pt x="1100649" y="157843"/>
                  </a:lnTo>
                  <a:lnTo>
                    <a:pt x="1063635" y="128664"/>
                  </a:lnTo>
                  <a:lnTo>
                    <a:pt x="1025137" y="102467"/>
                  </a:lnTo>
                  <a:lnTo>
                    <a:pt x="985315" y="79250"/>
                  </a:lnTo>
                  <a:lnTo>
                    <a:pt x="944328" y="59011"/>
                  </a:lnTo>
                  <a:lnTo>
                    <a:pt x="902338" y="41747"/>
                  </a:lnTo>
                  <a:lnTo>
                    <a:pt x="859504" y="27458"/>
                  </a:lnTo>
                  <a:lnTo>
                    <a:pt x="815986" y="16140"/>
                  </a:lnTo>
                  <a:lnTo>
                    <a:pt x="771944" y="7793"/>
                  </a:lnTo>
                  <a:lnTo>
                    <a:pt x="727538" y="2413"/>
                  </a:lnTo>
                  <a:lnTo>
                    <a:pt x="6829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5065925" y="3309010"/>
              <a:ext cx="1337945" cy="1337945"/>
            </a:xfrm>
            <a:custGeom>
              <a:avLst/>
              <a:gdLst/>
              <a:ahLst/>
              <a:cxnLst/>
              <a:rect l="l" t="t" r="r" b="b"/>
              <a:pathLst>
                <a:path w="1337944" h="1337945">
                  <a:moveTo>
                    <a:pt x="1136018" y="190006"/>
                  </a:moveTo>
                  <a:lnTo>
                    <a:pt x="1169042" y="224573"/>
                  </a:lnTo>
                  <a:lnTo>
                    <a:pt x="1199122" y="260857"/>
                  </a:lnTo>
                  <a:lnTo>
                    <a:pt x="1226259" y="298699"/>
                  </a:lnTo>
                  <a:lnTo>
                    <a:pt x="1250449" y="337938"/>
                  </a:lnTo>
                  <a:lnTo>
                    <a:pt x="1271691" y="378413"/>
                  </a:lnTo>
                  <a:lnTo>
                    <a:pt x="1289983" y="419966"/>
                  </a:lnTo>
                  <a:lnTo>
                    <a:pt x="1305323" y="462435"/>
                  </a:lnTo>
                  <a:lnTo>
                    <a:pt x="1317708" y="505661"/>
                  </a:lnTo>
                  <a:lnTo>
                    <a:pt x="1327138" y="549484"/>
                  </a:lnTo>
                  <a:lnTo>
                    <a:pt x="1333609" y="593743"/>
                  </a:lnTo>
                  <a:lnTo>
                    <a:pt x="1337121" y="638279"/>
                  </a:lnTo>
                  <a:lnTo>
                    <a:pt x="1337670" y="682931"/>
                  </a:lnTo>
                  <a:lnTo>
                    <a:pt x="1335256" y="727539"/>
                  </a:lnTo>
                  <a:lnTo>
                    <a:pt x="1329876" y="771944"/>
                  </a:lnTo>
                  <a:lnTo>
                    <a:pt x="1321528" y="815985"/>
                  </a:lnTo>
                  <a:lnTo>
                    <a:pt x="1310211" y="859503"/>
                  </a:lnTo>
                  <a:lnTo>
                    <a:pt x="1295922" y="902336"/>
                  </a:lnTo>
                  <a:lnTo>
                    <a:pt x="1278659" y="944325"/>
                  </a:lnTo>
                  <a:lnTo>
                    <a:pt x="1258421" y="985310"/>
                  </a:lnTo>
                  <a:lnTo>
                    <a:pt x="1235205" y="1025131"/>
                  </a:lnTo>
                  <a:lnTo>
                    <a:pt x="1209009" y="1063628"/>
                  </a:lnTo>
                  <a:lnTo>
                    <a:pt x="1179832" y="1100640"/>
                  </a:lnTo>
                  <a:lnTo>
                    <a:pt x="1147672" y="1136008"/>
                  </a:lnTo>
                  <a:lnTo>
                    <a:pt x="1113105" y="1169032"/>
                  </a:lnTo>
                  <a:lnTo>
                    <a:pt x="1076820" y="1199113"/>
                  </a:lnTo>
                  <a:lnTo>
                    <a:pt x="1038979" y="1226250"/>
                  </a:lnTo>
                  <a:lnTo>
                    <a:pt x="999740" y="1250441"/>
                  </a:lnTo>
                  <a:lnTo>
                    <a:pt x="959264" y="1271684"/>
                  </a:lnTo>
                  <a:lnTo>
                    <a:pt x="917711" y="1289976"/>
                  </a:lnTo>
                  <a:lnTo>
                    <a:pt x="875241" y="1305317"/>
                  </a:lnTo>
                  <a:lnTo>
                    <a:pt x="832014" y="1317703"/>
                  </a:lnTo>
                  <a:lnTo>
                    <a:pt x="788190" y="1327134"/>
                  </a:lnTo>
                  <a:lnTo>
                    <a:pt x="743930" y="1333606"/>
                  </a:lnTo>
                  <a:lnTo>
                    <a:pt x="699394" y="1337119"/>
                  </a:lnTo>
                  <a:lnTo>
                    <a:pt x="654740" y="1337669"/>
                  </a:lnTo>
                  <a:lnTo>
                    <a:pt x="610131" y="1335255"/>
                  </a:lnTo>
                  <a:lnTo>
                    <a:pt x="565725" y="1329876"/>
                  </a:lnTo>
                  <a:lnTo>
                    <a:pt x="521682" y="1321528"/>
                  </a:lnTo>
                  <a:lnTo>
                    <a:pt x="478164" y="1310210"/>
                  </a:lnTo>
                  <a:lnTo>
                    <a:pt x="435329" y="1295921"/>
                  </a:lnTo>
                  <a:lnTo>
                    <a:pt x="393339" y="1278658"/>
                  </a:lnTo>
                  <a:lnTo>
                    <a:pt x="352352" y="1258418"/>
                  </a:lnTo>
                  <a:lnTo>
                    <a:pt x="312530" y="1235201"/>
                  </a:lnTo>
                  <a:lnTo>
                    <a:pt x="274032" y="1209004"/>
                  </a:lnTo>
                  <a:lnTo>
                    <a:pt x="237018" y="1179825"/>
                  </a:lnTo>
                  <a:lnTo>
                    <a:pt x="201649" y="1147663"/>
                  </a:lnTo>
                  <a:lnTo>
                    <a:pt x="168625" y="1113095"/>
                  </a:lnTo>
                  <a:lnTo>
                    <a:pt x="138545" y="1076811"/>
                  </a:lnTo>
                  <a:lnTo>
                    <a:pt x="111408" y="1038970"/>
                  </a:lnTo>
                  <a:lnTo>
                    <a:pt x="87218" y="999732"/>
                  </a:lnTo>
                  <a:lnTo>
                    <a:pt x="65976" y="959256"/>
                  </a:lnTo>
                  <a:lnTo>
                    <a:pt x="47684" y="917704"/>
                  </a:lnTo>
                  <a:lnTo>
                    <a:pt x="32345" y="875236"/>
                  </a:lnTo>
                  <a:lnTo>
                    <a:pt x="19960" y="832010"/>
                  </a:lnTo>
                  <a:lnTo>
                    <a:pt x="10530" y="788188"/>
                  </a:lnTo>
                  <a:lnTo>
                    <a:pt x="4059" y="743929"/>
                  </a:lnTo>
                  <a:lnTo>
                    <a:pt x="548" y="699394"/>
                  </a:lnTo>
                  <a:lnTo>
                    <a:pt x="0" y="654742"/>
                  </a:lnTo>
                  <a:lnTo>
                    <a:pt x="2415" y="610133"/>
                  </a:lnTo>
                  <a:lnTo>
                    <a:pt x="7796" y="565729"/>
                  </a:lnTo>
                  <a:lnTo>
                    <a:pt x="16144" y="521688"/>
                  </a:lnTo>
                  <a:lnTo>
                    <a:pt x="27463" y="478170"/>
                  </a:lnTo>
                  <a:lnTo>
                    <a:pt x="41754" y="435337"/>
                  </a:lnTo>
                  <a:lnTo>
                    <a:pt x="59018" y="393347"/>
                  </a:lnTo>
                  <a:lnTo>
                    <a:pt x="79258" y="352362"/>
                  </a:lnTo>
                  <a:lnTo>
                    <a:pt x="102476" y="312540"/>
                  </a:lnTo>
                  <a:lnTo>
                    <a:pt x="128674" y="274043"/>
                  </a:lnTo>
                  <a:lnTo>
                    <a:pt x="157853" y="237029"/>
                  </a:lnTo>
                  <a:lnTo>
                    <a:pt x="190016" y="201660"/>
                  </a:lnTo>
                  <a:lnTo>
                    <a:pt x="224580" y="168637"/>
                  </a:lnTo>
                  <a:lnTo>
                    <a:pt x="260862" y="138555"/>
                  </a:lnTo>
                  <a:lnTo>
                    <a:pt x="298702" y="111418"/>
                  </a:lnTo>
                  <a:lnTo>
                    <a:pt x="337939" y="87227"/>
                  </a:lnTo>
                  <a:lnTo>
                    <a:pt x="378413" y="65985"/>
                  </a:lnTo>
                  <a:lnTo>
                    <a:pt x="419965" y="47692"/>
                  </a:lnTo>
                  <a:lnTo>
                    <a:pt x="462433" y="32351"/>
                  </a:lnTo>
                  <a:lnTo>
                    <a:pt x="505659" y="19965"/>
                  </a:lnTo>
                  <a:lnTo>
                    <a:pt x="549481" y="10535"/>
                  </a:lnTo>
                  <a:lnTo>
                    <a:pt x="593740" y="4062"/>
                  </a:lnTo>
                  <a:lnTo>
                    <a:pt x="638276" y="550"/>
                  </a:lnTo>
                  <a:lnTo>
                    <a:pt x="682929" y="0"/>
                  </a:lnTo>
                  <a:lnTo>
                    <a:pt x="727538" y="2413"/>
                  </a:lnTo>
                  <a:lnTo>
                    <a:pt x="771944" y="7793"/>
                  </a:lnTo>
                  <a:lnTo>
                    <a:pt x="815986" y="16140"/>
                  </a:lnTo>
                  <a:lnTo>
                    <a:pt x="859504" y="27458"/>
                  </a:lnTo>
                  <a:lnTo>
                    <a:pt x="902338" y="41747"/>
                  </a:lnTo>
                  <a:lnTo>
                    <a:pt x="944328" y="59011"/>
                  </a:lnTo>
                  <a:lnTo>
                    <a:pt x="985315" y="79250"/>
                  </a:lnTo>
                  <a:lnTo>
                    <a:pt x="1025137" y="102467"/>
                  </a:lnTo>
                  <a:lnTo>
                    <a:pt x="1063635" y="128664"/>
                  </a:lnTo>
                  <a:lnTo>
                    <a:pt x="1100649" y="157843"/>
                  </a:lnTo>
                  <a:lnTo>
                    <a:pt x="1136018" y="190006"/>
                  </a:lnTo>
                  <a:close/>
                </a:path>
              </a:pathLst>
            </a:custGeom>
            <a:ln w="66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6598847" y="4315822"/>
              <a:ext cx="2425065" cy="0"/>
            </a:xfrm>
            <a:custGeom>
              <a:avLst/>
              <a:gdLst/>
              <a:ahLst/>
              <a:cxnLst/>
              <a:rect l="l" t="t" r="r" b="b"/>
              <a:pathLst>
                <a:path w="2425065">
                  <a:moveTo>
                    <a:pt x="2425036" y="0"/>
                  </a:moveTo>
                  <a:lnTo>
                    <a:pt x="0" y="0"/>
                  </a:lnTo>
                </a:path>
              </a:pathLst>
            </a:custGeom>
            <a:ln w="18156">
              <a:solidFill>
                <a:srgbClr val="1D1D1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67625" y="4281825"/>
              <a:ext cx="67983" cy="6798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9201469" y="5433632"/>
            <a:ext cx="4459121" cy="210249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610"/>
              </a:spcBef>
            </a:pPr>
            <a:r>
              <a:rPr lang="de-DE" sz="13550" b="1" dirty="0">
                <a:solidFill>
                  <a:srgbClr val="00B1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9.7 </a:t>
            </a:r>
            <a:r>
              <a:rPr lang="de-DE" sz="9000" dirty="0">
                <a:solidFill>
                  <a:srgbClr val="00B1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</a:t>
            </a:r>
            <a:endParaRPr lang="de-DE" sz="9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201468" y="7820515"/>
            <a:ext cx="5142384" cy="210249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13550" b="1" spc="-300" dirty="0">
                <a:solidFill>
                  <a:srgbClr val="00B1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11.2</a:t>
            </a:r>
            <a:r>
              <a:rPr lang="en-GB" sz="13550" b="1" spc="-300" dirty="0">
                <a:solidFill>
                  <a:srgbClr val="00B1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0" dirty="0">
                <a:solidFill>
                  <a:srgbClr val="00B1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</a:t>
            </a:r>
            <a:endParaRPr sz="9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407571" y="3311335"/>
            <a:ext cx="4192498" cy="99386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  <a:tabLst>
                <a:tab pos="1532255" algn="l"/>
              </a:tabLst>
            </a:pPr>
            <a:r>
              <a:rPr sz="2900" dirty="0">
                <a:solidFill>
                  <a:srgbClr val="1D1C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	</a:t>
            </a:r>
            <a:r>
              <a:rPr sz="6350" dirty="0">
                <a:solidFill>
                  <a:srgbClr val="1D1C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76-80</a:t>
            </a:r>
            <a:r>
              <a:rPr sz="4650" dirty="0">
                <a:solidFill>
                  <a:srgbClr val="1D1C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sz="46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4717475" y="5368222"/>
            <a:ext cx="4329430" cy="2092325"/>
            <a:chOff x="14694456" y="5368221"/>
            <a:chExt cx="4329430" cy="2092325"/>
          </a:xfrm>
        </p:grpSpPr>
        <p:sp>
          <p:nvSpPr>
            <p:cNvPr id="16" name="object 16"/>
            <p:cNvSpPr/>
            <p:nvPr/>
          </p:nvSpPr>
          <p:spPr>
            <a:xfrm>
              <a:off x="14694456" y="5690053"/>
              <a:ext cx="1040765" cy="1206500"/>
            </a:xfrm>
            <a:custGeom>
              <a:avLst/>
              <a:gdLst/>
              <a:ahLst/>
              <a:cxnLst/>
              <a:rect l="l" t="t" r="r" b="b"/>
              <a:pathLst>
                <a:path w="1040765" h="1206500">
                  <a:moveTo>
                    <a:pt x="298095" y="0"/>
                  </a:moveTo>
                  <a:lnTo>
                    <a:pt x="263577" y="37022"/>
                  </a:lnTo>
                  <a:lnTo>
                    <a:pt x="231136" y="75171"/>
                  </a:lnTo>
                  <a:lnTo>
                    <a:pt x="200779" y="114383"/>
                  </a:lnTo>
                  <a:lnTo>
                    <a:pt x="172517" y="154593"/>
                  </a:lnTo>
                  <a:lnTo>
                    <a:pt x="146359" y="195736"/>
                  </a:lnTo>
                  <a:lnTo>
                    <a:pt x="122315" y="237747"/>
                  </a:lnTo>
                  <a:lnTo>
                    <a:pt x="100393" y="280563"/>
                  </a:lnTo>
                  <a:lnTo>
                    <a:pt x="80604" y="324118"/>
                  </a:lnTo>
                  <a:lnTo>
                    <a:pt x="62956" y="368348"/>
                  </a:lnTo>
                  <a:lnTo>
                    <a:pt x="47459" y="413189"/>
                  </a:lnTo>
                  <a:lnTo>
                    <a:pt x="34122" y="458575"/>
                  </a:lnTo>
                  <a:lnTo>
                    <a:pt x="22956" y="504442"/>
                  </a:lnTo>
                  <a:lnTo>
                    <a:pt x="13968" y="550726"/>
                  </a:lnTo>
                  <a:lnTo>
                    <a:pt x="7170" y="597362"/>
                  </a:lnTo>
                  <a:lnTo>
                    <a:pt x="2569" y="644286"/>
                  </a:lnTo>
                  <a:lnTo>
                    <a:pt x="176" y="691432"/>
                  </a:lnTo>
                  <a:lnTo>
                    <a:pt x="0" y="738737"/>
                  </a:lnTo>
                  <a:lnTo>
                    <a:pt x="2050" y="786136"/>
                  </a:lnTo>
                  <a:lnTo>
                    <a:pt x="6335" y="833563"/>
                  </a:lnTo>
                  <a:lnTo>
                    <a:pt x="12866" y="880956"/>
                  </a:lnTo>
                  <a:lnTo>
                    <a:pt x="21652" y="928248"/>
                  </a:lnTo>
                  <a:lnTo>
                    <a:pt x="32701" y="975376"/>
                  </a:lnTo>
                  <a:lnTo>
                    <a:pt x="46024" y="1022275"/>
                  </a:lnTo>
                  <a:lnTo>
                    <a:pt x="61629" y="1068880"/>
                  </a:lnTo>
                  <a:lnTo>
                    <a:pt x="79527" y="1115127"/>
                  </a:lnTo>
                  <a:lnTo>
                    <a:pt x="99726" y="1160951"/>
                  </a:lnTo>
                  <a:lnTo>
                    <a:pt x="122236" y="1206287"/>
                  </a:lnTo>
                  <a:lnTo>
                    <a:pt x="1040303" y="724166"/>
                  </a:lnTo>
                  <a:lnTo>
                    <a:pt x="298095" y="0"/>
                  </a:lnTo>
                  <a:close/>
                </a:path>
              </a:pathLst>
            </a:custGeom>
            <a:solidFill>
              <a:srgbClr val="E0E0DF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14816693" y="6414220"/>
              <a:ext cx="918210" cy="742315"/>
            </a:xfrm>
            <a:custGeom>
              <a:avLst/>
              <a:gdLst/>
              <a:ahLst/>
              <a:cxnLst/>
              <a:rect l="l" t="t" r="r" b="b"/>
              <a:pathLst>
                <a:path w="918209" h="742315">
                  <a:moveTo>
                    <a:pt x="918066" y="0"/>
                  </a:moveTo>
                  <a:lnTo>
                    <a:pt x="0" y="482121"/>
                  </a:lnTo>
                  <a:lnTo>
                    <a:pt x="27157" y="531040"/>
                  </a:lnTo>
                  <a:lnTo>
                    <a:pt x="55717" y="576843"/>
                  </a:lnTo>
                  <a:lnTo>
                    <a:pt x="86175" y="620194"/>
                  </a:lnTo>
                  <a:lnTo>
                    <a:pt x="119027" y="661761"/>
                  </a:lnTo>
                  <a:lnTo>
                    <a:pt x="154770" y="702210"/>
                  </a:lnTo>
                  <a:lnTo>
                    <a:pt x="193899" y="742207"/>
                  </a:lnTo>
                  <a:lnTo>
                    <a:pt x="918066" y="0"/>
                  </a:lnTo>
                  <a:close/>
                </a:path>
              </a:pathLst>
            </a:custGeom>
            <a:solidFill>
              <a:srgbClr val="94CDB7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4816693" y="6414220"/>
              <a:ext cx="918210" cy="742315"/>
            </a:xfrm>
            <a:custGeom>
              <a:avLst/>
              <a:gdLst/>
              <a:ahLst/>
              <a:cxnLst/>
              <a:rect l="l" t="t" r="r" b="b"/>
              <a:pathLst>
                <a:path w="918209" h="742315">
                  <a:moveTo>
                    <a:pt x="918066" y="0"/>
                  </a:moveTo>
                  <a:lnTo>
                    <a:pt x="193899" y="742207"/>
                  </a:lnTo>
                  <a:lnTo>
                    <a:pt x="154770" y="702210"/>
                  </a:lnTo>
                  <a:lnTo>
                    <a:pt x="119027" y="661761"/>
                  </a:lnTo>
                  <a:lnTo>
                    <a:pt x="86175" y="620194"/>
                  </a:lnTo>
                  <a:lnTo>
                    <a:pt x="55717" y="576843"/>
                  </a:lnTo>
                  <a:lnTo>
                    <a:pt x="27157" y="531040"/>
                  </a:lnTo>
                  <a:lnTo>
                    <a:pt x="0" y="482121"/>
                  </a:lnTo>
                  <a:lnTo>
                    <a:pt x="918066" y="0"/>
                  </a:lnTo>
                  <a:close/>
                </a:path>
              </a:pathLst>
            </a:custGeom>
            <a:ln w="181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4992551" y="5377299"/>
              <a:ext cx="1779270" cy="2073910"/>
            </a:xfrm>
            <a:custGeom>
              <a:avLst/>
              <a:gdLst/>
              <a:ahLst/>
              <a:cxnLst/>
              <a:rect l="l" t="t" r="r" b="b"/>
              <a:pathLst>
                <a:path w="1779269" h="2073909">
                  <a:moveTo>
                    <a:pt x="752187" y="0"/>
                  </a:moveTo>
                  <a:lnTo>
                    <a:pt x="706700" y="559"/>
                  </a:lnTo>
                  <a:lnTo>
                    <a:pt x="661272" y="3102"/>
                  </a:lnTo>
                  <a:lnTo>
                    <a:pt x="615974" y="7627"/>
                  </a:lnTo>
                  <a:lnTo>
                    <a:pt x="570877" y="14133"/>
                  </a:lnTo>
                  <a:lnTo>
                    <a:pt x="526051" y="22619"/>
                  </a:lnTo>
                  <a:lnTo>
                    <a:pt x="481566" y="33085"/>
                  </a:lnTo>
                  <a:lnTo>
                    <a:pt x="437492" y="45529"/>
                  </a:lnTo>
                  <a:lnTo>
                    <a:pt x="393901" y="59951"/>
                  </a:lnTo>
                  <a:lnTo>
                    <a:pt x="350863" y="76350"/>
                  </a:lnTo>
                  <a:lnTo>
                    <a:pt x="308447" y="94725"/>
                  </a:lnTo>
                  <a:lnTo>
                    <a:pt x="266725" y="115074"/>
                  </a:lnTo>
                  <a:lnTo>
                    <a:pt x="225766" y="137399"/>
                  </a:lnTo>
                  <a:lnTo>
                    <a:pt x="185642" y="161696"/>
                  </a:lnTo>
                  <a:lnTo>
                    <a:pt x="146423" y="187966"/>
                  </a:lnTo>
                  <a:lnTo>
                    <a:pt x="108178" y="216208"/>
                  </a:lnTo>
                  <a:lnTo>
                    <a:pt x="70979" y="246420"/>
                  </a:lnTo>
                  <a:lnTo>
                    <a:pt x="34896" y="278602"/>
                  </a:lnTo>
                  <a:lnTo>
                    <a:pt x="0" y="312754"/>
                  </a:lnTo>
                  <a:lnTo>
                    <a:pt x="742207" y="1036920"/>
                  </a:lnTo>
                  <a:lnTo>
                    <a:pt x="18041" y="1779128"/>
                  </a:lnTo>
                  <a:lnTo>
                    <a:pt x="53769" y="1812411"/>
                  </a:lnTo>
                  <a:lnTo>
                    <a:pt x="90635" y="1843696"/>
                  </a:lnTo>
                  <a:lnTo>
                    <a:pt x="128568" y="1872984"/>
                  </a:lnTo>
                  <a:lnTo>
                    <a:pt x="167498" y="1900277"/>
                  </a:lnTo>
                  <a:lnTo>
                    <a:pt x="207353" y="1925574"/>
                  </a:lnTo>
                  <a:lnTo>
                    <a:pt x="248064" y="1948877"/>
                  </a:lnTo>
                  <a:lnTo>
                    <a:pt x="289561" y="1970187"/>
                  </a:lnTo>
                  <a:lnTo>
                    <a:pt x="331772" y="1989504"/>
                  </a:lnTo>
                  <a:lnTo>
                    <a:pt x="374628" y="2006829"/>
                  </a:lnTo>
                  <a:lnTo>
                    <a:pt x="418058" y="2022164"/>
                  </a:lnTo>
                  <a:lnTo>
                    <a:pt x="461992" y="2035509"/>
                  </a:lnTo>
                  <a:lnTo>
                    <a:pt x="506359" y="2046865"/>
                  </a:lnTo>
                  <a:lnTo>
                    <a:pt x="551089" y="2056233"/>
                  </a:lnTo>
                  <a:lnTo>
                    <a:pt x="596111" y="2063614"/>
                  </a:lnTo>
                  <a:lnTo>
                    <a:pt x="641355" y="2069008"/>
                  </a:lnTo>
                  <a:lnTo>
                    <a:pt x="686750" y="2072417"/>
                  </a:lnTo>
                  <a:lnTo>
                    <a:pt x="732227" y="2073841"/>
                  </a:lnTo>
                  <a:lnTo>
                    <a:pt x="777715" y="2073281"/>
                  </a:lnTo>
                  <a:lnTo>
                    <a:pt x="823142" y="2070738"/>
                  </a:lnTo>
                  <a:lnTo>
                    <a:pt x="868440" y="2066213"/>
                  </a:lnTo>
                  <a:lnTo>
                    <a:pt x="913538" y="2059707"/>
                  </a:lnTo>
                  <a:lnTo>
                    <a:pt x="958364" y="2051221"/>
                  </a:lnTo>
                  <a:lnTo>
                    <a:pt x="1002849" y="2040755"/>
                  </a:lnTo>
                  <a:lnTo>
                    <a:pt x="1046922" y="2028311"/>
                  </a:lnTo>
                  <a:lnTo>
                    <a:pt x="1090513" y="2013889"/>
                  </a:lnTo>
                  <a:lnTo>
                    <a:pt x="1133552" y="1997490"/>
                  </a:lnTo>
                  <a:lnTo>
                    <a:pt x="1175967" y="1979116"/>
                  </a:lnTo>
                  <a:lnTo>
                    <a:pt x="1217690" y="1958766"/>
                  </a:lnTo>
                  <a:lnTo>
                    <a:pt x="1258648" y="1936442"/>
                  </a:lnTo>
                  <a:lnTo>
                    <a:pt x="1298772" y="1912144"/>
                  </a:lnTo>
                  <a:lnTo>
                    <a:pt x="1337992" y="1885874"/>
                  </a:lnTo>
                  <a:lnTo>
                    <a:pt x="1376236" y="1857632"/>
                  </a:lnTo>
                  <a:lnTo>
                    <a:pt x="1413435" y="1827420"/>
                  </a:lnTo>
                  <a:lnTo>
                    <a:pt x="1449518" y="1795238"/>
                  </a:lnTo>
                  <a:lnTo>
                    <a:pt x="1484415" y="1761086"/>
                  </a:lnTo>
                  <a:lnTo>
                    <a:pt x="1517698" y="1725358"/>
                  </a:lnTo>
                  <a:lnTo>
                    <a:pt x="1548983" y="1688492"/>
                  </a:lnTo>
                  <a:lnTo>
                    <a:pt x="1578271" y="1650559"/>
                  </a:lnTo>
                  <a:lnTo>
                    <a:pt x="1605564" y="1611630"/>
                  </a:lnTo>
                  <a:lnTo>
                    <a:pt x="1630861" y="1571774"/>
                  </a:lnTo>
                  <a:lnTo>
                    <a:pt x="1654164" y="1531063"/>
                  </a:lnTo>
                  <a:lnTo>
                    <a:pt x="1675474" y="1489566"/>
                  </a:lnTo>
                  <a:lnTo>
                    <a:pt x="1694791" y="1447355"/>
                  </a:lnTo>
                  <a:lnTo>
                    <a:pt x="1712117" y="1404499"/>
                  </a:lnTo>
                  <a:lnTo>
                    <a:pt x="1727451" y="1361069"/>
                  </a:lnTo>
                  <a:lnTo>
                    <a:pt x="1740796" y="1317135"/>
                  </a:lnTo>
                  <a:lnTo>
                    <a:pt x="1752152" y="1272768"/>
                  </a:lnTo>
                  <a:lnTo>
                    <a:pt x="1761520" y="1228039"/>
                  </a:lnTo>
                  <a:lnTo>
                    <a:pt x="1768901" y="1183017"/>
                  </a:lnTo>
                  <a:lnTo>
                    <a:pt x="1774295" y="1137773"/>
                  </a:lnTo>
                  <a:lnTo>
                    <a:pt x="1777704" y="1092377"/>
                  </a:lnTo>
                  <a:lnTo>
                    <a:pt x="1779128" y="1046900"/>
                  </a:lnTo>
                  <a:lnTo>
                    <a:pt x="1778568" y="1001413"/>
                  </a:lnTo>
                  <a:lnTo>
                    <a:pt x="1776025" y="955985"/>
                  </a:lnTo>
                  <a:lnTo>
                    <a:pt x="1771501" y="910687"/>
                  </a:lnTo>
                  <a:lnTo>
                    <a:pt x="1764995" y="865590"/>
                  </a:lnTo>
                  <a:lnTo>
                    <a:pt x="1756508" y="820763"/>
                  </a:lnTo>
                  <a:lnTo>
                    <a:pt x="1746043" y="776278"/>
                  </a:lnTo>
                  <a:lnTo>
                    <a:pt x="1733598" y="732205"/>
                  </a:lnTo>
                  <a:lnTo>
                    <a:pt x="1719176" y="688614"/>
                  </a:lnTo>
                  <a:lnTo>
                    <a:pt x="1702778" y="645575"/>
                  </a:lnTo>
                  <a:lnTo>
                    <a:pt x="1684403" y="603160"/>
                  </a:lnTo>
                  <a:lnTo>
                    <a:pt x="1664053" y="561438"/>
                  </a:lnTo>
                  <a:lnTo>
                    <a:pt x="1641729" y="520479"/>
                  </a:lnTo>
                  <a:lnTo>
                    <a:pt x="1617431" y="480355"/>
                  </a:lnTo>
                  <a:lnTo>
                    <a:pt x="1591161" y="441136"/>
                  </a:lnTo>
                  <a:lnTo>
                    <a:pt x="1562920" y="402891"/>
                  </a:lnTo>
                  <a:lnTo>
                    <a:pt x="1532707" y="365692"/>
                  </a:lnTo>
                  <a:lnTo>
                    <a:pt x="1500525" y="329609"/>
                  </a:lnTo>
                  <a:lnTo>
                    <a:pt x="1466374" y="294712"/>
                  </a:lnTo>
                  <a:lnTo>
                    <a:pt x="1430645" y="261429"/>
                  </a:lnTo>
                  <a:lnTo>
                    <a:pt x="1393779" y="230144"/>
                  </a:lnTo>
                  <a:lnTo>
                    <a:pt x="1355846" y="200856"/>
                  </a:lnTo>
                  <a:lnTo>
                    <a:pt x="1316917" y="173564"/>
                  </a:lnTo>
                  <a:lnTo>
                    <a:pt x="1277061" y="148266"/>
                  </a:lnTo>
                  <a:lnTo>
                    <a:pt x="1236350" y="124963"/>
                  </a:lnTo>
                  <a:lnTo>
                    <a:pt x="1194854" y="103654"/>
                  </a:lnTo>
                  <a:lnTo>
                    <a:pt x="1152642" y="84336"/>
                  </a:lnTo>
                  <a:lnTo>
                    <a:pt x="1109786" y="67011"/>
                  </a:lnTo>
                  <a:lnTo>
                    <a:pt x="1066356" y="51676"/>
                  </a:lnTo>
                  <a:lnTo>
                    <a:pt x="1022423" y="38331"/>
                  </a:lnTo>
                  <a:lnTo>
                    <a:pt x="978056" y="26975"/>
                  </a:lnTo>
                  <a:lnTo>
                    <a:pt x="933326" y="17607"/>
                  </a:lnTo>
                  <a:lnTo>
                    <a:pt x="888304" y="10226"/>
                  </a:lnTo>
                  <a:lnTo>
                    <a:pt x="843060" y="4832"/>
                  </a:lnTo>
                  <a:lnTo>
                    <a:pt x="797664" y="1424"/>
                  </a:lnTo>
                  <a:lnTo>
                    <a:pt x="752187" y="0"/>
                  </a:lnTo>
                  <a:close/>
                </a:path>
              </a:pathLst>
            </a:custGeom>
            <a:solidFill>
              <a:srgbClr val="00B1B2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4992551" y="5377299"/>
              <a:ext cx="1779270" cy="2073910"/>
            </a:xfrm>
            <a:custGeom>
              <a:avLst/>
              <a:gdLst/>
              <a:ahLst/>
              <a:cxnLst/>
              <a:rect l="l" t="t" r="r" b="b"/>
              <a:pathLst>
                <a:path w="1779269" h="2073909">
                  <a:moveTo>
                    <a:pt x="742207" y="1036920"/>
                  </a:moveTo>
                  <a:lnTo>
                    <a:pt x="0" y="312754"/>
                  </a:lnTo>
                  <a:lnTo>
                    <a:pt x="34896" y="278602"/>
                  </a:lnTo>
                  <a:lnTo>
                    <a:pt x="70979" y="246420"/>
                  </a:lnTo>
                  <a:lnTo>
                    <a:pt x="108178" y="216208"/>
                  </a:lnTo>
                  <a:lnTo>
                    <a:pt x="146423" y="187966"/>
                  </a:lnTo>
                  <a:lnTo>
                    <a:pt x="185642" y="161696"/>
                  </a:lnTo>
                  <a:lnTo>
                    <a:pt x="225766" y="137399"/>
                  </a:lnTo>
                  <a:lnTo>
                    <a:pt x="266725" y="115074"/>
                  </a:lnTo>
                  <a:lnTo>
                    <a:pt x="308447" y="94725"/>
                  </a:lnTo>
                  <a:lnTo>
                    <a:pt x="350863" y="76350"/>
                  </a:lnTo>
                  <a:lnTo>
                    <a:pt x="393901" y="59951"/>
                  </a:lnTo>
                  <a:lnTo>
                    <a:pt x="437492" y="45529"/>
                  </a:lnTo>
                  <a:lnTo>
                    <a:pt x="481566" y="33085"/>
                  </a:lnTo>
                  <a:lnTo>
                    <a:pt x="526051" y="22619"/>
                  </a:lnTo>
                  <a:lnTo>
                    <a:pt x="570877" y="14133"/>
                  </a:lnTo>
                  <a:lnTo>
                    <a:pt x="615974" y="7627"/>
                  </a:lnTo>
                  <a:lnTo>
                    <a:pt x="661272" y="3102"/>
                  </a:lnTo>
                  <a:lnTo>
                    <a:pt x="706700" y="559"/>
                  </a:lnTo>
                  <a:lnTo>
                    <a:pt x="752187" y="0"/>
                  </a:lnTo>
                  <a:lnTo>
                    <a:pt x="797664" y="1424"/>
                  </a:lnTo>
                  <a:lnTo>
                    <a:pt x="843060" y="4832"/>
                  </a:lnTo>
                  <a:lnTo>
                    <a:pt x="888304" y="10226"/>
                  </a:lnTo>
                  <a:lnTo>
                    <a:pt x="933326" y="17607"/>
                  </a:lnTo>
                  <a:lnTo>
                    <a:pt x="978056" y="26975"/>
                  </a:lnTo>
                  <a:lnTo>
                    <a:pt x="1022423" y="38331"/>
                  </a:lnTo>
                  <a:lnTo>
                    <a:pt x="1066356" y="51676"/>
                  </a:lnTo>
                  <a:lnTo>
                    <a:pt x="1109786" y="67011"/>
                  </a:lnTo>
                  <a:lnTo>
                    <a:pt x="1152642" y="84336"/>
                  </a:lnTo>
                  <a:lnTo>
                    <a:pt x="1194854" y="103654"/>
                  </a:lnTo>
                  <a:lnTo>
                    <a:pt x="1236350" y="124963"/>
                  </a:lnTo>
                  <a:lnTo>
                    <a:pt x="1277061" y="148266"/>
                  </a:lnTo>
                  <a:lnTo>
                    <a:pt x="1316917" y="173564"/>
                  </a:lnTo>
                  <a:lnTo>
                    <a:pt x="1355846" y="200856"/>
                  </a:lnTo>
                  <a:lnTo>
                    <a:pt x="1393779" y="230144"/>
                  </a:lnTo>
                  <a:lnTo>
                    <a:pt x="1430645" y="261429"/>
                  </a:lnTo>
                  <a:lnTo>
                    <a:pt x="1466374" y="294712"/>
                  </a:lnTo>
                  <a:lnTo>
                    <a:pt x="1500525" y="329609"/>
                  </a:lnTo>
                  <a:lnTo>
                    <a:pt x="1532707" y="365692"/>
                  </a:lnTo>
                  <a:lnTo>
                    <a:pt x="1562920" y="402891"/>
                  </a:lnTo>
                  <a:lnTo>
                    <a:pt x="1591161" y="441136"/>
                  </a:lnTo>
                  <a:lnTo>
                    <a:pt x="1617431" y="480355"/>
                  </a:lnTo>
                  <a:lnTo>
                    <a:pt x="1641729" y="520479"/>
                  </a:lnTo>
                  <a:lnTo>
                    <a:pt x="1664053" y="561438"/>
                  </a:lnTo>
                  <a:lnTo>
                    <a:pt x="1684403" y="603160"/>
                  </a:lnTo>
                  <a:lnTo>
                    <a:pt x="1702778" y="645575"/>
                  </a:lnTo>
                  <a:lnTo>
                    <a:pt x="1719176" y="688614"/>
                  </a:lnTo>
                  <a:lnTo>
                    <a:pt x="1733598" y="732205"/>
                  </a:lnTo>
                  <a:lnTo>
                    <a:pt x="1746043" y="776278"/>
                  </a:lnTo>
                  <a:lnTo>
                    <a:pt x="1756508" y="820763"/>
                  </a:lnTo>
                  <a:lnTo>
                    <a:pt x="1764995" y="865590"/>
                  </a:lnTo>
                  <a:lnTo>
                    <a:pt x="1771501" y="910687"/>
                  </a:lnTo>
                  <a:lnTo>
                    <a:pt x="1776025" y="955985"/>
                  </a:lnTo>
                  <a:lnTo>
                    <a:pt x="1778568" y="1001413"/>
                  </a:lnTo>
                  <a:lnTo>
                    <a:pt x="1779128" y="1046900"/>
                  </a:lnTo>
                  <a:lnTo>
                    <a:pt x="1777704" y="1092377"/>
                  </a:lnTo>
                  <a:lnTo>
                    <a:pt x="1774295" y="1137773"/>
                  </a:lnTo>
                  <a:lnTo>
                    <a:pt x="1768901" y="1183017"/>
                  </a:lnTo>
                  <a:lnTo>
                    <a:pt x="1761520" y="1228039"/>
                  </a:lnTo>
                  <a:lnTo>
                    <a:pt x="1752152" y="1272768"/>
                  </a:lnTo>
                  <a:lnTo>
                    <a:pt x="1740796" y="1317135"/>
                  </a:lnTo>
                  <a:lnTo>
                    <a:pt x="1727451" y="1361069"/>
                  </a:lnTo>
                  <a:lnTo>
                    <a:pt x="1712117" y="1404499"/>
                  </a:lnTo>
                  <a:lnTo>
                    <a:pt x="1694791" y="1447355"/>
                  </a:lnTo>
                  <a:lnTo>
                    <a:pt x="1675474" y="1489566"/>
                  </a:lnTo>
                  <a:lnTo>
                    <a:pt x="1654164" y="1531063"/>
                  </a:lnTo>
                  <a:lnTo>
                    <a:pt x="1630861" y="1571774"/>
                  </a:lnTo>
                  <a:lnTo>
                    <a:pt x="1605564" y="1611630"/>
                  </a:lnTo>
                  <a:lnTo>
                    <a:pt x="1578271" y="1650559"/>
                  </a:lnTo>
                  <a:lnTo>
                    <a:pt x="1548983" y="1688492"/>
                  </a:lnTo>
                  <a:lnTo>
                    <a:pt x="1517698" y="1725358"/>
                  </a:lnTo>
                  <a:lnTo>
                    <a:pt x="1484415" y="1761086"/>
                  </a:lnTo>
                  <a:lnTo>
                    <a:pt x="1449518" y="1795238"/>
                  </a:lnTo>
                  <a:lnTo>
                    <a:pt x="1413435" y="1827420"/>
                  </a:lnTo>
                  <a:lnTo>
                    <a:pt x="1376236" y="1857632"/>
                  </a:lnTo>
                  <a:lnTo>
                    <a:pt x="1337992" y="1885874"/>
                  </a:lnTo>
                  <a:lnTo>
                    <a:pt x="1298772" y="1912144"/>
                  </a:lnTo>
                  <a:lnTo>
                    <a:pt x="1258648" y="1936442"/>
                  </a:lnTo>
                  <a:lnTo>
                    <a:pt x="1217690" y="1958766"/>
                  </a:lnTo>
                  <a:lnTo>
                    <a:pt x="1175967" y="1979116"/>
                  </a:lnTo>
                  <a:lnTo>
                    <a:pt x="1133552" y="1997490"/>
                  </a:lnTo>
                  <a:lnTo>
                    <a:pt x="1090513" y="2013889"/>
                  </a:lnTo>
                  <a:lnTo>
                    <a:pt x="1046922" y="2028311"/>
                  </a:lnTo>
                  <a:lnTo>
                    <a:pt x="1002849" y="2040755"/>
                  </a:lnTo>
                  <a:lnTo>
                    <a:pt x="958364" y="2051221"/>
                  </a:lnTo>
                  <a:lnTo>
                    <a:pt x="913538" y="2059707"/>
                  </a:lnTo>
                  <a:lnTo>
                    <a:pt x="868440" y="2066213"/>
                  </a:lnTo>
                  <a:lnTo>
                    <a:pt x="823142" y="2070738"/>
                  </a:lnTo>
                  <a:lnTo>
                    <a:pt x="777715" y="2073281"/>
                  </a:lnTo>
                  <a:lnTo>
                    <a:pt x="732227" y="2073841"/>
                  </a:lnTo>
                  <a:lnTo>
                    <a:pt x="686750" y="2072417"/>
                  </a:lnTo>
                  <a:lnTo>
                    <a:pt x="641355" y="2069008"/>
                  </a:lnTo>
                  <a:lnTo>
                    <a:pt x="596111" y="2063614"/>
                  </a:lnTo>
                  <a:lnTo>
                    <a:pt x="551089" y="2056233"/>
                  </a:lnTo>
                  <a:lnTo>
                    <a:pt x="506359" y="2046865"/>
                  </a:lnTo>
                  <a:lnTo>
                    <a:pt x="461992" y="2035509"/>
                  </a:lnTo>
                  <a:lnTo>
                    <a:pt x="418058" y="2022164"/>
                  </a:lnTo>
                  <a:lnTo>
                    <a:pt x="374628" y="2006829"/>
                  </a:lnTo>
                  <a:lnTo>
                    <a:pt x="331772" y="1989504"/>
                  </a:lnTo>
                  <a:lnTo>
                    <a:pt x="289561" y="1970187"/>
                  </a:lnTo>
                  <a:lnTo>
                    <a:pt x="248064" y="1948877"/>
                  </a:lnTo>
                  <a:lnTo>
                    <a:pt x="207353" y="1925574"/>
                  </a:lnTo>
                  <a:lnTo>
                    <a:pt x="167498" y="1900277"/>
                  </a:lnTo>
                  <a:lnTo>
                    <a:pt x="128568" y="1872984"/>
                  </a:lnTo>
                  <a:lnTo>
                    <a:pt x="90635" y="1843696"/>
                  </a:lnTo>
                  <a:lnTo>
                    <a:pt x="53769" y="1812411"/>
                  </a:lnTo>
                  <a:lnTo>
                    <a:pt x="18041" y="1779128"/>
                  </a:lnTo>
                  <a:lnTo>
                    <a:pt x="742207" y="1036920"/>
                  </a:lnTo>
                  <a:close/>
                </a:path>
              </a:pathLst>
            </a:custGeom>
            <a:ln w="181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5065925" y="5745402"/>
              <a:ext cx="1337945" cy="1337945"/>
            </a:xfrm>
            <a:custGeom>
              <a:avLst/>
              <a:gdLst/>
              <a:ahLst/>
              <a:cxnLst/>
              <a:rect l="l" t="t" r="r" b="b"/>
              <a:pathLst>
                <a:path w="1337944" h="1337945">
                  <a:moveTo>
                    <a:pt x="682929" y="0"/>
                  </a:moveTo>
                  <a:lnTo>
                    <a:pt x="638276" y="550"/>
                  </a:lnTo>
                  <a:lnTo>
                    <a:pt x="593740" y="4062"/>
                  </a:lnTo>
                  <a:lnTo>
                    <a:pt x="549481" y="10535"/>
                  </a:lnTo>
                  <a:lnTo>
                    <a:pt x="505659" y="19965"/>
                  </a:lnTo>
                  <a:lnTo>
                    <a:pt x="462433" y="32351"/>
                  </a:lnTo>
                  <a:lnTo>
                    <a:pt x="419965" y="47692"/>
                  </a:lnTo>
                  <a:lnTo>
                    <a:pt x="378413" y="65985"/>
                  </a:lnTo>
                  <a:lnTo>
                    <a:pt x="337939" y="87227"/>
                  </a:lnTo>
                  <a:lnTo>
                    <a:pt x="298702" y="111418"/>
                  </a:lnTo>
                  <a:lnTo>
                    <a:pt x="260862" y="138555"/>
                  </a:lnTo>
                  <a:lnTo>
                    <a:pt x="224580" y="168637"/>
                  </a:lnTo>
                  <a:lnTo>
                    <a:pt x="190016" y="201660"/>
                  </a:lnTo>
                  <a:lnTo>
                    <a:pt x="157853" y="237029"/>
                  </a:lnTo>
                  <a:lnTo>
                    <a:pt x="128674" y="274043"/>
                  </a:lnTo>
                  <a:lnTo>
                    <a:pt x="102476" y="312540"/>
                  </a:lnTo>
                  <a:lnTo>
                    <a:pt x="79258" y="352362"/>
                  </a:lnTo>
                  <a:lnTo>
                    <a:pt x="59018" y="393347"/>
                  </a:lnTo>
                  <a:lnTo>
                    <a:pt x="41754" y="435337"/>
                  </a:lnTo>
                  <a:lnTo>
                    <a:pt x="27463" y="478170"/>
                  </a:lnTo>
                  <a:lnTo>
                    <a:pt x="16144" y="521688"/>
                  </a:lnTo>
                  <a:lnTo>
                    <a:pt x="7796" y="565729"/>
                  </a:lnTo>
                  <a:lnTo>
                    <a:pt x="2415" y="610133"/>
                  </a:lnTo>
                  <a:lnTo>
                    <a:pt x="0" y="654742"/>
                  </a:lnTo>
                  <a:lnTo>
                    <a:pt x="548" y="699394"/>
                  </a:lnTo>
                  <a:lnTo>
                    <a:pt x="4059" y="743929"/>
                  </a:lnTo>
                  <a:lnTo>
                    <a:pt x="10530" y="788188"/>
                  </a:lnTo>
                  <a:lnTo>
                    <a:pt x="19960" y="832010"/>
                  </a:lnTo>
                  <a:lnTo>
                    <a:pt x="32345" y="875236"/>
                  </a:lnTo>
                  <a:lnTo>
                    <a:pt x="47684" y="917704"/>
                  </a:lnTo>
                  <a:lnTo>
                    <a:pt x="65976" y="959256"/>
                  </a:lnTo>
                  <a:lnTo>
                    <a:pt x="87218" y="999732"/>
                  </a:lnTo>
                  <a:lnTo>
                    <a:pt x="111408" y="1038970"/>
                  </a:lnTo>
                  <a:lnTo>
                    <a:pt x="138545" y="1076811"/>
                  </a:lnTo>
                  <a:lnTo>
                    <a:pt x="168625" y="1113095"/>
                  </a:lnTo>
                  <a:lnTo>
                    <a:pt x="201649" y="1147663"/>
                  </a:lnTo>
                  <a:lnTo>
                    <a:pt x="237018" y="1179825"/>
                  </a:lnTo>
                  <a:lnTo>
                    <a:pt x="274032" y="1209004"/>
                  </a:lnTo>
                  <a:lnTo>
                    <a:pt x="312530" y="1235201"/>
                  </a:lnTo>
                  <a:lnTo>
                    <a:pt x="352352" y="1258418"/>
                  </a:lnTo>
                  <a:lnTo>
                    <a:pt x="393339" y="1278658"/>
                  </a:lnTo>
                  <a:lnTo>
                    <a:pt x="435329" y="1295921"/>
                  </a:lnTo>
                  <a:lnTo>
                    <a:pt x="478164" y="1310210"/>
                  </a:lnTo>
                  <a:lnTo>
                    <a:pt x="521682" y="1321528"/>
                  </a:lnTo>
                  <a:lnTo>
                    <a:pt x="565725" y="1329876"/>
                  </a:lnTo>
                  <a:lnTo>
                    <a:pt x="610131" y="1335255"/>
                  </a:lnTo>
                  <a:lnTo>
                    <a:pt x="654740" y="1337669"/>
                  </a:lnTo>
                  <a:lnTo>
                    <a:pt x="699394" y="1337119"/>
                  </a:lnTo>
                  <a:lnTo>
                    <a:pt x="743930" y="1333606"/>
                  </a:lnTo>
                  <a:lnTo>
                    <a:pt x="788190" y="1327134"/>
                  </a:lnTo>
                  <a:lnTo>
                    <a:pt x="832014" y="1317703"/>
                  </a:lnTo>
                  <a:lnTo>
                    <a:pt x="875241" y="1305317"/>
                  </a:lnTo>
                  <a:lnTo>
                    <a:pt x="917711" y="1289976"/>
                  </a:lnTo>
                  <a:lnTo>
                    <a:pt x="959264" y="1271684"/>
                  </a:lnTo>
                  <a:lnTo>
                    <a:pt x="999740" y="1250441"/>
                  </a:lnTo>
                  <a:lnTo>
                    <a:pt x="1038979" y="1226250"/>
                  </a:lnTo>
                  <a:lnTo>
                    <a:pt x="1076820" y="1199113"/>
                  </a:lnTo>
                  <a:lnTo>
                    <a:pt x="1113105" y="1169032"/>
                  </a:lnTo>
                  <a:lnTo>
                    <a:pt x="1147672" y="1136008"/>
                  </a:lnTo>
                  <a:lnTo>
                    <a:pt x="1179832" y="1100640"/>
                  </a:lnTo>
                  <a:lnTo>
                    <a:pt x="1209009" y="1063628"/>
                  </a:lnTo>
                  <a:lnTo>
                    <a:pt x="1235205" y="1025131"/>
                  </a:lnTo>
                  <a:lnTo>
                    <a:pt x="1258421" y="985310"/>
                  </a:lnTo>
                  <a:lnTo>
                    <a:pt x="1278659" y="944325"/>
                  </a:lnTo>
                  <a:lnTo>
                    <a:pt x="1295922" y="902336"/>
                  </a:lnTo>
                  <a:lnTo>
                    <a:pt x="1310211" y="859503"/>
                  </a:lnTo>
                  <a:lnTo>
                    <a:pt x="1321528" y="815985"/>
                  </a:lnTo>
                  <a:lnTo>
                    <a:pt x="1329876" y="771944"/>
                  </a:lnTo>
                  <a:lnTo>
                    <a:pt x="1335256" y="727539"/>
                  </a:lnTo>
                  <a:lnTo>
                    <a:pt x="1337670" y="682931"/>
                  </a:lnTo>
                  <a:lnTo>
                    <a:pt x="1337121" y="638279"/>
                  </a:lnTo>
                  <a:lnTo>
                    <a:pt x="1333609" y="593743"/>
                  </a:lnTo>
                  <a:lnTo>
                    <a:pt x="1327138" y="549484"/>
                  </a:lnTo>
                  <a:lnTo>
                    <a:pt x="1317708" y="505661"/>
                  </a:lnTo>
                  <a:lnTo>
                    <a:pt x="1305323" y="462435"/>
                  </a:lnTo>
                  <a:lnTo>
                    <a:pt x="1289983" y="419966"/>
                  </a:lnTo>
                  <a:lnTo>
                    <a:pt x="1271691" y="378413"/>
                  </a:lnTo>
                  <a:lnTo>
                    <a:pt x="1250449" y="337938"/>
                  </a:lnTo>
                  <a:lnTo>
                    <a:pt x="1226259" y="298699"/>
                  </a:lnTo>
                  <a:lnTo>
                    <a:pt x="1199122" y="260857"/>
                  </a:lnTo>
                  <a:lnTo>
                    <a:pt x="1169042" y="224573"/>
                  </a:lnTo>
                  <a:lnTo>
                    <a:pt x="1136018" y="190006"/>
                  </a:lnTo>
                  <a:lnTo>
                    <a:pt x="1100649" y="157843"/>
                  </a:lnTo>
                  <a:lnTo>
                    <a:pt x="1063635" y="128664"/>
                  </a:lnTo>
                  <a:lnTo>
                    <a:pt x="1025137" y="102467"/>
                  </a:lnTo>
                  <a:lnTo>
                    <a:pt x="985315" y="79250"/>
                  </a:lnTo>
                  <a:lnTo>
                    <a:pt x="944328" y="59011"/>
                  </a:lnTo>
                  <a:lnTo>
                    <a:pt x="902338" y="41747"/>
                  </a:lnTo>
                  <a:lnTo>
                    <a:pt x="859504" y="27458"/>
                  </a:lnTo>
                  <a:lnTo>
                    <a:pt x="815986" y="16140"/>
                  </a:lnTo>
                  <a:lnTo>
                    <a:pt x="771944" y="7793"/>
                  </a:lnTo>
                  <a:lnTo>
                    <a:pt x="727538" y="2413"/>
                  </a:lnTo>
                  <a:lnTo>
                    <a:pt x="6829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15065925" y="5745402"/>
              <a:ext cx="1337945" cy="1337945"/>
            </a:xfrm>
            <a:custGeom>
              <a:avLst/>
              <a:gdLst/>
              <a:ahLst/>
              <a:cxnLst/>
              <a:rect l="l" t="t" r="r" b="b"/>
              <a:pathLst>
                <a:path w="1337944" h="1337945">
                  <a:moveTo>
                    <a:pt x="1136018" y="190006"/>
                  </a:moveTo>
                  <a:lnTo>
                    <a:pt x="1169042" y="224573"/>
                  </a:lnTo>
                  <a:lnTo>
                    <a:pt x="1199122" y="260857"/>
                  </a:lnTo>
                  <a:lnTo>
                    <a:pt x="1226259" y="298699"/>
                  </a:lnTo>
                  <a:lnTo>
                    <a:pt x="1250449" y="337938"/>
                  </a:lnTo>
                  <a:lnTo>
                    <a:pt x="1271691" y="378413"/>
                  </a:lnTo>
                  <a:lnTo>
                    <a:pt x="1289983" y="419966"/>
                  </a:lnTo>
                  <a:lnTo>
                    <a:pt x="1305323" y="462435"/>
                  </a:lnTo>
                  <a:lnTo>
                    <a:pt x="1317708" y="505661"/>
                  </a:lnTo>
                  <a:lnTo>
                    <a:pt x="1327138" y="549484"/>
                  </a:lnTo>
                  <a:lnTo>
                    <a:pt x="1333609" y="593743"/>
                  </a:lnTo>
                  <a:lnTo>
                    <a:pt x="1337121" y="638279"/>
                  </a:lnTo>
                  <a:lnTo>
                    <a:pt x="1337670" y="682931"/>
                  </a:lnTo>
                  <a:lnTo>
                    <a:pt x="1335256" y="727539"/>
                  </a:lnTo>
                  <a:lnTo>
                    <a:pt x="1329876" y="771944"/>
                  </a:lnTo>
                  <a:lnTo>
                    <a:pt x="1321528" y="815985"/>
                  </a:lnTo>
                  <a:lnTo>
                    <a:pt x="1310211" y="859503"/>
                  </a:lnTo>
                  <a:lnTo>
                    <a:pt x="1295922" y="902336"/>
                  </a:lnTo>
                  <a:lnTo>
                    <a:pt x="1278659" y="944325"/>
                  </a:lnTo>
                  <a:lnTo>
                    <a:pt x="1258421" y="985310"/>
                  </a:lnTo>
                  <a:lnTo>
                    <a:pt x="1235205" y="1025131"/>
                  </a:lnTo>
                  <a:lnTo>
                    <a:pt x="1209009" y="1063628"/>
                  </a:lnTo>
                  <a:lnTo>
                    <a:pt x="1179832" y="1100640"/>
                  </a:lnTo>
                  <a:lnTo>
                    <a:pt x="1147672" y="1136008"/>
                  </a:lnTo>
                  <a:lnTo>
                    <a:pt x="1113105" y="1169032"/>
                  </a:lnTo>
                  <a:lnTo>
                    <a:pt x="1076820" y="1199113"/>
                  </a:lnTo>
                  <a:lnTo>
                    <a:pt x="1038979" y="1226250"/>
                  </a:lnTo>
                  <a:lnTo>
                    <a:pt x="999740" y="1250441"/>
                  </a:lnTo>
                  <a:lnTo>
                    <a:pt x="959264" y="1271684"/>
                  </a:lnTo>
                  <a:lnTo>
                    <a:pt x="917711" y="1289976"/>
                  </a:lnTo>
                  <a:lnTo>
                    <a:pt x="875241" y="1305317"/>
                  </a:lnTo>
                  <a:lnTo>
                    <a:pt x="832014" y="1317703"/>
                  </a:lnTo>
                  <a:lnTo>
                    <a:pt x="788190" y="1327134"/>
                  </a:lnTo>
                  <a:lnTo>
                    <a:pt x="743930" y="1333606"/>
                  </a:lnTo>
                  <a:lnTo>
                    <a:pt x="699394" y="1337119"/>
                  </a:lnTo>
                  <a:lnTo>
                    <a:pt x="654740" y="1337669"/>
                  </a:lnTo>
                  <a:lnTo>
                    <a:pt x="610131" y="1335255"/>
                  </a:lnTo>
                  <a:lnTo>
                    <a:pt x="565725" y="1329876"/>
                  </a:lnTo>
                  <a:lnTo>
                    <a:pt x="521682" y="1321528"/>
                  </a:lnTo>
                  <a:lnTo>
                    <a:pt x="478164" y="1310210"/>
                  </a:lnTo>
                  <a:lnTo>
                    <a:pt x="435329" y="1295921"/>
                  </a:lnTo>
                  <a:lnTo>
                    <a:pt x="393339" y="1278658"/>
                  </a:lnTo>
                  <a:lnTo>
                    <a:pt x="352352" y="1258418"/>
                  </a:lnTo>
                  <a:lnTo>
                    <a:pt x="312530" y="1235201"/>
                  </a:lnTo>
                  <a:lnTo>
                    <a:pt x="274032" y="1209004"/>
                  </a:lnTo>
                  <a:lnTo>
                    <a:pt x="237018" y="1179825"/>
                  </a:lnTo>
                  <a:lnTo>
                    <a:pt x="201649" y="1147663"/>
                  </a:lnTo>
                  <a:lnTo>
                    <a:pt x="168625" y="1113095"/>
                  </a:lnTo>
                  <a:lnTo>
                    <a:pt x="138545" y="1076811"/>
                  </a:lnTo>
                  <a:lnTo>
                    <a:pt x="111408" y="1038970"/>
                  </a:lnTo>
                  <a:lnTo>
                    <a:pt x="87218" y="999732"/>
                  </a:lnTo>
                  <a:lnTo>
                    <a:pt x="65976" y="959256"/>
                  </a:lnTo>
                  <a:lnTo>
                    <a:pt x="47684" y="917704"/>
                  </a:lnTo>
                  <a:lnTo>
                    <a:pt x="32345" y="875236"/>
                  </a:lnTo>
                  <a:lnTo>
                    <a:pt x="19960" y="832010"/>
                  </a:lnTo>
                  <a:lnTo>
                    <a:pt x="10530" y="788188"/>
                  </a:lnTo>
                  <a:lnTo>
                    <a:pt x="4059" y="743929"/>
                  </a:lnTo>
                  <a:lnTo>
                    <a:pt x="548" y="699394"/>
                  </a:lnTo>
                  <a:lnTo>
                    <a:pt x="0" y="654742"/>
                  </a:lnTo>
                  <a:lnTo>
                    <a:pt x="2415" y="610133"/>
                  </a:lnTo>
                  <a:lnTo>
                    <a:pt x="7796" y="565729"/>
                  </a:lnTo>
                  <a:lnTo>
                    <a:pt x="16144" y="521688"/>
                  </a:lnTo>
                  <a:lnTo>
                    <a:pt x="27463" y="478170"/>
                  </a:lnTo>
                  <a:lnTo>
                    <a:pt x="41754" y="435337"/>
                  </a:lnTo>
                  <a:lnTo>
                    <a:pt x="59018" y="393347"/>
                  </a:lnTo>
                  <a:lnTo>
                    <a:pt x="79258" y="352362"/>
                  </a:lnTo>
                  <a:lnTo>
                    <a:pt x="102476" y="312540"/>
                  </a:lnTo>
                  <a:lnTo>
                    <a:pt x="128674" y="274043"/>
                  </a:lnTo>
                  <a:lnTo>
                    <a:pt x="157853" y="237029"/>
                  </a:lnTo>
                  <a:lnTo>
                    <a:pt x="190016" y="201660"/>
                  </a:lnTo>
                  <a:lnTo>
                    <a:pt x="224580" y="168637"/>
                  </a:lnTo>
                  <a:lnTo>
                    <a:pt x="260862" y="138555"/>
                  </a:lnTo>
                  <a:lnTo>
                    <a:pt x="298702" y="111418"/>
                  </a:lnTo>
                  <a:lnTo>
                    <a:pt x="337939" y="87227"/>
                  </a:lnTo>
                  <a:lnTo>
                    <a:pt x="378413" y="65985"/>
                  </a:lnTo>
                  <a:lnTo>
                    <a:pt x="419965" y="47692"/>
                  </a:lnTo>
                  <a:lnTo>
                    <a:pt x="462433" y="32351"/>
                  </a:lnTo>
                  <a:lnTo>
                    <a:pt x="505659" y="19965"/>
                  </a:lnTo>
                  <a:lnTo>
                    <a:pt x="549481" y="10535"/>
                  </a:lnTo>
                  <a:lnTo>
                    <a:pt x="593740" y="4062"/>
                  </a:lnTo>
                  <a:lnTo>
                    <a:pt x="638276" y="550"/>
                  </a:lnTo>
                  <a:lnTo>
                    <a:pt x="682929" y="0"/>
                  </a:lnTo>
                  <a:lnTo>
                    <a:pt x="727538" y="2413"/>
                  </a:lnTo>
                  <a:lnTo>
                    <a:pt x="771944" y="7793"/>
                  </a:lnTo>
                  <a:lnTo>
                    <a:pt x="815986" y="16140"/>
                  </a:lnTo>
                  <a:lnTo>
                    <a:pt x="859504" y="27458"/>
                  </a:lnTo>
                  <a:lnTo>
                    <a:pt x="902338" y="41747"/>
                  </a:lnTo>
                  <a:lnTo>
                    <a:pt x="944328" y="59011"/>
                  </a:lnTo>
                  <a:lnTo>
                    <a:pt x="985315" y="79250"/>
                  </a:lnTo>
                  <a:lnTo>
                    <a:pt x="1025137" y="102467"/>
                  </a:lnTo>
                  <a:lnTo>
                    <a:pt x="1063635" y="128664"/>
                  </a:lnTo>
                  <a:lnTo>
                    <a:pt x="1100649" y="157843"/>
                  </a:lnTo>
                  <a:lnTo>
                    <a:pt x="1136018" y="190006"/>
                  </a:lnTo>
                  <a:close/>
                </a:path>
              </a:pathLst>
            </a:custGeom>
            <a:ln w="66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16598847" y="6752214"/>
              <a:ext cx="2425065" cy="0"/>
            </a:xfrm>
            <a:custGeom>
              <a:avLst/>
              <a:gdLst/>
              <a:ahLst/>
              <a:cxnLst/>
              <a:rect l="l" t="t" r="r" b="b"/>
              <a:pathLst>
                <a:path w="2425065">
                  <a:moveTo>
                    <a:pt x="2425036" y="0"/>
                  </a:moveTo>
                  <a:lnTo>
                    <a:pt x="0" y="0"/>
                  </a:lnTo>
                </a:path>
              </a:pathLst>
            </a:custGeom>
            <a:ln w="18156">
              <a:solidFill>
                <a:srgbClr val="1D1D1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67625" y="6718217"/>
              <a:ext cx="67983" cy="67987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16927235" y="5742326"/>
            <a:ext cx="2466084" cy="99386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6350" dirty="0">
                <a:solidFill>
                  <a:srgbClr val="1D1C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75-80</a:t>
            </a:r>
            <a:r>
              <a:rPr sz="4650" dirty="0">
                <a:solidFill>
                  <a:srgbClr val="1D1C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sz="46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088944" y="6188381"/>
            <a:ext cx="1303788" cy="46038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spcBef>
                <a:spcPts val="110"/>
              </a:spcBef>
            </a:pPr>
            <a:r>
              <a:rPr sz="2900" dirty="0">
                <a:solidFill>
                  <a:srgbClr val="1D1C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sz="2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4720859" y="7804614"/>
            <a:ext cx="4326255" cy="2092325"/>
            <a:chOff x="14697839" y="7804613"/>
            <a:chExt cx="4326255" cy="2092325"/>
          </a:xfrm>
        </p:grpSpPr>
        <p:sp>
          <p:nvSpPr>
            <p:cNvPr id="28" name="object 28"/>
            <p:cNvSpPr/>
            <p:nvPr/>
          </p:nvSpPr>
          <p:spPr>
            <a:xfrm>
              <a:off x="14697839" y="8126445"/>
              <a:ext cx="1036955" cy="1466850"/>
            </a:xfrm>
            <a:custGeom>
              <a:avLst/>
              <a:gdLst/>
              <a:ahLst/>
              <a:cxnLst/>
              <a:rect l="l" t="t" r="r" b="b"/>
              <a:pathLst>
                <a:path w="1036955" h="1466850">
                  <a:moveTo>
                    <a:pt x="294712" y="0"/>
                  </a:moveTo>
                  <a:lnTo>
                    <a:pt x="261429" y="35728"/>
                  </a:lnTo>
                  <a:lnTo>
                    <a:pt x="230144" y="72594"/>
                  </a:lnTo>
                  <a:lnTo>
                    <a:pt x="200856" y="110527"/>
                  </a:lnTo>
                  <a:lnTo>
                    <a:pt x="173564" y="149456"/>
                  </a:lnTo>
                  <a:lnTo>
                    <a:pt x="148266" y="189312"/>
                  </a:lnTo>
                  <a:lnTo>
                    <a:pt x="124963" y="230023"/>
                  </a:lnTo>
                  <a:lnTo>
                    <a:pt x="103654" y="271520"/>
                  </a:lnTo>
                  <a:lnTo>
                    <a:pt x="84336" y="313731"/>
                  </a:lnTo>
                  <a:lnTo>
                    <a:pt x="67011" y="356587"/>
                  </a:lnTo>
                  <a:lnTo>
                    <a:pt x="51676" y="400017"/>
                  </a:lnTo>
                  <a:lnTo>
                    <a:pt x="38331" y="443951"/>
                  </a:lnTo>
                  <a:lnTo>
                    <a:pt x="26975" y="488318"/>
                  </a:lnTo>
                  <a:lnTo>
                    <a:pt x="17607" y="533047"/>
                  </a:lnTo>
                  <a:lnTo>
                    <a:pt x="10226" y="578069"/>
                  </a:lnTo>
                  <a:lnTo>
                    <a:pt x="4832" y="623313"/>
                  </a:lnTo>
                  <a:lnTo>
                    <a:pt x="1424" y="668709"/>
                  </a:lnTo>
                  <a:lnTo>
                    <a:pt x="0" y="714186"/>
                  </a:lnTo>
                  <a:lnTo>
                    <a:pt x="559" y="759673"/>
                  </a:lnTo>
                  <a:lnTo>
                    <a:pt x="3102" y="805101"/>
                  </a:lnTo>
                  <a:lnTo>
                    <a:pt x="7627" y="850399"/>
                  </a:lnTo>
                  <a:lnTo>
                    <a:pt x="14133" y="895496"/>
                  </a:lnTo>
                  <a:lnTo>
                    <a:pt x="22619" y="940323"/>
                  </a:lnTo>
                  <a:lnTo>
                    <a:pt x="33085" y="984808"/>
                  </a:lnTo>
                  <a:lnTo>
                    <a:pt x="45529" y="1028881"/>
                  </a:lnTo>
                  <a:lnTo>
                    <a:pt x="59951" y="1072472"/>
                  </a:lnTo>
                  <a:lnTo>
                    <a:pt x="76350" y="1115511"/>
                  </a:lnTo>
                  <a:lnTo>
                    <a:pt x="94725" y="1157926"/>
                  </a:lnTo>
                  <a:lnTo>
                    <a:pt x="115074" y="1199648"/>
                  </a:lnTo>
                  <a:lnTo>
                    <a:pt x="137399" y="1240607"/>
                  </a:lnTo>
                  <a:lnTo>
                    <a:pt x="161696" y="1280731"/>
                  </a:lnTo>
                  <a:lnTo>
                    <a:pt x="187966" y="1319950"/>
                  </a:lnTo>
                  <a:lnTo>
                    <a:pt x="216208" y="1358195"/>
                  </a:lnTo>
                  <a:lnTo>
                    <a:pt x="246420" y="1395394"/>
                  </a:lnTo>
                  <a:lnTo>
                    <a:pt x="278602" y="1431477"/>
                  </a:lnTo>
                  <a:lnTo>
                    <a:pt x="312754" y="1466374"/>
                  </a:lnTo>
                  <a:lnTo>
                    <a:pt x="1036920" y="724166"/>
                  </a:lnTo>
                  <a:lnTo>
                    <a:pt x="294712" y="0"/>
                  </a:lnTo>
                  <a:close/>
                </a:path>
              </a:pathLst>
            </a:custGeom>
            <a:solidFill>
              <a:srgbClr val="E0E0DF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14992552" y="7813691"/>
              <a:ext cx="1779270" cy="2073910"/>
            </a:xfrm>
            <a:custGeom>
              <a:avLst/>
              <a:gdLst/>
              <a:ahLst/>
              <a:cxnLst/>
              <a:rect l="l" t="t" r="r" b="b"/>
              <a:pathLst>
                <a:path w="1779269" h="2073909">
                  <a:moveTo>
                    <a:pt x="752187" y="0"/>
                  </a:moveTo>
                  <a:lnTo>
                    <a:pt x="706700" y="559"/>
                  </a:lnTo>
                  <a:lnTo>
                    <a:pt x="661272" y="3102"/>
                  </a:lnTo>
                  <a:lnTo>
                    <a:pt x="615974" y="7627"/>
                  </a:lnTo>
                  <a:lnTo>
                    <a:pt x="570877" y="14133"/>
                  </a:lnTo>
                  <a:lnTo>
                    <a:pt x="526051" y="22619"/>
                  </a:lnTo>
                  <a:lnTo>
                    <a:pt x="481566" y="33085"/>
                  </a:lnTo>
                  <a:lnTo>
                    <a:pt x="437492" y="45529"/>
                  </a:lnTo>
                  <a:lnTo>
                    <a:pt x="393901" y="59951"/>
                  </a:lnTo>
                  <a:lnTo>
                    <a:pt x="350863" y="76350"/>
                  </a:lnTo>
                  <a:lnTo>
                    <a:pt x="308447" y="94725"/>
                  </a:lnTo>
                  <a:lnTo>
                    <a:pt x="266725" y="115074"/>
                  </a:lnTo>
                  <a:lnTo>
                    <a:pt x="225766" y="137399"/>
                  </a:lnTo>
                  <a:lnTo>
                    <a:pt x="185642" y="161696"/>
                  </a:lnTo>
                  <a:lnTo>
                    <a:pt x="146423" y="187966"/>
                  </a:lnTo>
                  <a:lnTo>
                    <a:pt x="108178" y="216208"/>
                  </a:lnTo>
                  <a:lnTo>
                    <a:pt x="70979" y="246420"/>
                  </a:lnTo>
                  <a:lnTo>
                    <a:pt x="34896" y="278602"/>
                  </a:lnTo>
                  <a:lnTo>
                    <a:pt x="0" y="312754"/>
                  </a:lnTo>
                  <a:lnTo>
                    <a:pt x="742207" y="1036920"/>
                  </a:lnTo>
                  <a:lnTo>
                    <a:pt x="18041" y="1779128"/>
                  </a:lnTo>
                  <a:lnTo>
                    <a:pt x="53769" y="1812411"/>
                  </a:lnTo>
                  <a:lnTo>
                    <a:pt x="90635" y="1843696"/>
                  </a:lnTo>
                  <a:lnTo>
                    <a:pt x="128568" y="1872984"/>
                  </a:lnTo>
                  <a:lnTo>
                    <a:pt x="167498" y="1900277"/>
                  </a:lnTo>
                  <a:lnTo>
                    <a:pt x="207353" y="1925574"/>
                  </a:lnTo>
                  <a:lnTo>
                    <a:pt x="248064" y="1948877"/>
                  </a:lnTo>
                  <a:lnTo>
                    <a:pt x="289561" y="1970187"/>
                  </a:lnTo>
                  <a:lnTo>
                    <a:pt x="331772" y="1989504"/>
                  </a:lnTo>
                  <a:lnTo>
                    <a:pt x="374628" y="2006829"/>
                  </a:lnTo>
                  <a:lnTo>
                    <a:pt x="418058" y="2022164"/>
                  </a:lnTo>
                  <a:lnTo>
                    <a:pt x="461992" y="2035509"/>
                  </a:lnTo>
                  <a:lnTo>
                    <a:pt x="506359" y="2046865"/>
                  </a:lnTo>
                  <a:lnTo>
                    <a:pt x="551089" y="2056233"/>
                  </a:lnTo>
                  <a:lnTo>
                    <a:pt x="596111" y="2063614"/>
                  </a:lnTo>
                  <a:lnTo>
                    <a:pt x="641355" y="2069008"/>
                  </a:lnTo>
                  <a:lnTo>
                    <a:pt x="686750" y="2072417"/>
                  </a:lnTo>
                  <a:lnTo>
                    <a:pt x="732227" y="2073841"/>
                  </a:lnTo>
                  <a:lnTo>
                    <a:pt x="777715" y="2073281"/>
                  </a:lnTo>
                  <a:lnTo>
                    <a:pt x="823142" y="2070738"/>
                  </a:lnTo>
                  <a:lnTo>
                    <a:pt x="868440" y="2066213"/>
                  </a:lnTo>
                  <a:lnTo>
                    <a:pt x="913538" y="2059707"/>
                  </a:lnTo>
                  <a:lnTo>
                    <a:pt x="958364" y="2051221"/>
                  </a:lnTo>
                  <a:lnTo>
                    <a:pt x="1002849" y="2040755"/>
                  </a:lnTo>
                  <a:lnTo>
                    <a:pt x="1046922" y="2028311"/>
                  </a:lnTo>
                  <a:lnTo>
                    <a:pt x="1090513" y="2013889"/>
                  </a:lnTo>
                  <a:lnTo>
                    <a:pt x="1133552" y="1997490"/>
                  </a:lnTo>
                  <a:lnTo>
                    <a:pt x="1175967" y="1979116"/>
                  </a:lnTo>
                  <a:lnTo>
                    <a:pt x="1217690" y="1958766"/>
                  </a:lnTo>
                  <a:lnTo>
                    <a:pt x="1258648" y="1936442"/>
                  </a:lnTo>
                  <a:lnTo>
                    <a:pt x="1298772" y="1912144"/>
                  </a:lnTo>
                  <a:lnTo>
                    <a:pt x="1337992" y="1885874"/>
                  </a:lnTo>
                  <a:lnTo>
                    <a:pt x="1376236" y="1857632"/>
                  </a:lnTo>
                  <a:lnTo>
                    <a:pt x="1413435" y="1827420"/>
                  </a:lnTo>
                  <a:lnTo>
                    <a:pt x="1449518" y="1795238"/>
                  </a:lnTo>
                  <a:lnTo>
                    <a:pt x="1484415" y="1761086"/>
                  </a:lnTo>
                  <a:lnTo>
                    <a:pt x="1517698" y="1725358"/>
                  </a:lnTo>
                  <a:lnTo>
                    <a:pt x="1548983" y="1688492"/>
                  </a:lnTo>
                  <a:lnTo>
                    <a:pt x="1578271" y="1650559"/>
                  </a:lnTo>
                  <a:lnTo>
                    <a:pt x="1605564" y="1611630"/>
                  </a:lnTo>
                  <a:lnTo>
                    <a:pt x="1630861" y="1571774"/>
                  </a:lnTo>
                  <a:lnTo>
                    <a:pt x="1654164" y="1531063"/>
                  </a:lnTo>
                  <a:lnTo>
                    <a:pt x="1675474" y="1489566"/>
                  </a:lnTo>
                  <a:lnTo>
                    <a:pt x="1694791" y="1447355"/>
                  </a:lnTo>
                  <a:lnTo>
                    <a:pt x="1712117" y="1404499"/>
                  </a:lnTo>
                  <a:lnTo>
                    <a:pt x="1727451" y="1361069"/>
                  </a:lnTo>
                  <a:lnTo>
                    <a:pt x="1740796" y="1317135"/>
                  </a:lnTo>
                  <a:lnTo>
                    <a:pt x="1752152" y="1272768"/>
                  </a:lnTo>
                  <a:lnTo>
                    <a:pt x="1761520" y="1228039"/>
                  </a:lnTo>
                  <a:lnTo>
                    <a:pt x="1768901" y="1183017"/>
                  </a:lnTo>
                  <a:lnTo>
                    <a:pt x="1774295" y="1137773"/>
                  </a:lnTo>
                  <a:lnTo>
                    <a:pt x="1777704" y="1092377"/>
                  </a:lnTo>
                  <a:lnTo>
                    <a:pt x="1779128" y="1046900"/>
                  </a:lnTo>
                  <a:lnTo>
                    <a:pt x="1778568" y="1001413"/>
                  </a:lnTo>
                  <a:lnTo>
                    <a:pt x="1776025" y="955985"/>
                  </a:lnTo>
                  <a:lnTo>
                    <a:pt x="1771501" y="910687"/>
                  </a:lnTo>
                  <a:lnTo>
                    <a:pt x="1764995" y="865590"/>
                  </a:lnTo>
                  <a:lnTo>
                    <a:pt x="1756508" y="820763"/>
                  </a:lnTo>
                  <a:lnTo>
                    <a:pt x="1746043" y="776278"/>
                  </a:lnTo>
                  <a:lnTo>
                    <a:pt x="1733598" y="732205"/>
                  </a:lnTo>
                  <a:lnTo>
                    <a:pt x="1719176" y="688614"/>
                  </a:lnTo>
                  <a:lnTo>
                    <a:pt x="1702778" y="645575"/>
                  </a:lnTo>
                  <a:lnTo>
                    <a:pt x="1684403" y="603160"/>
                  </a:lnTo>
                  <a:lnTo>
                    <a:pt x="1664053" y="561438"/>
                  </a:lnTo>
                  <a:lnTo>
                    <a:pt x="1641729" y="520479"/>
                  </a:lnTo>
                  <a:lnTo>
                    <a:pt x="1617431" y="480355"/>
                  </a:lnTo>
                  <a:lnTo>
                    <a:pt x="1591161" y="441136"/>
                  </a:lnTo>
                  <a:lnTo>
                    <a:pt x="1562920" y="402891"/>
                  </a:lnTo>
                  <a:lnTo>
                    <a:pt x="1532707" y="365692"/>
                  </a:lnTo>
                  <a:lnTo>
                    <a:pt x="1500525" y="329609"/>
                  </a:lnTo>
                  <a:lnTo>
                    <a:pt x="1466374" y="294712"/>
                  </a:lnTo>
                  <a:lnTo>
                    <a:pt x="1430645" y="261429"/>
                  </a:lnTo>
                  <a:lnTo>
                    <a:pt x="1393779" y="230144"/>
                  </a:lnTo>
                  <a:lnTo>
                    <a:pt x="1355846" y="200856"/>
                  </a:lnTo>
                  <a:lnTo>
                    <a:pt x="1316917" y="173564"/>
                  </a:lnTo>
                  <a:lnTo>
                    <a:pt x="1277061" y="148266"/>
                  </a:lnTo>
                  <a:lnTo>
                    <a:pt x="1236350" y="124963"/>
                  </a:lnTo>
                  <a:lnTo>
                    <a:pt x="1194854" y="103654"/>
                  </a:lnTo>
                  <a:lnTo>
                    <a:pt x="1152642" y="84336"/>
                  </a:lnTo>
                  <a:lnTo>
                    <a:pt x="1109786" y="67011"/>
                  </a:lnTo>
                  <a:lnTo>
                    <a:pt x="1066356" y="51676"/>
                  </a:lnTo>
                  <a:lnTo>
                    <a:pt x="1022423" y="38331"/>
                  </a:lnTo>
                  <a:lnTo>
                    <a:pt x="978056" y="26975"/>
                  </a:lnTo>
                  <a:lnTo>
                    <a:pt x="933326" y="17607"/>
                  </a:lnTo>
                  <a:lnTo>
                    <a:pt x="888304" y="10226"/>
                  </a:lnTo>
                  <a:lnTo>
                    <a:pt x="843060" y="4832"/>
                  </a:lnTo>
                  <a:lnTo>
                    <a:pt x="797664" y="1424"/>
                  </a:lnTo>
                  <a:lnTo>
                    <a:pt x="752187" y="0"/>
                  </a:lnTo>
                  <a:close/>
                </a:path>
              </a:pathLst>
            </a:custGeom>
            <a:solidFill>
              <a:srgbClr val="00B1B2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14992552" y="7813691"/>
              <a:ext cx="1779270" cy="2073910"/>
            </a:xfrm>
            <a:custGeom>
              <a:avLst/>
              <a:gdLst/>
              <a:ahLst/>
              <a:cxnLst/>
              <a:rect l="l" t="t" r="r" b="b"/>
              <a:pathLst>
                <a:path w="1779269" h="2073909">
                  <a:moveTo>
                    <a:pt x="742207" y="1036920"/>
                  </a:moveTo>
                  <a:lnTo>
                    <a:pt x="0" y="312754"/>
                  </a:lnTo>
                  <a:lnTo>
                    <a:pt x="34896" y="278602"/>
                  </a:lnTo>
                  <a:lnTo>
                    <a:pt x="70979" y="246420"/>
                  </a:lnTo>
                  <a:lnTo>
                    <a:pt x="108178" y="216208"/>
                  </a:lnTo>
                  <a:lnTo>
                    <a:pt x="146423" y="187966"/>
                  </a:lnTo>
                  <a:lnTo>
                    <a:pt x="185642" y="161696"/>
                  </a:lnTo>
                  <a:lnTo>
                    <a:pt x="225766" y="137399"/>
                  </a:lnTo>
                  <a:lnTo>
                    <a:pt x="266725" y="115074"/>
                  </a:lnTo>
                  <a:lnTo>
                    <a:pt x="308447" y="94725"/>
                  </a:lnTo>
                  <a:lnTo>
                    <a:pt x="350863" y="76350"/>
                  </a:lnTo>
                  <a:lnTo>
                    <a:pt x="393901" y="59951"/>
                  </a:lnTo>
                  <a:lnTo>
                    <a:pt x="437492" y="45529"/>
                  </a:lnTo>
                  <a:lnTo>
                    <a:pt x="481566" y="33085"/>
                  </a:lnTo>
                  <a:lnTo>
                    <a:pt x="526051" y="22619"/>
                  </a:lnTo>
                  <a:lnTo>
                    <a:pt x="570877" y="14133"/>
                  </a:lnTo>
                  <a:lnTo>
                    <a:pt x="615974" y="7627"/>
                  </a:lnTo>
                  <a:lnTo>
                    <a:pt x="661272" y="3102"/>
                  </a:lnTo>
                  <a:lnTo>
                    <a:pt x="706700" y="559"/>
                  </a:lnTo>
                  <a:lnTo>
                    <a:pt x="752187" y="0"/>
                  </a:lnTo>
                  <a:lnTo>
                    <a:pt x="797664" y="1424"/>
                  </a:lnTo>
                  <a:lnTo>
                    <a:pt x="843060" y="4832"/>
                  </a:lnTo>
                  <a:lnTo>
                    <a:pt x="888304" y="10226"/>
                  </a:lnTo>
                  <a:lnTo>
                    <a:pt x="933326" y="17607"/>
                  </a:lnTo>
                  <a:lnTo>
                    <a:pt x="978056" y="26975"/>
                  </a:lnTo>
                  <a:lnTo>
                    <a:pt x="1022423" y="38331"/>
                  </a:lnTo>
                  <a:lnTo>
                    <a:pt x="1066356" y="51676"/>
                  </a:lnTo>
                  <a:lnTo>
                    <a:pt x="1109786" y="67011"/>
                  </a:lnTo>
                  <a:lnTo>
                    <a:pt x="1152642" y="84336"/>
                  </a:lnTo>
                  <a:lnTo>
                    <a:pt x="1194854" y="103654"/>
                  </a:lnTo>
                  <a:lnTo>
                    <a:pt x="1236350" y="124963"/>
                  </a:lnTo>
                  <a:lnTo>
                    <a:pt x="1277061" y="148266"/>
                  </a:lnTo>
                  <a:lnTo>
                    <a:pt x="1316917" y="173564"/>
                  </a:lnTo>
                  <a:lnTo>
                    <a:pt x="1355846" y="200856"/>
                  </a:lnTo>
                  <a:lnTo>
                    <a:pt x="1393779" y="230144"/>
                  </a:lnTo>
                  <a:lnTo>
                    <a:pt x="1430645" y="261429"/>
                  </a:lnTo>
                  <a:lnTo>
                    <a:pt x="1466374" y="294712"/>
                  </a:lnTo>
                  <a:lnTo>
                    <a:pt x="1500525" y="329609"/>
                  </a:lnTo>
                  <a:lnTo>
                    <a:pt x="1532707" y="365692"/>
                  </a:lnTo>
                  <a:lnTo>
                    <a:pt x="1562920" y="402891"/>
                  </a:lnTo>
                  <a:lnTo>
                    <a:pt x="1591161" y="441136"/>
                  </a:lnTo>
                  <a:lnTo>
                    <a:pt x="1617431" y="480355"/>
                  </a:lnTo>
                  <a:lnTo>
                    <a:pt x="1641729" y="520479"/>
                  </a:lnTo>
                  <a:lnTo>
                    <a:pt x="1664053" y="561438"/>
                  </a:lnTo>
                  <a:lnTo>
                    <a:pt x="1684403" y="603160"/>
                  </a:lnTo>
                  <a:lnTo>
                    <a:pt x="1702778" y="645575"/>
                  </a:lnTo>
                  <a:lnTo>
                    <a:pt x="1719176" y="688614"/>
                  </a:lnTo>
                  <a:lnTo>
                    <a:pt x="1733598" y="732205"/>
                  </a:lnTo>
                  <a:lnTo>
                    <a:pt x="1746043" y="776278"/>
                  </a:lnTo>
                  <a:lnTo>
                    <a:pt x="1756508" y="820763"/>
                  </a:lnTo>
                  <a:lnTo>
                    <a:pt x="1764995" y="865590"/>
                  </a:lnTo>
                  <a:lnTo>
                    <a:pt x="1771501" y="910687"/>
                  </a:lnTo>
                  <a:lnTo>
                    <a:pt x="1776025" y="955985"/>
                  </a:lnTo>
                  <a:lnTo>
                    <a:pt x="1778568" y="1001413"/>
                  </a:lnTo>
                  <a:lnTo>
                    <a:pt x="1779128" y="1046900"/>
                  </a:lnTo>
                  <a:lnTo>
                    <a:pt x="1777704" y="1092377"/>
                  </a:lnTo>
                  <a:lnTo>
                    <a:pt x="1774295" y="1137773"/>
                  </a:lnTo>
                  <a:lnTo>
                    <a:pt x="1768901" y="1183017"/>
                  </a:lnTo>
                  <a:lnTo>
                    <a:pt x="1761520" y="1228039"/>
                  </a:lnTo>
                  <a:lnTo>
                    <a:pt x="1752152" y="1272768"/>
                  </a:lnTo>
                  <a:lnTo>
                    <a:pt x="1740796" y="1317135"/>
                  </a:lnTo>
                  <a:lnTo>
                    <a:pt x="1727451" y="1361069"/>
                  </a:lnTo>
                  <a:lnTo>
                    <a:pt x="1712117" y="1404499"/>
                  </a:lnTo>
                  <a:lnTo>
                    <a:pt x="1694791" y="1447355"/>
                  </a:lnTo>
                  <a:lnTo>
                    <a:pt x="1675474" y="1489566"/>
                  </a:lnTo>
                  <a:lnTo>
                    <a:pt x="1654164" y="1531063"/>
                  </a:lnTo>
                  <a:lnTo>
                    <a:pt x="1630861" y="1571774"/>
                  </a:lnTo>
                  <a:lnTo>
                    <a:pt x="1605564" y="1611630"/>
                  </a:lnTo>
                  <a:lnTo>
                    <a:pt x="1578271" y="1650559"/>
                  </a:lnTo>
                  <a:lnTo>
                    <a:pt x="1548983" y="1688492"/>
                  </a:lnTo>
                  <a:lnTo>
                    <a:pt x="1517698" y="1725358"/>
                  </a:lnTo>
                  <a:lnTo>
                    <a:pt x="1484415" y="1761086"/>
                  </a:lnTo>
                  <a:lnTo>
                    <a:pt x="1449518" y="1795238"/>
                  </a:lnTo>
                  <a:lnTo>
                    <a:pt x="1413435" y="1827420"/>
                  </a:lnTo>
                  <a:lnTo>
                    <a:pt x="1376236" y="1857632"/>
                  </a:lnTo>
                  <a:lnTo>
                    <a:pt x="1337992" y="1885874"/>
                  </a:lnTo>
                  <a:lnTo>
                    <a:pt x="1298772" y="1912144"/>
                  </a:lnTo>
                  <a:lnTo>
                    <a:pt x="1258648" y="1936442"/>
                  </a:lnTo>
                  <a:lnTo>
                    <a:pt x="1217690" y="1958766"/>
                  </a:lnTo>
                  <a:lnTo>
                    <a:pt x="1175967" y="1979116"/>
                  </a:lnTo>
                  <a:lnTo>
                    <a:pt x="1133552" y="1997490"/>
                  </a:lnTo>
                  <a:lnTo>
                    <a:pt x="1090513" y="2013889"/>
                  </a:lnTo>
                  <a:lnTo>
                    <a:pt x="1046922" y="2028311"/>
                  </a:lnTo>
                  <a:lnTo>
                    <a:pt x="1002849" y="2040755"/>
                  </a:lnTo>
                  <a:lnTo>
                    <a:pt x="958364" y="2051221"/>
                  </a:lnTo>
                  <a:lnTo>
                    <a:pt x="913538" y="2059707"/>
                  </a:lnTo>
                  <a:lnTo>
                    <a:pt x="868440" y="2066213"/>
                  </a:lnTo>
                  <a:lnTo>
                    <a:pt x="823142" y="2070738"/>
                  </a:lnTo>
                  <a:lnTo>
                    <a:pt x="777715" y="2073281"/>
                  </a:lnTo>
                  <a:lnTo>
                    <a:pt x="732227" y="2073841"/>
                  </a:lnTo>
                  <a:lnTo>
                    <a:pt x="686750" y="2072417"/>
                  </a:lnTo>
                  <a:lnTo>
                    <a:pt x="641355" y="2069008"/>
                  </a:lnTo>
                  <a:lnTo>
                    <a:pt x="596111" y="2063614"/>
                  </a:lnTo>
                  <a:lnTo>
                    <a:pt x="551089" y="2056233"/>
                  </a:lnTo>
                  <a:lnTo>
                    <a:pt x="506359" y="2046865"/>
                  </a:lnTo>
                  <a:lnTo>
                    <a:pt x="461992" y="2035509"/>
                  </a:lnTo>
                  <a:lnTo>
                    <a:pt x="418058" y="2022164"/>
                  </a:lnTo>
                  <a:lnTo>
                    <a:pt x="374628" y="2006829"/>
                  </a:lnTo>
                  <a:lnTo>
                    <a:pt x="331772" y="1989504"/>
                  </a:lnTo>
                  <a:lnTo>
                    <a:pt x="289561" y="1970187"/>
                  </a:lnTo>
                  <a:lnTo>
                    <a:pt x="248064" y="1948877"/>
                  </a:lnTo>
                  <a:lnTo>
                    <a:pt x="207353" y="1925574"/>
                  </a:lnTo>
                  <a:lnTo>
                    <a:pt x="167498" y="1900277"/>
                  </a:lnTo>
                  <a:lnTo>
                    <a:pt x="128568" y="1872984"/>
                  </a:lnTo>
                  <a:lnTo>
                    <a:pt x="90635" y="1843696"/>
                  </a:lnTo>
                  <a:lnTo>
                    <a:pt x="53769" y="1812411"/>
                  </a:lnTo>
                  <a:lnTo>
                    <a:pt x="18041" y="1779128"/>
                  </a:lnTo>
                  <a:lnTo>
                    <a:pt x="742207" y="1036920"/>
                  </a:lnTo>
                  <a:close/>
                </a:path>
              </a:pathLst>
            </a:custGeom>
            <a:ln w="181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15065925" y="8181794"/>
              <a:ext cx="1337945" cy="1337945"/>
            </a:xfrm>
            <a:custGeom>
              <a:avLst/>
              <a:gdLst/>
              <a:ahLst/>
              <a:cxnLst/>
              <a:rect l="l" t="t" r="r" b="b"/>
              <a:pathLst>
                <a:path w="1337944" h="1337945">
                  <a:moveTo>
                    <a:pt x="682929" y="0"/>
                  </a:moveTo>
                  <a:lnTo>
                    <a:pt x="638276" y="550"/>
                  </a:lnTo>
                  <a:lnTo>
                    <a:pt x="593740" y="4062"/>
                  </a:lnTo>
                  <a:lnTo>
                    <a:pt x="549481" y="10535"/>
                  </a:lnTo>
                  <a:lnTo>
                    <a:pt x="505659" y="19965"/>
                  </a:lnTo>
                  <a:lnTo>
                    <a:pt x="462433" y="32351"/>
                  </a:lnTo>
                  <a:lnTo>
                    <a:pt x="419965" y="47692"/>
                  </a:lnTo>
                  <a:lnTo>
                    <a:pt x="378413" y="65985"/>
                  </a:lnTo>
                  <a:lnTo>
                    <a:pt x="337939" y="87227"/>
                  </a:lnTo>
                  <a:lnTo>
                    <a:pt x="298702" y="111418"/>
                  </a:lnTo>
                  <a:lnTo>
                    <a:pt x="260862" y="138555"/>
                  </a:lnTo>
                  <a:lnTo>
                    <a:pt x="224580" y="168637"/>
                  </a:lnTo>
                  <a:lnTo>
                    <a:pt x="190016" y="201660"/>
                  </a:lnTo>
                  <a:lnTo>
                    <a:pt x="157853" y="237029"/>
                  </a:lnTo>
                  <a:lnTo>
                    <a:pt x="128674" y="274043"/>
                  </a:lnTo>
                  <a:lnTo>
                    <a:pt x="102476" y="312540"/>
                  </a:lnTo>
                  <a:lnTo>
                    <a:pt x="79258" y="352362"/>
                  </a:lnTo>
                  <a:lnTo>
                    <a:pt x="59018" y="393347"/>
                  </a:lnTo>
                  <a:lnTo>
                    <a:pt x="41754" y="435337"/>
                  </a:lnTo>
                  <a:lnTo>
                    <a:pt x="27463" y="478170"/>
                  </a:lnTo>
                  <a:lnTo>
                    <a:pt x="16144" y="521688"/>
                  </a:lnTo>
                  <a:lnTo>
                    <a:pt x="7796" y="565729"/>
                  </a:lnTo>
                  <a:lnTo>
                    <a:pt x="2415" y="610133"/>
                  </a:lnTo>
                  <a:lnTo>
                    <a:pt x="0" y="654742"/>
                  </a:lnTo>
                  <a:lnTo>
                    <a:pt x="548" y="699394"/>
                  </a:lnTo>
                  <a:lnTo>
                    <a:pt x="4059" y="743929"/>
                  </a:lnTo>
                  <a:lnTo>
                    <a:pt x="10530" y="788188"/>
                  </a:lnTo>
                  <a:lnTo>
                    <a:pt x="19960" y="832010"/>
                  </a:lnTo>
                  <a:lnTo>
                    <a:pt x="32345" y="875236"/>
                  </a:lnTo>
                  <a:lnTo>
                    <a:pt x="47684" y="917704"/>
                  </a:lnTo>
                  <a:lnTo>
                    <a:pt x="65976" y="959256"/>
                  </a:lnTo>
                  <a:lnTo>
                    <a:pt x="87218" y="999732"/>
                  </a:lnTo>
                  <a:lnTo>
                    <a:pt x="111408" y="1038970"/>
                  </a:lnTo>
                  <a:lnTo>
                    <a:pt x="138545" y="1076811"/>
                  </a:lnTo>
                  <a:lnTo>
                    <a:pt x="168625" y="1113095"/>
                  </a:lnTo>
                  <a:lnTo>
                    <a:pt x="201649" y="1147663"/>
                  </a:lnTo>
                  <a:lnTo>
                    <a:pt x="237018" y="1179825"/>
                  </a:lnTo>
                  <a:lnTo>
                    <a:pt x="274032" y="1209004"/>
                  </a:lnTo>
                  <a:lnTo>
                    <a:pt x="312530" y="1235201"/>
                  </a:lnTo>
                  <a:lnTo>
                    <a:pt x="352352" y="1258418"/>
                  </a:lnTo>
                  <a:lnTo>
                    <a:pt x="393339" y="1278658"/>
                  </a:lnTo>
                  <a:lnTo>
                    <a:pt x="435329" y="1295921"/>
                  </a:lnTo>
                  <a:lnTo>
                    <a:pt x="478164" y="1310210"/>
                  </a:lnTo>
                  <a:lnTo>
                    <a:pt x="521682" y="1321528"/>
                  </a:lnTo>
                  <a:lnTo>
                    <a:pt x="565725" y="1329876"/>
                  </a:lnTo>
                  <a:lnTo>
                    <a:pt x="610131" y="1335255"/>
                  </a:lnTo>
                  <a:lnTo>
                    <a:pt x="654740" y="1337669"/>
                  </a:lnTo>
                  <a:lnTo>
                    <a:pt x="699394" y="1337119"/>
                  </a:lnTo>
                  <a:lnTo>
                    <a:pt x="743930" y="1333606"/>
                  </a:lnTo>
                  <a:lnTo>
                    <a:pt x="788190" y="1327134"/>
                  </a:lnTo>
                  <a:lnTo>
                    <a:pt x="832014" y="1317703"/>
                  </a:lnTo>
                  <a:lnTo>
                    <a:pt x="875241" y="1305317"/>
                  </a:lnTo>
                  <a:lnTo>
                    <a:pt x="917711" y="1289976"/>
                  </a:lnTo>
                  <a:lnTo>
                    <a:pt x="959264" y="1271684"/>
                  </a:lnTo>
                  <a:lnTo>
                    <a:pt x="999740" y="1250441"/>
                  </a:lnTo>
                  <a:lnTo>
                    <a:pt x="1038979" y="1226250"/>
                  </a:lnTo>
                  <a:lnTo>
                    <a:pt x="1076820" y="1199113"/>
                  </a:lnTo>
                  <a:lnTo>
                    <a:pt x="1113105" y="1169032"/>
                  </a:lnTo>
                  <a:lnTo>
                    <a:pt x="1147672" y="1136008"/>
                  </a:lnTo>
                  <a:lnTo>
                    <a:pt x="1179832" y="1100640"/>
                  </a:lnTo>
                  <a:lnTo>
                    <a:pt x="1209009" y="1063628"/>
                  </a:lnTo>
                  <a:lnTo>
                    <a:pt x="1235205" y="1025131"/>
                  </a:lnTo>
                  <a:lnTo>
                    <a:pt x="1258421" y="985310"/>
                  </a:lnTo>
                  <a:lnTo>
                    <a:pt x="1278659" y="944325"/>
                  </a:lnTo>
                  <a:lnTo>
                    <a:pt x="1295922" y="902336"/>
                  </a:lnTo>
                  <a:lnTo>
                    <a:pt x="1310211" y="859503"/>
                  </a:lnTo>
                  <a:lnTo>
                    <a:pt x="1321528" y="815985"/>
                  </a:lnTo>
                  <a:lnTo>
                    <a:pt x="1329876" y="771944"/>
                  </a:lnTo>
                  <a:lnTo>
                    <a:pt x="1335256" y="727539"/>
                  </a:lnTo>
                  <a:lnTo>
                    <a:pt x="1337670" y="682931"/>
                  </a:lnTo>
                  <a:lnTo>
                    <a:pt x="1337121" y="638279"/>
                  </a:lnTo>
                  <a:lnTo>
                    <a:pt x="1333609" y="593743"/>
                  </a:lnTo>
                  <a:lnTo>
                    <a:pt x="1327138" y="549484"/>
                  </a:lnTo>
                  <a:lnTo>
                    <a:pt x="1317708" y="505661"/>
                  </a:lnTo>
                  <a:lnTo>
                    <a:pt x="1305323" y="462435"/>
                  </a:lnTo>
                  <a:lnTo>
                    <a:pt x="1289983" y="419966"/>
                  </a:lnTo>
                  <a:lnTo>
                    <a:pt x="1271691" y="378413"/>
                  </a:lnTo>
                  <a:lnTo>
                    <a:pt x="1250449" y="337938"/>
                  </a:lnTo>
                  <a:lnTo>
                    <a:pt x="1226259" y="298699"/>
                  </a:lnTo>
                  <a:lnTo>
                    <a:pt x="1199122" y="260857"/>
                  </a:lnTo>
                  <a:lnTo>
                    <a:pt x="1169042" y="224573"/>
                  </a:lnTo>
                  <a:lnTo>
                    <a:pt x="1136018" y="190006"/>
                  </a:lnTo>
                  <a:lnTo>
                    <a:pt x="1100649" y="157843"/>
                  </a:lnTo>
                  <a:lnTo>
                    <a:pt x="1063635" y="128664"/>
                  </a:lnTo>
                  <a:lnTo>
                    <a:pt x="1025137" y="102467"/>
                  </a:lnTo>
                  <a:lnTo>
                    <a:pt x="985315" y="79250"/>
                  </a:lnTo>
                  <a:lnTo>
                    <a:pt x="944328" y="59011"/>
                  </a:lnTo>
                  <a:lnTo>
                    <a:pt x="902338" y="41747"/>
                  </a:lnTo>
                  <a:lnTo>
                    <a:pt x="859504" y="27458"/>
                  </a:lnTo>
                  <a:lnTo>
                    <a:pt x="815986" y="16140"/>
                  </a:lnTo>
                  <a:lnTo>
                    <a:pt x="771944" y="7793"/>
                  </a:lnTo>
                  <a:lnTo>
                    <a:pt x="727538" y="2413"/>
                  </a:lnTo>
                  <a:lnTo>
                    <a:pt x="6829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15065925" y="8181794"/>
              <a:ext cx="1337945" cy="1337945"/>
            </a:xfrm>
            <a:custGeom>
              <a:avLst/>
              <a:gdLst/>
              <a:ahLst/>
              <a:cxnLst/>
              <a:rect l="l" t="t" r="r" b="b"/>
              <a:pathLst>
                <a:path w="1337944" h="1337945">
                  <a:moveTo>
                    <a:pt x="1136018" y="190006"/>
                  </a:moveTo>
                  <a:lnTo>
                    <a:pt x="1169042" y="224573"/>
                  </a:lnTo>
                  <a:lnTo>
                    <a:pt x="1199122" y="260857"/>
                  </a:lnTo>
                  <a:lnTo>
                    <a:pt x="1226259" y="298699"/>
                  </a:lnTo>
                  <a:lnTo>
                    <a:pt x="1250449" y="337938"/>
                  </a:lnTo>
                  <a:lnTo>
                    <a:pt x="1271691" y="378413"/>
                  </a:lnTo>
                  <a:lnTo>
                    <a:pt x="1289983" y="419966"/>
                  </a:lnTo>
                  <a:lnTo>
                    <a:pt x="1305323" y="462435"/>
                  </a:lnTo>
                  <a:lnTo>
                    <a:pt x="1317708" y="505661"/>
                  </a:lnTo>
                  <a:lnTo>
                    <a:pt x="1327138" y="549484"/>
                  </a:lnTo>
                  <a:lnTo>
                    <a:pt x="1333609" y="593743"/>
                  </a:lnTo>
                  <a:lnTo>
                    <a:pt x="1337121" y="638279"/>
                  </a:lnTo>
                  <a:lnTo>
                    <a:pt x="1337670" y="682931"/>
                  </a:lnTo>
                  <a:lnTo>
                    <a:pt x="1335256" y="727539"/>
                  </a:lnTo>
                  <a:lnTo>
                    <a:pt x="1329876" y="771944"/>
                  </a:lnTo>
                  <a:lnTo>
                    <a:pt x="1321528" y="815985"/>
                  </a:lnTo>
                  <a:lnTo>
                    <a:pt x="1310211" y="859503"/>
                  </a:lnTo>
                  <a:lnTo>
                    <a:pt x="1295922" y="902336"/>
                  </a:lnTo>
                  <a:lnTo>
                    <a:pt x="1278659" y="944325"/>
                  </a:lnTo>
                  <a:lnTo>
                    <a:pt x="1258421" y="985310"/>
                  </a:lnTo>
                  <a:lnTo>
                    <a:pt x="1235205" y="1025131"/>
                  </a:lnTo>
                  <a:lnTo>
                    <a:pt x="1209009" y="1063628"/>
                  </a:lnTo>
                  <a:lnTo>
                    <a:pt x="1179832" y="1100640"/>
                  </a:lnTo>
                  <a:lnTo>
                    <a:pt x="1147672" y="1136008"/>
                  </a:lnTo>
                  <a:lnTo>
                    <a:pt x="1113105" y="1169032"/>
                  </a:lnTo>
                  <a:lnTo>
                    <a:pt x="1076820" y="1199113"/>
                  </a:lnTo>
                  <a:lnTo>
                    <a:pt x="1038979" y="1226250"/>
                  </a:lnTo>
                  <a:lnTo>
                    <a:pt x="999740" y="1250441"/>
                  </a:lnTo>
                  <a:lnTo>
                    <a:pt x="959264" y="1271684"/>
                  </a:lnTo>
                  <a:lnTo>
                    <a:pt x="917711" y="1289976"/>
                  </a:lnTo>
                  <a:lnTo>
                    <a:pt x="875241" y="1305317"/>
                  </a:lnTo>
                  <a:lnTo>
                    <a:pt x="832014" y="1317703"/>
                  </a:lnTo>
                  <a:lnTo>
                    <a:pt x="788190" y="1327134"/>
                  </a:lnTo>
                  <a:lnTo>
                    <a:pt x="743930" y="1333606"/>
                  </a:lnTo>
                  <a:lnTo>
                    <a:pt x="699394" y="1337119"/>
                  </a:lnTo>
                  <a:lnTo>
                    <a:pt x="654740" y="1337669"/>
                  </a:lnTo>
                  <a:lnTo>
                    <a:pt x="610131" y="1335255"/>
                  </a:lnTo>
                  <a:lnTo>
                    <a:pt x="565725" y="1329876"/>
                  </a:lnTo>
                  <a:lnTo>
                    <a:pt x="521682" y="1321528"/>
                  </a:lnTo>
                  <a:lnTo>
                    <a:pt x="478164" y="1310210"/>
                  </a:lnTo>
                  <a:lnTo>
                    <a:pt x="435329" y="1295921"/>
                  </a:lnTo>
                  <a:lnTo>
                    <a:pt x="393339" y="1278658"/>
                  </a:lnTo>
                  <a:lnTo>
                    <a:pt x="352352" y="1258418"/>
                  </a:lnTo>
                  <a:lnTo>
                    <a:pt x="312530" y="1235201"/>
                  </a:lnTo>
                  <a:lnTo>
                    <a:pt x="274032" y="1209004"/>
                  </a:lnTo>
                  <a:lnTo>
                    <a:pt x="237018" y="1179825"/>
                  </a:lnTo>
                  <a:lnTo>
                    <a:pt x="201649" y="1147663"/>
                  </a:lnTo>
                  <a:lnTo>
                    <a:pt x="168625" y="1113095"/>
                  </a:lnTo>
                  <a:lnTo>
                    <a:pt x="138545" y="1076811"/>
                  </a:lnTo>
                  <a:lnTo>
                    <a:pt x="111408" y="1038970"/>
                  </a:lnTo>
                  <a:lnTo>
                    <a:pt x="87218" y="999732"/>
                  </a:lnTo>
                  <a:lnTo>
                    <a:pt x="65976" y="959256"/>
                  </a:lnTo>
                  <a:lnTo>
                    <a:pt x="47684" y="917704"/>
                  </a:lnTo>
                  <a:lnTo>
                    <a:pt x="32345" y="875236"/>
                  </a:lnTo>
                  <a:lnTo>
                    <a:pt x="19960" y="832010"/>
                  </a:lnTo>
                  <a:lnTo>
                    <a:pt x="10530" y="788188"/>
                  </a:lnTo>
                  <a:lnTo>
                    <a:pt x="4059" y="743929"/>
                  </a:lnTo>
                  <a:lnTo>
                    <a:pt x="548" y="699394"/>
                  </a:lnTo>
                  <a:lnTo>
                    <a:pt x="0" y="654742"/>
                  </a:lnTo>
                  <a:lnTo>
                    <a:pt x="2415" y="610133"/>
                  </a:lnTo>
                  <a:lnTo>
                    <a:pt x="7796" y="565729"/>
                  </a:lnTo>
                  <a:lnTo>
                    <a:pt x="16144" y="521688"/>
                  </a:lnTo>
                  <a:lnTo>
                    <a:pt x="27463" y="478170"/>
                  </a:lnTo>
                  <a:lnTo>
                    <a:pt x="41754" y="435337"/>
                  </a:lnTo>
                  <a:lnTo>
                    <a:pt x="59018" y="393347"/>
                  </a:lnTo>
                  <a:lnTo>
                    <a:pt x="79258" y="352362"/>
                  </a:lnTo>
                  <a:lnTo>
                    <a:pt x="102476" y="312540"/>
                  </a:lnTo>
                  <a:lnTo>
                    <a:pt x="128674" y="274043"/>
                  </a:lnTo>
                  <a:lnTo>
                    <a:pt x="157853" y="237029"/>
                  </a:lnTo>
                  <a:lnTo>
                    <a:pt x="190016" y="201660"/>
                  </a:lnTo>
                  <a:lnTo>
                    <a:pt x="224580" y="168637"/>
                  </a:lnTo>
                  <a:lnTo>
                    <a:pt x="260862" y="138555"/>
                  </a:lnTo>
                  <a:lnTo>
                    <a:pt x="298702" y="111418"/>
                  </a:lnTo>
                  <a:lnTo>
                    <a:pt x="337939" y="87227"/>
                  </a:lnTo>
                  <a:lnTo>
                    <a:pt x="378413" y="65985"/>
                  </a:lnTo>
                  <a:lnTo>
                    <a:pt x="419965" y="47692"/>
                  </a:lnTo>
                  <a:lnTo>
                    <a:pt x="462433" y="32351"/>
                  </a:lnTo>
                  <a:lnTo>
                    <a:pt x="505659" y="19965"/>
                  </a:lnTo>
                  <a:lnTo>
                    <a:pt x="549481" y="10535"/>
                  </a:lnTo>
                  <a:lnTo>
                    <a:pt x="593740" y="4062"/>
                  </a:lnTo>
                  <a:lnTo>
                    <a:pt x="638276" y="550"/>
                  </a:lnTo>
                  <a:lnTo>
                    <a:pt x="682929" y="0"/>
                  </a:lnTo>
                  <a:lnTo>
                    <a:pt x="727538" y="2413"/>
                  </a:lnTo>
                  <a:lnTo>
                    <a:pt x="771944" y="7793"/>
                  </a:lnTo>
                  <a:lnTo>
                    <a:pt x="815986" y="16140"/>
                  </a:lnTo>
                  <a:lnTo>
                    <a:pt x="859504" y="27458"/>
                  </a:lnTo>
                  <a:lnTo>
                    <a:pt x="902338" y="41747"/>
                  </a:lnTo>
                  <a:lnTo>
                    <a:pt x="944328" y="59011"/>
                  </a:lnTo>
                  <a:lnTo>
                    <a:pt x="985315" y="79250"/>
                  </a:lnTo>
                  <a:lnTo>
                    <a:pt x="1025137" y="102467"/>
                  </a:lnTo>
                  <a:lnTo>
                    <a:pt x="1063635" y="128664"/>
                  </a:lnTo>
                  <a:lnTo>
                    <a:pt x="1100649" y="157843"/>
                  </a:lnTo>
                  <a:lnTo>
                    <a:pt x="1136018" y="190006"/>
                  </a:lnTo>
                  <a:close/>
                </a:path>
              </a:pathLst>
            </a:custGeom>
            <a:ln w="66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6598847" y="9188607"/>
              <a:ext cx="2425065" cy="0"/>
            </a:xfrm>
            <a:custGeom>
              <a:avLst/>
              <a:gdLst/>
              <a:ahLst/>
              <a:cxnLst/>
              <a:rect l="l" t="t" r="r" b="b"/>
              <a:pathLst>
                <a:path w="2425065">
                  <a:moveTo>
                    <a:pt x="2425036" y="0"/>
                  </a:moveTo>
                  <a:lnTo>
                    <a:pt x="0" y="0"/>
                  </a:lnTo>
                </a:path>
              </a:pathLst>
            </a:custGeom>
            <a:ln w="18156">
              <a:solidFill>
                <a:srgbClr val="1D1D1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567625" y="9154609"/>
              <a:ext cx="67983" cy="67987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16927235" y="8178713"/>
            <a:ext cx="2150110" cy="99386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spcBef>
                <a:spcPts val="130"/>
              </a:spcBef>
            </a:pPr>
            <a:r>
              <a:rPr sz="6350" dirty="0">
                <a:solidFill>
                  <a:srgbClr val="1D1C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75</a:t>
            </a:r>
            <a:r>
              <a:rPr sz="4650" dirty="0">
                <a:solidFill>
                  <a:srgbClr val="1D1C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sz="46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5123332" y="8624779"/>
            <a:ext cx="1269400" cy="46038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spcBef>
                <a:spcPts val="110"/>
              </a:spcBef>
            </a:pPr>
            <a:r>
              <a:rPr sz="2900" dirty="0">
                <a:solidFill>
                  <a:srgbClr val="1D1C1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sz="29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41174" y="633869"/>
            <a:ext cx="3040380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4100" b="1" dirty="0"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r>
              <a:rPr sz="4100" b="1" spc="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1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targets</a:t>
            </a:r>
            <a:endParaRPr sz="4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571591" y="6427006"/>
            <a:ext cx="683260" cy="785495"/>
          </a:xfrm>
          <a:custGeom>
            <a:avLst/>
            <a:gdLst/>
            <a:ahLst/>
            <a:cxnLst/>
            <a:rect l="l" t="t" r="r" b="b"/>
            <a:pathLst>
              <a:path w="683260" h="785495">
                <a:moveTo>
                  <a:pt x="389475" y="0"/>
                </a:moveTo>
                <a:lnTo>
                  <a:pt x="347582" y="1882"/>
                </a:lnTo>
                <a:lnTo>
                  <a:pt x="307406" y="7525"/>
                </a:lnTo>
                <a:lnTo>
                  <a:pt x="268947" y="16927"/>
                </a:lnTo>
                <a:lnTo>
                  <a:pt x="232202" y="30082"/>
                </a:lnTo>
                <a:lnTo>
                  <a:pt x="197601" y="46547"/>
                </a:lnTo>
                <a:lnTo>
                  <a:pt x="136122" y="87980"/>
                </a:lnTo>
                <a:lnTo>
                  <a:pt x="85029" y="140522"/>
                </a:lnTo>
                <a:lnTo>
                  <a:pt x="44922" y="202786"/>
                </a:lnTo>
                <a:lnTo>
                  <a:pt x="29025" y="237479"/>
                </a:lnTo>
                <a:lnTo>
                  <a:pt x="16326" y="274100"/>
                </a:lnTo>
                <a:lnTo>
                  <a:pt x="7256" y="312168"/>
                </a:lnTo>
                <a:lnTo>
                  <a:pt x="1814" y="351681"/>
                </a:lnTo>
                <a:lnTo>
                  <a:pt x="0" y="392637"/>
                </a:lnTo>
                <a:lnTo>
                  <a:pt x="1682" y="431722"/>
                </a:lnTo>
                <a:lnTo>
                  <a:pt x="6730" y="469819"/>
                </a:lnTo>
                <a:lnTo>
                  <a:pt x="26920" y="543051"/>
                </a:lnTo>
                <a:lnTo>
                  <a:pt x="59897" y="609934"/>
                </a:lnTo>
                <a:lnTo>
                  <a:pt x="105022" y="668115"/>
                </a:lnTo>
                <a:lnTo>
                  <a:pt x="162018" y="716402"/>
                </a:lnTo>
                <a:lnTo>
                  <a:pt x="194870" y="736388"/>
                </a:lnTo>
                <a:lnTo>
                  <a:pt x="230621" y="753600"/>
                </a:lnTo>
                <a:lnTo>
                  <a:pt x="269115" y="767454"/>
                </a:lnTo>
                <a:lnTo>
                  <a:pt x="310181" y="777353"/>
                </a:lnTo>
                <a:lnTo>
                  <a:pt x="353819" y="783293"/>
                </a:lnTo>
                <a:lnTo>
                  <a:pt x="400029" y="785274"/>
                </a:lnTo>
                <a:lnTo>
                  <a:pt x="417206" y="785009"/>
                </a:lnTo>
                <a:lnTo>
                  <a:pt x="472320" y="781044"/>
                </a:lnTo>
                <a:lnTo>
                  <a:pt x="510578" y="775633"/>
                </a:lnTo>
                <a:lnTo>
                  <a:pt x="548318" y="767850"/>
                </a:lnTo>
                <a:lnTo>
                  <a:pt x="585124" y="757965"/>
                </a:lnTo>
                <a:lnTo>
                  <a:pt x="637569" y="739620"/>
                </a:lnTo>
                <a:lnTo>
                  <a:pt x="682890" y="716669"/>
                </a:lnTo>
                <a:lnTo>
                  <a:pt x="682890" y="348314"/>
                </a:lnTo>
                <a:lnTo>
                  <a:pt x="415861" y="348314"/>
                </a:lnTo>
                <a:lnTo>
                  <a:pt x="415861" y="443305"/>
                </a:lnTo>
                <a:lnTo>
                  <a:pt x="581563" y="443305"/>
                </a:lnTo>
                <a:lnTo>
                  <a:pt x="581563" y="651226"/>
                </a:lnTo>
                <a:lnTo>
                  <a:pt x="544225" y="667984"/>
                </a:lnTo>
                <a:lnTo>
                  <a:pt x="499764" y="680251"/>
                </a:lnTo>
                <a:lnTo>
                  <a:pt x="450288" y="687780"/>
                </a:lnTo>
                <a:lnTo>
                  <a:pt x="397914" y="690282"/>
                </a:lnTo>
                <a:lnTo>
                  <a:pt x="367367" y="688866"/>
                </a:lnTo>
                <a:lnTo>
                  <a:pt x="309849" y="677525"/>
                </a:lnTo>
                <a:lnTo>
                  <a:pt x="257336" y="655158"/>
                </a:lnTo>
                <a:lnTo>
                  <a:pt x="211422" y="623759"/>
                </a:lnTo>
                <a:lnTo>
                  <a:pt x="172572" y="583847"/>
                </a:lnTo>
                <a:lnTo>
                  <a:pt x="141965" y="536618"/>
                </a:lnTo>
                <a:lnTo>
                  <a:pt x="120131" y="482590"/>
                </a:lnTo>
                <a:lnTo>
                  <a:pt x="109047" y="423745"/>
                </a:lnTo>
                <a:lnTo>
                  <a:pt x="107661" y="392637"/>
                </a:lnTo>
                <a:lnTo>
                  <a:pt x="108914" y="362467"/>
                </a:lnTo>
                <a:lnTo>
                  <a:pt x="118939" y="304679"/>
                </a:lnTo>
                <a:lnTo>
                  <a:pt x="138791" y="250778"/>
                </a:lnTo>
                <a:lnTo>
                  <a:pt x="167290" y="203552"/>
                </a:lnTo>
                <a:lnTo>
                  <a:pt x="204101" y="163573"/>
                </a:lnTo>
                <a:lnTo>
                  <a:pt x="248436" y="131642"/>
                </a:lnTo>
                <a:lnTo>
                  <a:pt x="300019" y="108356"/>
                </a:lnTo>
                <a:lnTo>
                  <a:pt x="358070" y="96486"/>
                </a:lnTo>
                <a:lnTo>
                  <a:pt x="389475" y="95002"/>
                </a:lnTo>
                <a:lnTo>
                  <a:pt x="417638" y="96090"/>
                </a:lnTo>
                <a:lnTo>
                  <a:pt x="471993" y="104795"/>
                </a:lnTo>
                <a:lnTo>
                  <a:pt x="523708" y="122806"/>
                </a:lnTo>
                <a:lnTo>
                  <a:pt x="572786" y="153681"/>
                </a:lnTo>
                <a:lnTo>
                  <a:pt x="596337" y="174162"/>
                </a:lnTo>
                <a:lnTo>
                  <a:pt x="668115" y="97106"/>
                </a:lnTo>
                <a:lnTo>
                  <a:pt x="618506" y="56617"/>
                </a:lnTo>
                <a:lnTo>
                  <a:pt x="558349" y="25873"/>
                </a:lnTo>
                <a:lnTo>
                  <a:pt x="483398" y="6473"/>
                </a:lnTo>
                <a:lnTo>
                  <a:pt x="438808" y="1619"/>
                </a:lnTo>
                <a:lnTo>
                  <a:pt x="389475" y="0"/>
                </a:lnTo>
                <a:close/>
              </a:path>
            </a:pathLst>
          </a:custGeom>
          <a:solidFill>
            <a:srgbClr val="174663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6391693" y="6427013"/>
            <a:ext cx="490220" cy="766445"/>
          </a:xfrm>
          <a:custGeom>
            <a:avLst/>
            <a:gdLst/>
            <a:ahLst/>
            <a:cxnLst/>
            <a:rect l="l" t="t" r="r" b="b"/>
            <a:pathLst>
              <a:path w="490220" h="766445">
                <a:moveTo>
                  <a:pt x="254369" y="0"/>
                </a:moveTo>
                <a:lnTo>
                  <a:pt x="207525" y="2908"/>
                </a:lnTo>
                <a:lnTo>
                  <a:pt x="164120" y="11612"/>
                </a:lnTo>
                <a:lnTo>
                  <a:pt x="124799" y="26394"/>
                </a:lnTo>
                <a:lnTo>
                  <a:pt x="90238" y="47506"/>
                </a:lnTo>
                <a:lnTo>
                  <a:pt x="60681" y="74811"/>
                </a:lnTo>
                <a:lnTo>
                  <a:pt x="36417" y="108195"/>
                </a:lnTo>
                <a:lnTo>
                  <a:pt x="18335" y="147901"/>
                </a:lnTo>
                <a:lnTo>
                  <a:pt x="7392" y="194203"/>
                </a:lnTo>
                <a:lnTo>
                  <a:pt x="117158" y="203700"/>
                </a:lnTo>
                <a:lnTo>
                  <a:pt x="123557" y="178241"/>
                </a:lnTo>
                <a:lnTo>
                  <a:pt x="133252" y="155687"/>
                </a:lnTo>
                <a:lnTo>
                  <a:pt x="162539" y="119273"/>
                </a:lnTo>
                <a:lnTo>
                  <a:pt x="203170" y="96312"/>
                </a:lnTo>
                <a:lnTo>
                  <a:pt x="253311" y="88656"/>
                </a:lnTo>
                <a:lnTo>
                  <a:pt x="266335" y="89186"/>
                </a:lnTo>
                <a:lnTo>
                  <a:pt x="314923" y="101761"/>
                </a:lnTo>
                <a:lnTo>
                  <a:pt x="352853" y="128933"/>
                </a:lnTo>
                <a:lnTo>
                  <a:pt x="376437" y="169736"/>
                </a:lnTo>
                <a:lnTo>
                  <a:pt x="382082" y="207930"/>
                </a:lnTo>
                <a:lnTo>
                  <a:pt x="381651" y="219412"/>
                </a:lnTo>
                <a:lnTo>
                  <a:pt x="371485" y="262687"/>
                </a:lnTo>
                <a:lnTo>
                  <a:pt x="350735" y="301765"/>
                </a:lnTo>
                <a:lnTo>
                  <a:pt x="322901" y="337320"/>
                </a:lnTo>
                <a:lnTo>
                  <a:pt x="299750" y="360962"/>
                </a:lnTo>
                <a:lnTo>
                  <a:pt x="0" y="658608"/>
                </a:lnTo>
                <a:lnTo>
                  <a:pt x="0" y="766269"/>
                </a:lnTo>
                <a:lnTo>
                  <a:pt x="489733" y="766269"/>
                </a:lnTo>
                <a:lnTo>
                  <a:pt x="489733" y="677602"/>
                </a:lnTo>
                <a:lnTo>
                  <a:pt x="113986" y="677602"/>
                </a:lnTo>
                <a:lnTo>
                  <a:pt x="372448" y="427927"/>
                </a:lnTo>
                <a:lnTo>
                  <a:pt x="408469" y="390532"/>
                </a:lnTo>
                <a:lnTo>
                  <a:pt x="440324" y="350746"/>
                </a:lnTo>
                <a:lnTo>
                  <a:pt x="465850" y="307273"/>
                </a:lnTo>
                <a:lnTo>
                  <a:pt x="483500" y="259617"/>
                </a:lnTo>
                <a:lnTo>
                  <a:pt x="489733" y="206873"/>
                </a:lnTo>
                <a:lnTo>
                  <a:pt x="488577" y="181849"/>
                </a:lnTo>
                <a:lnTo>
                  <a:pt x="479339" y="136729"/>
                </a:lnTo>
                <a:lnTo>
                  <a:pt x="461165" y="98164"/>
                </a:lnTo>
                <a:lnTo>
                  <a:pt x="435838" y="65973"/>
                </a:lnTo>
                <a:lnTo>
                  <a:pt x="403843" y="40118"/>
                </a:lnTo>
                <a:lnTo>
                  <a:pt x="366378" y="20588"/>
                </a:lnTo>
                <a:lnTo>
                  <a:pt x="323925" y="7425"/>
                </a:lnTo>
                <a:lnTo>
                  <a:pt x="278275" y="826"/>
                </a:lnTo>
                <a:lnTo>
                  <a:pt x="254369" y="0"/>
                </a:lnTo>
                <a:close/>
              </a:path>
            </a:pathLst>
          </a:custGeom>
          <a:solidFill>
            <a:srgbClr val="174663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6979585" y="6189850"/>
            <a:ext cx="1024890" cy="1022985"/>
            <a:chOff x="6956566" y="6189849"/>
            <a:chExt cx="1024890" cy="1022985"/>
          </a:xfrm>
        </p:grpSpPr>
        <p:sp>
          <p:nvSpPr>
            <p:cNvPr id="53" name="object 53"/>
            <p:cNvSpPr/>
            <p:nvPr/>
          </p:nvSpPr>
          <p:spPr>
            <a:xfrm>
              <a:off x="6956566" y="6427014"/>
              <a:ext cx="779145" cy="785495"/>
            </a:xfrm>
            <a:custGeom>
              <a:avLst/>
              <a:gdLst/>
              <a:ahLst/>
              <a:cxnLst/>
              <a:rect l="l" t="t" r="r" b="b"/>
              <a:pathLst>
                <a:path w="779145" h="785495">
                  <a:moveTo>
                    <a:pt x="395506" y="0"/>
                  </a:moveTo>
                  <a:lnTo>
                    <a:pt x="389464" y="0"/>
                  </a:lnTo>
                  <a:lnTo>
                    <a:pt x="347577" y="1880"/>
                  </a:lnTo>
                  <a:lnTo>
                    <a:pt x="307405" y="7520"/>
                  </a:lnTo>
                  <a:lnTo>
                    <a:pt x="268947" y="16918"/>
                  </a:lnTo>
                  <a:lnTo>
                    <a:pt x="232202" y="30072"/>
                  </a:lnTo>
                  <a:lnTo>
                    <a:pt x="197599" y="46536"/>
                  </a:lnTo>
                  <a:lnTo>
                    <a:pt x="136117" y="87969"/>
                  </a:lnTo>
                  <a:lnTo>
                    <a:pt x="85027" y="140517"/>
                  </a:lnTo>
                  <a:lnTo>
                    <a:pt x="44917" y="202786"/>
                  </a:lnTo>
                  <a:lnTo>
                    <a:pt x="29025" y="237479"/>
                  </a:lnTo>
                  <a:lnTo>
                    <a:pt x="16322" y="274093"/>
                  </a:lnTo>
                  <a:lnTo>
                    <a:pt x="7252" y="312155"/>
                  </a:lnTo>
                  <a:lnTo>
                    <a:pt x="1812" y="351666"/>
                  </a:lnTo>
                  <a:lnTo>
                    <a:pt x="0" y="392626"/>
                  </a:lnTo>
                  <a:lnTo>
                    <a:pt x="1812" y="433598"/>
                  </a:lnTo>
                  <a:lnTo>
                    <a:pt x="7252" y="473115"/>
                  </a:lnTo>
                  <a:lnTo>
                    <a:pt x="16322" y="511176"/>
                  </a:lnTo>
                  <a:lnTo>
                    <a:pt x="29025" y="547784"/>
                  </a:lnTo>
                  <a:lnTo>
                    <a:pt x="44917" y="582488"/>
                  </a:lnTo>
                  <a:lnTo>
                    <a:pt x="85027" y="644753"/>
                  </a:lnTo>
                  <a:lnTo>
                    <a:pt x="136117" y="697298"/>
                  </a:lnTo>
                  <a:lnTo>
                    <a:pt x="197599" y="738724"/>
                  </a:lnTo>
                  <a:lnTo>
                    <a:pt x="232202" y="755181"/>
                  </a:lnTo>
                  <a:lnTo>
                    <a:pt x="268947" y="768340"/>
                  </a:lnTo>
                  <a:lnTo>
                    <a:pt x="307405" y="777742"/>
                  </a:lnTo>
                  <a:lnTo>
                    <a:pt x="347577" y="783383"/>
                  </a:lnTo>
                  <a:lnTo>
                    <a:pt x="389464" y="785264"/>
                  </a:lnTo>
                  <a:lnTo>
                    <a:pt x="431356" y="783383"/>
                  </a:lnTo>
                  <a:lnTo>
                    <a:pt x="471528" y="777742"/>
                  </a:lnTo>
                  <a:lnTo>
                    <a:pt x="509987" y="768340"/>
                  </a:lnTo>
                  <a:lnTo>
                    <a:pt x="546737" y="755181"/>
                  </a:lnTo>
                  <a:lnTo>
                    <a:pt x="581328" y="738724"/>
                  </a:lnTo>
                  <a:lnTo>
                    <a:pt x="642809" y="697298"/>
                  </a:lnTo>
                  <a:lnTo>
                    <a:pt x="693900" y="644753"/>
                  </a:lnTo>
                  <a:lnTo>
                    <a:pt x="734009" y="582488"/>
                  </a:lnTo>
                  <a:lnTo>
                    <a:pt x="749914" y="547784"/>
                  </a:lnTo>
                  <a:lnTo>
                    <a:pt x="762435" y="511750"/>
                  </a:lnTo>
                  <a:lnTo>
                    <a:pt x="771433" y="474301"/>
                  </a:lnTo>
                  <a:lnTo>
                    <a:pt x="776914" y="435439"/>
                  </a:lnTo>
                  <a:lnTo>
                    <a:pt x="778887" y="395171"/>
                  </a:lnTo>
                  <a:lnTo>
                    <a:pt x="671225" y="395171"/>
                  </a:lnTo>
                  <a:lnTo>
                    <a:pt x="669824" y="424665"/>
                  </a:lnTo>
                  <a:lnTo>
                    <a:pt x="666028" y="453336"/>
                  </a:lnTo>
                  <a:lnTo>
                    <a:pt x="651226" y="508204"/>
                  </a:lnTo>
                  <a:lnTo>
                    <a:pt x="626946" y="559007"/>
                  </a:lnTo>
                  <a:lnTo>
                    <a:pt x="594233" y="602672"/>
                  </a:lnTo>
                  <a:lnTo>
                    <a:pt x="553586" y="638697"/>
                  </a:lnTo>
                  <a:lnTo>
                    <a:pt x="505565" y="666524"/>
                  </a:lnTo>
                  <a:lnTo>
                    <a:pt x="450679" y="684340"/>
                  </a:lnTo>
                  <a:lnTo>
                    <a:pt x="389464" y="690282"/>
                  </a:lnTo>
                  <a:lnTo>
                    <a:pt x="358064" y="688796"/>
                  </a:lnTo>
                  <a:lnTo>
                    <a:pt x="300010" y="676915"/>
                  </a:lnTo>
                  <a:lnTo>
                    <a:pt x="248426" y="653634"/>
                  </a:lnTo>
                  <a:lnTo>
                    <a:pt x="204095" y="621711"/>
                  </a:lnTo>
                  <a:lnTo>
                    <a:pt x="167285" y="581732"/>
                  </a:lnTo>
                  <a:lnTo>
                    <a:pt x="138790" y="534498"/>
                  </a:lnTo>
                  <a:lnTo>
                    <a:pt x="118934" y="480600"/>
                  </a:lnTo>
                  <a:lnTo>
                    <a:pt x="108912" y="422810"/>
                  </a:lnTo>
                  <a:lnTo>
                    <a:pt x="107661" y="392626"/>
                  </a:lnTo>
                  <a:lnTo>
                    <a:pt x="108912" y="362456"/>
                  </a:lnTo>
                  <a:lnTo>
                    <a:pt x="118934" y="304673"/>
                  </a:lnTo>
                  <a:lnTo>
                    <a:pt x="138790" y="250777"/>
                  </a:lnTo>
                  <a:lnTo>
                    <a:pt x="167285" y="203548"/>
                  </a:lnTo>
                  <a:lnTo>
                    <a:pt x="204095" y="163567"/>
                  </a:lnTo>
                  <a:lnTo>
                    <a:pt x="248426" y="131636"/>
                  </a:lnTo>
                  <a:lnTo>
                    <a:pt x="300010" y="108351"/>
                  </a:lnTo>
                  <a:lnTo>
                    <a:pt x="358064" y="96484"/>
                  </a:lnTo>
                  <a:lnTo>
                    <a:pt x="389464" y="95002"/>
                  </a:lnTo>
                  <a:lnTo>
                    <a:pt x="401506" y="95201"/>
                  </a:lnTo>
                  <a:lnTo>
                    <a:pt x="407401" y="95515"/>
                  </a:lnTo>
                  <a:lnTo>
                    <a:pt x="407401" y="387"/>
                  </a:lnTo>
                  <a:lnTo>
                    <a:pt x="395506" y="0"/>
                  </a:lnTo>
                  <a:close/>
                </a:path>
              </a:pathLst>
            </a:custGeom>
            <a:solidFill>
              <a:srgbClr val="174663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7398664" y="6189858"/>
              <a:ext cx="582930" cy="598170"/>
            </a:xfrm>
            <a:custGeom>
              <a:avLst/>
              <a:gdLst/>
              <a:ahLst/>
              <a:cxnLst/>
              <a:rect l="l" t="t" r="r" b="b"/>
              <a:pathLst>
                <a:path w="582929" h="598170">
                  <a:moveTo>
                    <a:pt x="582561" y="234950"/>
                  </a:moveTo>
                  <a:lnTo>
                    <a:pt x="335826" y="234950"/>
                  </a:lnTo>
                  <a:lnTo>
                    <a:pt x="335826" y="0"/>
                  </a:lnTo>
                  <a:lnTo>
                    <a:pt x="226060" y="0"/>
                  </a:lnTo>
                  <a:lnTo>
                    <a:pt x="226060" y="234950"/>
                  </a:lnTo>
                  <a:lnTo>
                    <a:pt x="0" y="234950"/>
                  </a:lnTo>
                  <a:lnTo>
                    <a:pt x="0" y="344170"/>
                  </a:lnTo>
                  <a:lnTo>
                    <a:pt x="226060" y="344170"/>
                  </a:lnTo>
                  <a:lnTo>
                    <a:pt x="226060" y="598170"/>
                  </a:lnTo>
                  <a:lnTo>
                    <a:pt x="335826" y="598170"/>
                  </a:lnTo>
                  <a:lnTo>
                    <a:pt x="335826" y="344170"/>
                  </a:lnTo>
                  <a:lnTo>
                    <a:pt x="582561" y="344170"/>
                  </a:lnTo>
                  <a:lnTo>
                    <a:pt x="582561" y="234950"/>
                  </a:lnTo>
                  <a:close/>
                </a:path>
              </a:pathLst>
            </a:custGeom>
            <a:solidFill>
              <a:srgbClr val="00B1B2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5" name="object 55"/>
          <p:cNvSpPr/>
          <p:nvPr/>
        </p:nvSpPr>
        <p:spPr>
          <a:xfrm>
            <a:off x="5515045" y="3888789"/>
            <a:ext cx="676910" cy="777875"/>
          </a:xfrm>
          <a:custGeom>
            <a:avLst/>
            <a:gdLst/>
            <a:ahLst/>
            <a:cxnLst/>
            <a:rect l="l" t="t" r="r" b="b"/>
            <a:pathLst>
              <a:path w="676910" h="777875">
                <a:moveTo>
                  <a:pt x="385757" y="0"/>
                </a:moveTo>
                <a:lnTo>
                  <a:pt x="344269" y="1864"/>
                </a:lnTo>
                <a:lnTo>
                  <a:pt x="304478" y="7455"/>
                </a:lnTo>
                <a:lnTo>
                  <a:pt x="266386" y="16768"/>
                </a:lnTo>
                <a:lnTo>
                  <a:pt x="229992" y="29800"/>
                </a:lnTo>
                <a:lnTo>
                  <a:pt x="163998" y="65220"/>
                </a:lnTo>
                <a:lnTo>
                  <a:pt x="108206" y="111870"/>
                </a:lnTo>
                <a:lnTo>
                  <a:pt x="62986" y="168848"/>
                </a:lnTo>
                <a:lnTo>
                  <a:pt x="28753" y="235217"/>
                </a:lnTo>
                <a:lnTo>
                  <a:pt x="16172" y="271491"/>
                </a:lnTo>
                <a:lnTo>
                  <a:pt x="7186" y="309194"/>
                </a:lnTo>
                <a:lnTo>
                  <a:pt x="1796" y="348327"/>
                </a:lnTo>
                <a:lnTo>
                  <a:pt x="0" y="388888"/>
                </a:lnTo>
                <a:lnTo>
                  <a:pt x="1666" y="427602"/>
                </a:lnTo>
                <a:lnTo>
                  <a:pt x="14997" y="502093"/>
                </a:lnTo>
                <a:lnTo>
                  <a:pt x="41492" y="572068"/>
                </a:lnTo>
                <a:lnTo>
                  <a:pt x="80166" y="634005"/>
                </a:lnTo>
                <a:lnTo>
                  <a:pt x="130806" y="687028"/>
                </a:lnTo>
                <a:lnTo>
                  <a:pt x="193010" y="729368"/>
                </a:lnTo>
                <a:lnTo>
                  <a:pt x="228422" y="746417"/>
                </a:lnTo>
                <a:lnTo>
                  <a:pt x="266549" y="760140"/>
                </a:lnTo>
                <a:lnTo>
                  <a:pt x="307222" y="769943"/>
                </a:lnTo>
                <a:lnTo>
                  <a:pt x="350441" y="775826"/>
                </a:lnTo>
                <a:lnTo>
                  <a:pt x="396207" y="777787"/>
                </a:lnTo>
                <a:lnTo>
                  <a:pt x="413223" y="777525"/>
                </a:lnTo>
                <a:lnTo>
                  <a:pt x="467818" y="773599"/>
                </a:lnTo>
                <a:lnTo>
                  <a:pt x="505711" y="768239"/>
                </a:lnTo>
                <a:lnTo>
                  <a:pt x="543093" y="760531"/>
                </a:lnTo>
                <a:lnTo>
                  <a:pt x="597287" y="745145"/>
                </a:lnTo>
                <a:lnTo>
                  <a:pt x="647366" y="725518"/>
                </a:lnTo>
                <a:lnTo>
                  <a:pt x="676377" y="709842"/>
                </a:lnTo>
                <a:lnTo>
                  <a:pt x="676377" y="344994"/>
                </a:lnTo>
                <a:lnTo>
                  <a:pt x="411893" y="344994"/>
                </a:lnTo>
                <a:lnTo>
                  <a:pt x="411893" y="439075"/>
                </a:lnTo>
                <a:lnTo>
                  <a:pt x="576024" y="439075"/>
                </a:lnTo>
                <a:lnTo>
                  <a:pt x="576024" y="645017"/>
                </a:lnTo>
                <a:lnTo>
                  <a:pt x="539034" y="661618"/>
                </a:lnTo>
                <a:lnTo>
                  <a:pt x="495000" y="673759"/>
                </a:lnTo>
                <a:lnTo>
                  <a:pt x="445995" y="681222"/>
                </a:lnTo>
                <a:lnTo>
                  <a:pt x="394124" y="683706"/>
                </a:lnTo>
                <a:lnTo>
                  <a:pt x="363867" y="682302"/>
                </a:lnTo>
                <a:lnTo>
                  <a:pt x="306892" y="671064"/>
                </a:lnTo>
                <a:lnTo>
                  <a:pt x="254878" y="648911"/>
                </a:lnTo>
                <a:lnTo>
                  <a:pt x="209404" y="617811"/>
                </a:lnTo>
                <a:lnTo>
                  <a:pt x="170927" y="578281"/>
                </a:lnTo>
                <a:lnTo>
                  <a:pt x="140611" y="531504"/>
                </a:lnTo>
                <a:lnTo>
                  <a:pt x="118986" y="477986"/>
                </a:lnTo>
                <a:lnTo>
                  <a:pt x="108007" y="419703"/>
                </a:lnTo>
                <a:lnTo>
                  <a:pt x="106635" y="388888"/>
                </a:lnTo>
                <a:lnTo>
                  <a:pt x="107874" y="359009"/>
                </a:lnTo>
                <a:lnTo>
                  <a:pt x="117802" y="301773"/>
                </a:lnTo>
                <a:lnTo>
                  <a:pt x="137471" y="248389"/>
                </a:lnTo>
                <a:lnTo>
                  <a:pt x="165695" y="201611"/>
                </a:lnTo>
                <a:lnTo>
                  <a:pt x="202158" y="162015"/>
                </a:lnTo>
                <a:lnTo>
                  <a:pt x="246066" y="130390"/>
                </a:lnTo>
                <a:lnTo>
                  <a:pt x="297156" y="107323"/>
                </a:lnTo>
                <a:lnTo>
                  <a:pt x="354656" y="95570"/>
                </a:lnTo>
                <a:lnTo>
                  <a:pt x="385757" y="94101"/>
                </a:lnTo>
                <a:lnTo>
                  <a:pt x="413656" y="95178"/>
                </a:lnTo>
                <a:lnTo>
                  <a:pt x="467493" y="103798"/>
                </a:lnTo>
                <a:lnTo>
                  <a:pt x="518713" y="121636"/>
                </a:lnTo>
                <a:lnTo>
                  <a:pt x="567324" y="152212"/>
                </a:lnTo>
                <a:lnTo>
                  <a:pt x="590652" y="172497"/>
                </a:lnTo>
                <a:lnTo>
                  <a:pt x="661739" y="96185"/>
                </a:lnTo>
                <a:lnTo>
                  <a:pt x="612609" y="56078"/>
                </a:lnTo>
                <a:lnTo>
                  <a:pt x="553019" y="25622"/>
                </a:lnTo>
                <a:lnTo>
                  <a:pt x="478793" y="6410"/>
                </a:lnTo>
                <a:lnTo>
                  <a:pt x="434626" y="1603"/>
                </a:lnTo>
                <a:lnTo>
                  <a:pt x="385757" y="0"/>
                </a:lnTo>
                <a:close/>
              </a:path>
            </a:pathLst>
          </a:custGeom>
          <a:solidFill>
            <a:srgbClr val="174663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327325" y="3888797"/>
            <a:ext cx="485140" cy="759460"/>
          </a:xfrm>
          <a:custGeom>
            <a:avLst/>
            <a:gdLst/>
            <a:ahLst/>
            <a:cxnLst/>
            <a:rect l="l" t="t" r="r" b="b"/>
            <a:pathLst>
              <a:path w="485140" h="759460">
                <a:moveTo>
                  <a:pt x="251939" y="0"/>
                </a:moveTo>
                <a:lnTo>
                  <a:pt x="205546" y="2878"/>
                </a:lnTo>
                <a:lnTo>
                  <a:pt x="162560" y="11497"/>
                </a:lnTo>
                <a:lnTo>
                  <a:pt x="123610" y="26137"/>
                </a:lnTo>
                <a:lnTo>
                  <a:pt x="89379" y="47045"/>
                </a:lnTo>
                <a:lnTo>
                  <a:pt x="60101" y="74094"/>
                </a:lnTo>
                <a:lnTo>
                  <a:pt x="36061" y="107159"/>
                </a:lnTo>
                <a:lnTo>
                  <a:pt x="18160" y="146491"/>
                </a:lnTo>
                <a:lnTo>
                  <a:pt x="7319" y="192350"/>
                </a:lnTo>
                <a:lnTo>
                  <a:pt x="116038" y="201763"/>
                </a:lnTo>
                <a:lnTo>
                  <a:pt x="122374" y="176542"/>
                </a:lnTo>
                <a:lnTo>
                  <a:pt x="131976" y="154199"/>
                </a:lnTo>
                <a:lnTo>
                  <a:pt x="160989" y="118132"/>
                </a:lnTo>
                <a:lnTo>
                  <a:pt x="201229" y="95392"/>
                </a:lnTo>
                <a:lnTo>
                  <a:pt x="250892" y="87808"/>
                </a:lnTo>
                <a:lnTo>
                  <a:pt x="263797" y="88332"/>
                </a:lnTo>
                <a:lnTo>
                  <a:pt x="311921" y="100790"/>
                </a:lnTo>
                <a:lnTo>
                  <a:pt x="349489" y="127701"/>
                </a:lnTo>
                <a:lnTo>
                  <a:pt x="372846" y="168116"/>
                </a:lnTo>
                <a:lnTo>
                  <a:pt x="378438" y="205951"/>
                </a:lnTo>
                <a:lnTo>
                  <a:pt x="378011" y="217319"/>
                </a:lnTo>
                <a:lnTo>
                  <a:pt x="367943" y="260178"/>
                </a:lnTo>
                <a:lnTo>
                  <a:pt x="347395" y="298888"/>
                </a:lnTo>
                <a:lnTo>
                  <a:pt x="319826" y="334101"/>
                </a:lnTo>
                <a:lnTo>
                  <a:pt x="296891" y="357528"/>
                </a:lnTo>
                <a:lnTo>
                  <a:pt x="0" y="652325"/>
                </a:lnTo>
                <a:lnTo>
                  <a:pt x="0" y="758961"/>
                </a:lnTo>
                <a:lnTo>
                  <a:pt x="485063" y="758961"/>
                </a:lnTo>
                <a:lnTo>
                  <a:pt x="485063" y="671141"/>
                </a:lnTo>
                <a:lnTo>
                  <a:pt x="112907" y="671141"/>
                </a:lnTo>
                <a:lnTo>
                  <a:pt x="368891" y="423840"/>
                </a:lnTo>
                <a:lnTo>
                  <a:pt x="404574" y="386804"/>
                </a:lnTo>
                <a:lnTo>
                  <a:pt x="436121" y="347398"/>
                </a:lnTo>
                <a:lnTo>
                  <a:pt x="461410" y="304338"/>
                </a:lnTo>
                <a:lnTo>
                  <a:pt x="478892" y="257137"/>
                </a:lnTo>
                <a:lnTo>
                  <a:pt x="485063" y="204904"/>
                </a:lnTo>
                <a:lnTo>
                  <a:pt x="483918" y="180112"/>
                </a:lnTo>
                <a:lnTo>
                  <a:pt x="474766" y="135423"/>
                </a:lnTo>
                <a:lnTo>
                  <a:pt x="456767" y="97227"/>
                </a:lnTo>
                <a:lnTo>
                  <a:pt x="431680" y="65343"/>
                </a:lnTo>
                <a:lnTo>
                  <a:pt x="399994" y="39738"/>
                </a:lnTo>
                <a:lnTo>
                  <a:pt x="362883" y="20392"/>
                </a:lnTo>
                <a:lnTo>
                  <a:pt x="320839" y="7354"/>
                </a:lnTo>
                <a:lnTo>
                  <a:pt x="275622" y="818"/>
                </a:lnTo>
                <a:lnTo>
                  <a:pt x="251939" y="0"/>
                </a:lnTo>
                <a:close/>
              </a:path>
            </a:pathLst>
          </a:custGeom>
          <a:solidFill>
            <a:srgbClr val="174663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6909608" y="3888792"/>
            <a:ext cx="771525" cy="777875"/>
          </a:xfrm>
          <a:custGeom>
            <a:avLst/>
            <a:gdLst/>
            <a:ahLst/>
            <a:cxnLst/>
            <a:rect l="l" t="t" r="r" b="b"/>
            <a:pathLst>
              <a:path w="771525" h="777875">
                <a:moveTo>
                  <a:pt x="391736" y="0"/>
                </a:moveTo>
                <a:lnTo>
                  <a:pt x="379779" y="0"/>
                </a:lnTo>
                <a:lnTo>
                  <a:pt x="367988" y="397"/>
                </a:lnTo>
                <a:lnTo>
                  <a:pt x="296273" y="9145"/>
                </a:lnTo>
                <a:lnTo>
                  <a:pt x="229992" y="29789"/>
                </a:lnTo>
                <a:lnTo>
                  <a:pt x="163998" y="65215"/>
                </a:lnTo>
                <a:lnTo>
                  <a:pt x="108206" y="111870"/>
                </a:lnTo>
                <a:lnTo>
                  <a:pt x="62982" y="168844"/>
                </a:lnTo>
                <a:lnTo>
                  <a:pt x="28753" y="235217"/>
                </a:lnTo>
                <a:lnTo>
                  <a:pt x="16172" y="271487"/>
                </a:lnTo>
                <a:lnTo>
                  <a:pt x="7186" y="309190"/>
                </a:lnTo>
                <a:lnTo>
                  <a:pt x="1796" y="348325"/>
                </a:lnTo>
                <a:lnTo>
                  <a:pt x="0" y="388888"/>
                </a:lnTo>
                <a:lnTo>
                  <a:pt x="62" y="391401"/>
                </a:lnTo>
                <a:lnTo>
                  <a:pt x="125" y="398720"/>
                </a:lnTo>
                <a:lnTo>
                  <a:pt x="4293" y="450738"/>
                </a:lnTo>
                <a:lnTo>
                  <a:pt x="11528" y="488780"/>
                </a:lnTo>
                <a:lnTo>
                  <a:pt x="16816" y="508298"/>
                </a:lnTo>
                <a:lnTo>
                  <a:pt x="18627" y="514340"/>
                </a:lnTo>
                <a:lnTo>
                  <a:pt x="44492" y="576941"/>
                </a:lnTo>
                <a:lnTo>
                  <a:pt x="84220" y="638617"/>
                </a:lnTo>
                <a:lnTo>
                  <a:pt x="134828" y="690661"/>
                </a:lnTo>
                <a:lnTo>
                  <a:pt x="195719" y="731687"/>
                </a:lnTo>
                <a:lnTo>
                  <a:pt x="266386" y="761023"/>
                </a:lnTo>
                <a:lnTo>
                  <a:pt x="304478" y="770336"/>
                </a:lnTo>
                <a:lnTo>
                  <a:pt x="344269" y="775924"/>
                </a:lnTo>
                <a:lnTo>
                  <a:pt x="385757" y="777787"/>
                </a:lnTo>
                <a:lnTo>
                  <a:pt x="427245" y="775924"/>
                </a:lnTo>
                <a:lnTo>
                  <a:pt x="467036" y="770336"/>
                </a:lnTo>
                <a:lnTo>
                  <a:pt x="505129" y="761023"/>
                </a:lnTo>
                <a:lnTo>
                  <a:pt x="541522" y="747987"/>
                </a:lnTo>
                <a:lnTo>
                  <a:pt x="607520" y="712580"/>
                </a:lnTo>
                <a:lnTo>
                  <a:pt x="644187" y="683696"/>
                </a:lnTo>
                <a:lnTo>
                  <a:pt x="385757" y="683696"/>
                </a:lnTo>
                <a:lnTo>
                  <a:pt x="357005" y="682430"/>
                </a:lnTo>
                <a:lnTo>
                  <a:pt x="329594" y="678644"/>
                </a:lnTo>
                <a:lnTo>
                  <a:pt x="303514" y="672352"/>
                </a:lnTo>
                <a:lnTo>
                  <a:pt x="278755" y="663571"/>
                </a:lnTo>
                <a:lnTo>
                  <a:pt x="276085" y="662451"/>
                </a:lnTo>
                <a:lnTo>
                  <a:pt x="273394" y="661383"/>
                </a:lnTo>
                <a:lnTo>
                  <a:pt x="268138" y="658964"/>
                </a:lnTo>
                <a:lnTo>
                  <a:pt x="265594" y="657665"/>
                </a:lnTo>
                <a:lnTo>
                  <a:pt x="263028" y="656398"/>
                </a:lnTo>
                <a:lnTo>
                  <a:pt x="224268" y="633288"/>
                </a:lnTo>
                <a:lnTo>
                  <a:pt x="190454" y="604672"/>
                </a:lnTo>
                <a:lnTo>
                  <a:pt x="162621" y="571872"/>
                </a:lnTo>
                <a:lnTo>
                  <a:pt x="139237" y="532858"/>
                </a:lnTo>
                <a:lnTo>
                  <a:pt x="128634" y="508811"/>
                </a:lnTo>
                <a:lnTo>
                  <a:pt x="127514" y="506131"/>
                </a:lnTo>
                <a:lnTo>
                  <a:pt x="113143" y="455978"/>
                </a:lnTo>
                <a:lnTo>
                  <a:pt x="107504" y="413384"/>
                </a:lnTo>
                <a:lnTo>
                  <a:pt x="106635" y="388888"/>
                </a:lnTo>
                <a:lnTo>
                  <a:pt x="107874" y="359005"/>
                </a:lnTo>
                <a:lnTo>
                  <a:pt x="117802" y="301771"/>
                </a:lnTo>
                <a:lnTo>
                  <a:pt x="137471" y="248389"/>
                </a:lnTo>
                <a:lnTo>
                  <a:pt x="165695" y="201611"/>
                </a:lnTo>
                <a:lnTo>
                  <a:pt x="202156" y="162014"/>
                </a:lnTo>
                <a:lnTo>
                  <a:pt x="246061" y="130385"/>
                </a:lnTo>
                <a:lnTo>
                  <a:pt x="293331" y="108601"/>
                </a:lnTo>
                <a:lnTo>
                  <a:pt x="341948" y="97109"/>
                </a:lnTo>
                <a:lnTo>
                  <a:pt x="379747" y="94091"/>
                </a:lnTo>
                <a:lnTo>
                  <a:pt x="644173" y="94091"/>
                </a:lnTo>
                <a:lnTo>
                  <a:pt x="636691" y="87139"/>
                </a:lnTo>
                <a:lnTo>
                  <a:pt x="575797" y="46098"/>
                </a:lnTo>
                <a:lnTo>
                  <a:pt x="509063" y="17974"/>
                </a:lnTo>
                <a:lnTo>
                  <a:pt x="440052" y="3289"/>
                </a:lnTo>
                <a:lnTo>
                  <a:pt x="403516" y="397"/>
                </a:lnTo>
                <a:lnTo>
                  <a:pt x="391736" y="0"/>
                </a:lnTo>
                <a:close/>
              </a:path>
              <a:path w="771525" h="777875">
                <a:moveTo>
                  <a:pt x="644173" y="94091"/>
                </a:moveTo>
                <a:lnTo>
                  <a:pt x="391768" y="94091"/>
                </a:lnTo>
                <a:lnTo>
                  <a:pt x="397673" y="94290"/>
                </a:lnTo>
                <a:lnTo>
                  <a:pt x="403516" y="94604"/>
                </a:lnTo>
                <a:lnTo>
                  <a:pt x="454449" y="101771"/>
                </a:lnTo>
                <a:lnTo>
                  <a:pt x="500749" y="117608"/>
                </a:lnTo>
                <a:lnTo>
                  <a:pt x="548322" y="145187"/>
                </a:lnTo>
                <a:lnTo>
                  <a:pt x="588568" y="180863"/>
                </a:lnTo>
                <a:lnTo>
                  <a:pt x="620978" y="224120"/>
                </a:lnTo>
                <a:lnTo>
                  <a:pt x="645017" y="274420"/>
                </a:lnTo>
                <a:lnTo>
                  <a:pt x="659915" y="329966"/>
                </a:lnTo>
                <a:lnTo>
                  <a:pt x="664880" y="388888"/>
                </a:lnTo>
                <a:lnTo>
                  <a:pt x="664796" y="392239"/>
                </a:lnTo>
                <a:lnTo>
                  <a:pt x="661858" y="434910"/>
                </a:lnTo>
                <a:lnTo>
                  <a:pt x="653540" y="476582"/>
                </a:lnTo>
                <a:lnTo>
                  <a:pt x="642880" y="508811"/>
                </a:lnTo>
                <a:lnTo>
                  <a:pt x="641802" y="511513"/>
                </a:lnTo>
                <a:lnTo>
                  <a:pt x="621305" y="552977"/>
                </a:lnTo>
                <a:lnTo>
                  <a:pt x="595029" y="589542"/>
                </a:lnTo>
                <a:lnTo>
                  <a:pt x="564773" y="619671"/>
                </a:lnTo>
                <a:lnTo>
                  <a:pt x="528484" y="645529"/>
                </a:lnTo>
                <a:lnTo>
                  <a:pt x="505921" y="657665"/>
                </a:lnTo>
                <a:lnTo>
                  <a:pt x="503377" y="658964"/>
                </a:lnTo>
                <a:lnTo>
                  <a:pt x="498120" y="661383"/>
                </a:lnTo>
                <a:lnTo>
                  <a:pt x="495429" y="662451"/>
                </a:lnTo>
                <a:lnTo>
                  <a:pt x="492749" y="663571"/>
                </a:lnTo>
                <a:lnTo>
                  <a:pt x="467996" y="672352"/>
                </a:lnTo>
                <a:lnTo>
                  <a:pt x="441919" y="678644"/>
                </a:lnTo>
                <a:lnTo>
                  <a:pt x="414509" y="682430"/>
                </a:lnTo>
                <a:lnTo>
                  <a:pt x="385757" y="683696"/>
                </a:lnTo>
                <a:lnTo>
                  <a:pt x="644187" y="683696"/>
                </a:lnTo>
                <a:lnTo>
                  <a:pt x="687293" y="638617"/>
                </a:lnTo>
                <a:lnTo>
                  <a:pt x="727018" y="576941"/>
                </a:lnTo>
                <a:lnTo>
                  <a:pt x="745118" y="536727"/>
                </a:lnTo>
                <a:lnTo>
                  <a:pt x="754699" y="508298"/>
                </a:lnTo>
                <a:lnTo>
                  <a:pt x="754961" y="507576"/>
                </a:lnTo>
                <a:lnTo>
                  <a:pt x="764076" y="469791"/>
                </a:lnTo>
                <a:lnTo>
                  <a:pt x="769497" y="431338"/>
                </a:lnTo>
                <a:lnTo>
                  <a:pt x="771505" y="388888"/>
                </a:lnTo>
                <a:lnTo>
                  <a:pt x="769710" y="348325"/>
                </a:lnTo>
                <a:lnTo>
                  <a:pt x="764323" y="309190"/>
                </a:lnTo>
                <a:lnTo>
                  <a:pt x="755342" y="271487"/>
                </a:lnTo>
                <a:lnTo>
                  <a:pt x="742762" y="235217"/>
                </a:lnTo>
                <a:lnTo>
                  <a:pt x="708529" y="168844"/>
                </a:lnTo>
                <a:lnTo>
                  <a:pt x="663309" y="111870"/>
                </a:lnTo>
                <a:lnTo>
                  <a:pt x="644173" y="94091"/>
                </a:lnTo>
                <a:close/>
              </a:path>
            </a:pathLst>
          </a:custGeom>
          <a:solidFill>
            <a:srgbClr val="174663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1038694" y="2875964"/>
            <a:ext cx="18177510" cy="7382509"/>
            <a:chOff x="1015675" y="2875963"/>
            <a:chExt cx="18177510" cy="7382509"/>
          </a:xfrm>
        </p:grpSpPr>
        <p:sp>
          <p:nvSpPr>
            <p:cNvPr id="59" name="object 59"/>
            <p:cNvSpPr/>
            <p:nvPr/>
          </p:nvSpPr>
          <p:spPr>
            <a:xfrm>
              <a:off x="14041549" y="2875963"/>
              <a:ext cx="18415" cy="7364730"/>
            </a:xfrm>
            <a:custGeom>
              <a:avLst/>
              <a:gdLst/>
              <a:ahLst/>
              <a:cxnLst/>
              <a:rect l="l" t="t" r="r" b="b"/>
              <a:pathLst>
                <a:path w="18415" h="7364730">
                  <a:moveTo>
                    <a:pt x="18156" y="0"/>
                  </a:moveTo>
                  <a:lnTo>
                    <a:pt x="0" y="0"/>
                  </a:lnTo>
                  <a:lnTo>
                    <a:pt x="0" y="7364562"/>
                  </a:lnTo>
                  <a:lnTo>
                    <a:pt x="18156" y="7364562"/>
                  </a:lnTo>
                  <a:lnTo>
                    <a:pt x="18156" y="0"/>
                  </a:lnTo>
                  <a:close/>
                </a:path>
              </a:pathLst>
            </a:custGeom>
            <a:solidFill>
              <a:srgbClr val="1D1C1B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9389098" y="5235965"/>
              <a:ext cx="9779000" cy="0"/>
            </a:xfrm>
            <a:custGeom>
              <a:avLst/>
              <a:gdLst/>
              <a:ahLst/>
              <a:cxnLst/>
              <a:rect l="l" t="t" r="r" b="b"/>
              <a:pathLst>
                <a:path w="9779000">
                  <a:moveTo>
                    <a:pt x="0" y="0"/>
                  </a:moveTo>
                  <a:lnTo>
                    <a:pt x="9778571" y="0"/>
                  </a:lnTo>
                </a:path>
              </a:pathLst>
            </a:custGeom>
            <a:ln w="17769">
              <a:solidFill>
                <a:srgbClr val="1D1C1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9389098" y="7613192"/>
              <a:ext cx="9779000" cy="0"/>
            </a:xfrm>
            <a:custGeom>
              <a:avLst/>
              <a:gdLst/>
              <a:ahLst/>
              <a:cxnLst/>
              <a:rect l="l" t="t" r="r" b="b"/>
              <a:pathLst>
                <a:path w="9779000">
                  <a:moveTo>
                    <a:pt x="0" y="0"/>
                  </a:moveTo>
                  <a:lnTo>
                    <a:pt x="9778571" y="0"/>
                  </a:lnTo>
                </a:path>
              </a:pathLst>
            </a:custGeom>
            <a:ln w="17769">
              <a:solidFill>
                <a:srgbClr val="1D1C1B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1015675" y="10240525"/>
              <a:ext cx="18177510" cy="0"/>
            </a:xfrm>
            <a:custGeom>
              <a:avLst/>
              <a:gdLst/>
              <a:ahLst/>
              <a:cxnLst/>
              <a:rect l="l" t="t" r="r" b="b"/>
              <a:pathLst>
                <a:path w="18177510">
                  <a:moveTo>
                    <a:pt x="18177456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2614481" y="9603282"/>
              <a:ext cx="0" cy="615315"/>
            </a:xfrm>
            <a:custGeom>
              <a:avLst/>
              <a:gdLst/>
              <a:ahLst/>
              <a:cxnLst/>
              <a:rect l="l" t="t" r="r" b="b"/>
              <a:pathLst>
                <a:path h="615315">
                  <a:moveTo>
                    <a:pt x="0" y="501115"/>
                  </a:moveTo>
                  <a:lnTo>
                    <a:pt x="0" y="614766"/>
                  </a:lnTo>
                </a:path>
                <a:path h="615315">
                  <a:moveTo>
                    <a:pt x="0" y="0"/>
                  </a:moveTo>
                  <a:lnTo>
                    <a:pt x="0" y="113640"/>
                  </a:lnTo>
                </a:path>
              </a:pathLst>
            </a:custGeom>
            <a:ln w="17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2480053" y="9677816"/>
              <a:ext cx="269240" cy="466090"/>
            </a:xfrm>
            <a:custGeom>
              <a:avLst/>
              <a:gdLst/>
              <a:ahLst/>
              <a:cxnLst/>
              <a:rect l="l" t="t" r="r" b="b"/>
              <a:pathLst>
                <a:path w="269239" h="466090">
                  <a:moveTo>
                    <a:pt x="231312" y="400647"/>
                  </a:moveTo>
                  <a:lnTo>
                    <a:pt x="268850" y="465682"/>
                  </a:lnTo>
                </a:path>
                <a:path w="269239" h="466090">
                  <a:moveTo>
                    <a:pt x="0" y="0"/>
                  </a:moveTo>
                  <a:lnTo>
                    <a:pt x="37538" y="65045"/>
                  </a:lnTo>
                </a:path>
              </a:pathLst>
            </a:custGeom>
            <a:ln w="17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2348238" y="9756953"/>
              <a:ext cx="532765" cy="307975"/>
            </a:xfrm>
            <a:custGeom>
              <a:avLst/>
              <a:gdLst/>
              <a:ahLst/>
              <a:cxnLst/>
              <a:rect l="l" t="t" r="r" b="b"/>
              <a:pathLst>
                <a:path w="532764" h="307975">
                  <a:moveTo>
                    <a:pt x="434049" y="250589"/>
                  </a:moveTo>
                  <a:lnTo>
                    <a:pt x="532475" y="307414"/>
                  </a:lnTo>
                </a:path>
                <a:path w="532764" h="307975">
                  <a:moveTo>
                    <a:pt x="0" y="0"/>
                  </a:moveTo>
                  <a:lnTo>
                    <a:pt x="98447" y="56815"/>
                  </a:lnTo>
                </a:path>
              </a:pathLst>
            </a:custGeom>
            <a:ln w="17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2345657" y="9910659"/>
              <a:ext cx="537845" cy="0"/>
            </a:xfrm>
            <a:custGeom>
              <a:avLst/>
              <a:gdLst/>
              <a:ahLst/>
              <a:cxnLst/>
              <a:rect l="l" t="t" r="r" b="b"/>
              <a:pathLst>
                <a:path w="537844">
                  <a:moveTo>
                    <a:pt x="462561" y="0"/>
                  </a:moveTo>
                  <a:lnTo>
                    <a:pt x="537638" y="0"/>
                  </a:lnTo>
                </a:path>
                <a:path w="537844">
                  <a:moveTo>
                    <a:pt x="0" y="0"/>
                  </a:moveTo>
                  <a:lnTo>
                    <a:pt x="75086" y="0"/>
                  </a:lnTo>
                </a:path>
              </a:pathLst>
            </a:custGeom>
            <a:ln w="17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2348238" y="9756949"/>
              <a:ext cx="532765" cy="307975"/>
            </a:xfrm>
            <a:custGeom>
              <a:avLst/>
              <a:gdLst/>
              <a:ahLst/>
              <a:cxnLst/>
              <a:rect l="l" t="t" r="r" b="b"/>
              <a:pathLst>
                <a:path w="532764" h="307975">
                  <a:moveTo>
                    <a:pt x="434049" y="56825"/>
                  </a:moveTo>
                  <a:lnTo>
                    <a:pt x="532475" y="0"/>
                  </a:lnTo>
                </a:path>
                <a:path w="532764" h="307975">
                  <a:moveTo>
                    <a:pt x="0" y="307414"/>
                  </a:moveTo>
                  <a:lnTo>
                    <a:pt x="98447" y="250599"/>
                  </a:lnTo>
                </a:path>
              </a:pathLst>
            </a:custGeom>
            <a:ln w="17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2480053" y="9677820"/>
              <a:ext cx="269240" cy="466090"/>
            </a:xfrm>
            <a:custGeom>
              <a:avLst/>
              <a:gdLst/>
              <a:ahLst/>
              <a:cxnLst/>
              <a:rect l="l" t="t" r="r" b="b"/>
              <a:pathLst>
                <a:path w="269239" h="466090">
                  <a:moveTo>
                    <a:pt x="231312" y="65034"/>
                  </a:moveTo>
                  <a:lnTo>
                    <a:pt x="268850" y="0"/>
                  </a:lnTo>
                </a:path>
                <a:path w="269239" h="466090">
                  <a:moveTo>
                    <a:pt x="0" y="465682"/>
                  </a:moveTo>
                  <a:lnTo>
                    <a:pt x="37538" y="400637"/>
                  </a:lnTo>
                </a:path>
              </a:pathLst>
            </a:custGeom>
            <a:ln w="17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2420749" y="9716922"/>
              <a:ext cx="387985" cy="387985"/>
            </a:xfrm>
            <a:custGeom>
              <a:avLst/>
              <a:gdLst/>
              <a:ahLst/>
              <a:cxnLst/>
              <a:rect l="l" t="t" r="r" b="b"/>
              <a:pathLst>
                <a:path w="387985" h="387984">
                  <a:moveTo>
                    <a:pt x="193732" y="387475"/>
                  </a:moveTo>
                  <a:lnTo>
                    <a:pt x="238063" y="382343"/>
                  </a:lnTo>
                  <a:lnTo>
                    <a:pt x="278805" y="367733"/>
                  </a:lnTo>
                  <a:lnTo>
                    <a:pt x="314781" y="344824"/>
                  </a:lnTo>
                  <a:lnTo>
                    <a:pt x="344813" y="314792"/>
                  </a:lnTo>
                  <a:lnTo>
                    <a:pt x="367723" y="278816"/>
                  </a:lnTo>
                  <a:lnTo>
                    <a:pt x="382332" y="238073"/>
                  </a:lnTo>
                  <a:lnTo>
                    <a:pt x="387464" y="193742"/>
                  </a:lnTo>
                  <a:lnTo>
                    <a:pt x="382332" y="149411"/>
                  </a:lnTo>
                  <a:lnTo>
                    <a:pt x="367723" y="108667"/>
                  </a:lnTo>
                  <a:lnTo>
                    <a:pt x="344813" y="72689"/>
                  </a:lnTo>
                  <a:lnTo>
                    <a:pt x="314781" y="42655"/>
                  </a:lnTo>
                  <a:lnTo>
                    <a:pt x="278805" y="19743"/>
                  </a:lnTo>
                  <a:lnTo>
                    <a:pt x="238063" y="5132"/>
                  </a:lnTo>
                  <a:lnTo>
                    <a:pt x="193732" y="0"/>
                  </a:lnTo>
                  <a:lnTo>
                    <a:pt x="149401" y="5132"/>
                  </a:lnTo>
                  <a:lnTo>
                    <a:pt x="108659" y="19743"/>
                  </a:lnTo>
                  <a:lnTo>
                    <a:pt x="72682" y="42655"/>
                  </a:lnTo>
                  <a:lnTo>
                    <a:pt x="42651" y="72689"/>
                  </a:lnTo>
                  <a:lnTo>
                    <a:pt x="19741" y="108667"/>
                  </a:lnTo>
                  <a:lnTo>
                    <a:pt x="5131" y="149411"/>
                  </a:lnTo>
                  <a:lnTo>
                    <a:pt x="0" y="193742"/>
                  </a:lnTo>
                  <a:lnTo>
                    <a:pt x="5131" y="238073"/>
                  </a:lnTo>
                  <a:lnTo>
                    <a:pt x="19741" y="278816"/>
                  </a:lnTo>
                  <a:lnTo>
                    <a:pt x="42651" y="314792"/>
                  </a:lnTo>
                  <a:lnTo>
                    <a:pt x="72682" y="344824"/>
                  </a:lnTo>
                  <a:lnTo>
                    <a:pt x="108659" y="367733"/>
                  </a:lnTo>
                  <a:lnTo>
                    <a:pt x="149401" y="382343"/>
                  </a:lnTo>
                  <a:lnTo>
                    <a:pt x="193732" y="387475"/>
                  </a:lnTo>
                  <a:close/>
                </a:path>
              </a:pathLst>
            </a:custGeom>
            <a:ln w="17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3035678" y="9576854"/>
              <a:ext cx="501650" cy="571500"/>
            </a:xfrm>
            <a:custGeom>
              <a:avLst/>
              <a:gdLst/>
              <a:ahLst/>
              <a:cxnLst/>
              <a:rect l="l" t="t" r="r" b="b"/>
              <a:pathLst>
                <a:path w="501650" h="571500">
                  <a:moveTo>
                    <a:pt x="250668" y="545836"/>
                  </a:moveTo>
                  <a:lnTo>
                    <a:pt x="209995" y="563429"/>
                  </a:lnTo>
                  <a:lnTo>
                    <a:pt x="170272" y="570903"/>
                  </a:lnTo>
                  <a:lnTo>
                    <a:pt x="132466" y="569234"/>
                  </a:lnTo>
                  <a:lnTo>
                    <a:pt x="66470" y="542376"/>
                  </a:lnTo>
                  <a:lnTo>
                    <a:pt x="19737" y="490668"/>
                  </a:lnTo>
                  <a:lnTo>
                    <a:pt x="0" y="421924"/>
                  </a:lnTo>
                  <a:lnTo>
                    <a:pt x="2670" y="383605"/>
                  </a:lnTo>
                  <a:lnTo>
                    <a:pt x="14988" y="343958"/>
                  </a:lnTo>
                  <a:lnTo>
                    <a:pt x="37921" y="303959"/>
                  </a:lnTo>
                  <a:lnTo>
                    <a:pt x="250668" y="0"/>
                  </a:lnTo>
                  <a:lnTo>
                    <a:pt x="463416" y="303959"/>
                  </a:lnTo>
                  <a:lnTo>
                    <a:pt x="486348" y="343958"/>
                  </a:lnTo>
                  <a:lnTo>
                    <a:pt x="498666" y="383605"/>
                  </a:lnTo>
                  <a:lnTo>
                    <a:pt x="501337" y="421924"/>
                  </a:lnTo>
                  <a:lnTo>
                    <a:pt x="495325" y="457937"/>
                  </a:lnTo>
                  <a:lnTo>
                    <a:pt x="461124" y="519139"/>
                  </a:lnTo>
                  <a:lnTo>
                    <a:pt x="403793" y="559400"/>
                  </a:lnTo>
                  <a:lnTo>
                    <a:pt x="331064" y="570903"/>
                  </a:lnTo>
                  <a:lnTo>
                    <a:pt x="291341" y="563429"/>
                  </a:lnTo>
                  <a:lnTo>
                    <a:pt x="250668" y="545836"/>
                  </a:lnTo>
                  <a:close/>
                </a:path>
              </a:pathLst>
            </a:custGeom>
            <a:ln w="17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3277734" y="9804706"/>
              <a:ext cx="17780" cy="454025"/>
            </a:xfrm>
            <a:custGeom>
              <a:avLst/>
              <a:gdLst/>
              <a:ahLst/>
              <a:cxnLst/>
              <a:rect l="l" t="t" r="r" b="b"/>
              <a:pathLst>
                <a:path w="17779" h="454025">
                  <a:moveTo>
                    <a:pt x="17224" y="0"/>
                  </a:moveTo>
                  <a:lnTo>
                    <a:pt x="0" y="0"/>
                  </a:lnTo>
                  <a:lnTo>
                    <a:pt x="0" y="453713"/>
                  </a:lnTo>
                  <a:lnTo>
                    <a:pt x="17224" y="453713"/>
                  </a:lnTo>
                  <a:lnTo>
                    <a:pt x="172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3147105" y="9945604"/>
              <a:ext cx="278765" cy="104139"/>
            </a:xfrm>
            <a:custGeom>
              <a:avLst/>
              <a:gdLst/>
              <a:ahLst/>
              <a:cxnLst/>
              <a:rect l="l" t="t" r="r" b="b"/>
              <a:pathLst>
                <a:path w="278764" h="104140">
                  <a:moveTo>
                    <a:pt x="278483" y="0"/>
                  </a:moveTo>
                  <a:lnTo>
                    <a:pt x="139252" y="103609"/>
                  </a:lnTo>
                  <a:lnTo>
                    <a:pt x="0" y="0"/>
                  </a:lnTo>
                </a:path>
              </a:pathLst>
            </a:custGeom>
            <a:ln w="17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1845243" y="9586653"/>
              <a:ext cx="389890" cy="605155"/>
            </a:xfrm>
            <a:custGeom>
              <a:avLst/>
              <a:gdLst/>
              <a:ahLst/>
              <a:cxnLst/>
              <a:rect l="l" t="t" r="r" b="b"/>
              <a:pathLst>
                <a:path w="389889" h="605154">
                  <a:moveTo>
                    <a:pt x="194718" y="0"/>
                  </a:moveTo>
                  <a:lnTo>
                    <a:pt x="229782" y="60697"/>
                  </a:lnTo>
                  <a:lnTo>
                    <a:pt x="262701" y="113418"/>
                  </a:lnTo>
                  <a:lnTo>
                    <a:pt x="292966" y="159935"/>
                  </a:lnTo>
                  <a:lnTo>
                    <a:pt x="320070" y="202018"/>
                  </a:lnTo>
                  <a:lnTo>
                    <a:pt x="343505" y="241439"/>
                  </a:lnTo>
                  <a:lnTo>
                    <a:pt x="362762" y="279967"/>
                  </a:lnTo>
                  <a:lnTo>
                    <a:pt x="377334" y="319375"/>
                  </a:lnTo>
                  <a:lnTo>
                    <a:pt x="386712" y="361434"/>
                  </a:lnTo>
                  <a:lnTo>
                    <a:pt x="389409" y="407062"/>
                  </a:lnTo>
                  <a:lnTo>
                    <a:pt x="383861" y="451128"/>
                  </a:lnTo>
                  <a:lnTo>
                    <a:pt x="370377" y="492237"/>
                  </a:lnTo>
                  <a:lnTo>
                    <a:pt x="349264" y="528998"/>
                  </a:lnTo>
                  <a:lnTo>
                    <a:pt x="320834" y="560015"/>
                  </a:lnTo>
                  <a:lnTo>
                    <a:pt x="285393" y="583895"/>
                  </a:lnTo>
                  <a:lnTo>
                    <a:pt x="243252" y="599246"/>
                  </a:lnTo>
                  <a:lnTo>
                    <a:pt x="194718" y="604672"/>
                  </a:lnTo>
                  <a:lnTo>
                    <a:pt x="146181" y="599246"/>
                  </a:lnTo>
                  <a:lnTo>
                    <a:pt x="104035" y="583895"/>
                  </a:lnTo>
                  <a:lnTo>
                    <a:pt x="68591" y="560015"/>
                  </a:lnTo>
                  <a:lnTo>
                    <a:pt x="40156" y="528998"/>
                  </a:lnTo>
                  <a:lnTo>
                    <a:pt x="19040" y="492237"/>
                  </a:lnTo>
                  <a:lnTo>
                    <a:pt x="5552" y="451128"/>
                  </a:lnTo>
                  <a:lnTo>
                    <a:pt x="0" y="407062"/>
                  </a:lnTo>
                  <a:lnTo>
                    <a:pt x="2693" y="361434"/>
                  </a:lnTo>
                  <a:lnTo>
                    <a:pt x="12080" y="319375"/>
                  </a:lnTo>
                  <a:lnTo>
                    <a:pt x="26658" y="279967"/>
                  </a:lnTo>
                  <a:lnTo>
                    <a:pt x="45918" y="241439"/>
                  </a:lnTo>
                  <a:lnTo>
                    <a:pt x="69354" y="202018"/>
                  </a:lnTo>
                  <a:lnTo>
                    <a:pt x="96459" y="159935"/>
                  </a:lnTo>
                  <a:lnTo>
                    <a:pt x="126726" y="113418"/>
                  </a:lnTo>
                  <a:lnTo>
                    <a:pt x="159648" y="60697"/>
                  </a:lnTo>
                  <a:lnTo>
                    <a:pt x="194718" y="0"/>
                  </a:lnTo>
                  <a:close/>
                </a:path>
              </a:pathLst>
            </a:custGeom>
            <a:ln w="17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1946428" y="9791089"/>
              <a:ext cx="93980" cy="280670"/>
            </a:xfrm>
            <a:custGeom>
              <a:avLst/>
              <a:gdLst/>
              <a:ahLst/>
              <a:cxnLst/>
              <a:rect l="l" t="t" r="r" b="b"/>
              <a:pathLst>
                <a:path w="93980" h="280670">
                  <a:moveTo>
                    <a:pt x="36901" y="280577"/>
                  </a:moveTo>
                  <a:lnTo>
                    <a:pt x="18355" y="260388"/>
                  </a:lnTo>
                  <a:lnTo>
                    <a:pt x="5943" y="235464"/>
                  </a:lnTo>
                  <a:lnTo>
                    <a:pt x="0" y="207555"/>
                  </a:lnTo>
                  <a:lnTo>
                    <a:pt x="860" y="178413"/>
                  </a:lnTo>
                  <a:lnTo>
                    <a:pt x="13022" y="136106"/>
                  </a:lnTo>
                  <a:lnTo>
                    <a:pt x="34635" y="93164"/>
                  </a:lnTo>
                  <a:lnTo>
                    <a:pt x="62526" y="48244"/>
                  </a:lnTo>
                  <a:lnTo>
                    <a:pt x="93517" y="0"/>
                  </a:lnTo>
                </a:path>
              </a:pathLst>
            </a:custGeom>
            <a:ln w="17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1329646" y="9523551"/>
              <a:ext cx="99695" cy="292100"/>
            </a:xfrm>
            <a:custGeom>
              <a:avLst/>
              <a:gdLst/>
              <a:ahLst/>
              <a:cxnLst/>
              <a:rect l="l" t="t" r="r" b="b"/>
              <a:pathLst>
                <a:path w="99694" h="292100">
                  <a:moveTo>
                    <a:pt x="99201" y="291938"/>
                  </a:moveTo>
                  <a:lnTo>
                    <a:pt x="97591" y="231521"/>
                  </a:lnTo>
                  <a:lnTo>
                    <a:pt x="92947" y="174583"/>
                  </a:lnTo>
                  <a:lnTo>
                    <a:pt x="85547" y="122044"/>
                  </a:lnTo>
                  <a:lnTo>
                    <a:pt x="75668" y="74822"/>
                  </a:lnTo>
                  <a:lnTo>
                    <a:pt x="63590" y="33834"/>
                  </a:lnTo>
                  <a:lnTo>
                    <a:pt x="49590" y="0"/>
                  </a:lnTo>
                  <a:lnTo>
                    <a:pt x="35591" y="33834"/>
                  </a:lnTo>
                  <a:lnTo>
                    <a:pt x="23516" y="74822"/>
                  </a:lnTo>
                  <a:lnTo>
                    <a:pt x="13643" y="122044"/>
                  </a:lnTo>
                  <a:lnTo>
                    <a:pt x="6248" y="174583"/>
                  </a:lnTo>
                  <a:lnTo>
                    <a:pt x="1608" y="231521"/>
                  </a:lnTo>
                  <a:lnTo>
                    <a:pt x="0" y="291938"/>
                  </a:lnTo>
                </a:path>
              </a:pathLst>
            </a:custGeom>
            <a:ln w="17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1395826" y="9844220"/>
              <a:ext cx="278130" cy="189230"/>
            </a:xfrm>
            <a:custGeom>
              <a:avLst/>
              <a:gdLst/>
              <a:ahLst/>
              <a:cxnLst/>
              <a:rect l="l" t="t" r="r" b="b"/>
              <a:pathLst>
                <a:path w="278130" h="189229">
                  <a:moveTo>
                    <a:pt x="49611" y="0"/>
                  </a:moveTo>
                  <a:lnTo>
                    <a:pt x="101123" y="31601"/>
                  </a:lnTo>
                  <a:lnTo>
                    <a:pt x="148107" y="64089"/>
                  </a:lnTo>
                  <a:lnTo>
                    <a:pt x="189906" y="96764"/>
                  </a:lnTo>
                  <a:lnTo>
                    <a:pt x="225863" y="128927"/>
                  </a:lnTo>
                  <a:lnTo>
                    <a:pt x="255321" y="159881"/>
                  </a:lnTo>
                  <a:lnTo>
                    <a:pt x="277625" y="188926"/>
                  </a:lnTo>
                  <a:lnTo>
                    <a:pt x="241321" y="184132"/>
                  </a:lnTo>
                  <a:lnTo>
                    <a:pt x="199786" y="174095"/>
                  </a:lnTo>
                  <a:lnTo>
                    <a:pt x="153953" y="159034"/>
                  </a:lnTo>
                  <a:lnTo>
                    <a:pt x="104755" y="139169"/>
                  </a:lnTo>
                  <a:lnTo>
                    <a:pt x="53126" y="114719"/>
                  </a:lnTo>
                  <a:lnTo>
                    <a:pt x="0" y="85903"/>
                  </a:lnTo>
                </a:path>
              </a:pathLst>
            </a:custGeom>
            <a:ln w="17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1085037" y="9844220"/>
              <a:ext cx="278130" cy="189230"/>
            </a:xfrm>
            <a:custGeom>
              <a:avLst/>
              <a:gdLst/>
              <a:ahLst/>
              <a:cxnLst/>
              <a:rect l="l" t="t" r="r" b="b"/>
              <a:pathLst>
                <a:path w="278130" h="189229">
                  <a:moveTo>
                    <a:pt x="228013" y="0"/>
                  </a:moveTo>
                  <a:lnTo>
                    <a:pt x="176501" y="31601"/>
                  </a:lnTo>
                  <a:lnTo>
                    <a:pt x="129517" y="64089"/>
                  </a:lnTo>
                  <a:lnTo>
                    <a:pt x="87718" y="96764"/>
                  </a:lnTo>
                  <a:lnTo>
                    <a:pt x="51761" y="128927"/>
                  </a:lnTo>
                  <a:lnTo>
                    <a:pt x="22303" y="159881"/>
                  </a:lnTo>
                  <a:lnTo>
                    <a:pt x="0" y="188926"/>
                  </a:lnTo>
                  <a:lnTo>
                    <a:pt x="36303" y="184132"/>
                  </a:lnTo>
                  <a:lnTo>
                    <a:pt x="77838" y="174095"/>
                  </a:lnTo>
                  <a:lnTo>
                    <a:pt x="123671" y="159034"/>
                  </a:lnTo>
                  <a:lnTo>
                    <a:pt x="172869" y="139169"/>
                  </a:lnTo>
                  <a:lnTo>
                    <a:pt x="224498" y="114719"/>
                  </a:lnTo>
                  <a:lnTo>
                    <a:pt x="277625" y="85903"/>
                  </a:lnTo>
                </a:path>
              </a:pathLst>
            </a:custGeom>
            <a:ln w="17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78" name="object 7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3389" y="9787434"/>
              <a:ext cx="151712" cy="151691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1370633" y="9930500"/>
              <a:ext cx="17780" cy="328295"/>
            </a:xfrm>
            <a:custGeom>
              <a:avLst/>
              <a:gdLst/>
              <a:ahLst/>
              <a:cxnLst/>
              <a:rect l="l" t="t" r="r" b="b"/>
              <a:pathLst>
                <a:path w="17780" h="328295">
                  <a:moveTo>
                    <a:pt x="17224" y="0"/>
                  </a:moveTo>
                  <a:lnTo>
                    <a:pt x="0" y="0"/>
                  </a:lnTo>
                  <a:lnTo>
                    <a:pt x="0" y="327919"/>
                  </a:lnTo>
                  <a:lnTo>
                    <a:pt x="17224" y="327919"/>
                  </a:lnTo>
                  <a:lnTo>
                    <a:pt x="172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0" name="object 8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31011" y="9489297"/>
              <a:ext cx="412707" cy="232893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3635145" y="9740201"/>
              <a:ext cx="784860" cy="503555"/>
            </a:xfrm>
            <a:custGeom>
              <a:avLst/>
              <a:gdLst/>
              <a:ahLst/>
              <a:cxnLst/>
              <a:rect l="l" t="t" r="r" b="b"/>
              <a:pathLst>
                <a:path w="784860" h="503554">
                  <a:moveTo>
                    <a:pt x="376574" y="211673"/>
                  </a:moveTo>
                  <a:lnTo>
                    <a:pt x="377276" y="212207"/>
                  </a:lnTo>
                  <a:lnTo>
                    <a:pt x="377841" y="212678"/>
                  </a:lnTo>
                  <a:lnTo>
                    <a:pt x="376574" y="211673"/>
                  </a:lnTo>
                  <a:close/>
                </a:path>
                <a:path w="784860" h="503554">
                  <a:moveTo>
                    <a:pt x="246516" y="191998"/>
                  </a:moveTo>
                  <a:lnTo>
                    <a:pt x="261870" y="229162"/>
                  </a:lnTo>
                  <a:lnTo>
                    <a:pt x="305211" y="252128"/>
                  </a:lnTo>
                  <a:lnTo>
                    <a:pt x="323472" y="249457"/>
                  </a:lnTo>
                  <a:lnTo>
                    <a:pt x="358273" y="228561"/>
                  </a:lnTo>
                  <a:lnTo>
                    <a:pt x="373915" y="212092"/>
                  </a:lnTo>
                  <a:lnTo>
                    <a:pt x="374574" y="211432"/>
                  </a:lnTo>
                  <a:lnTo>
                    <a:pt x="375245" y="210804"/>
                  </a:lnTo>
                  <a:lnTo>
                    <a:pt x="375381" y="210898"/>
                  </a:lnTo>
                  <a:lnTo>
                    <a:pt x="375538" y="210992"/>
                  </a:lnTo>
                  <a:lnTo>
                    <a:pt x="375695" y="211086"/>
                  </a:lnTo>
                  <a:lnTo>
                    <a:pt x="375936" y="211296"/>
                  </a:lnTo>
                  <a:lnTo>
                    <a:pt x="376177" y="211484"/>
                  </a:lnTo>
                  <a:lnTo>
                    <a:pt x="376396" y="211715"/>
                  </a:lnTo>
                  <a:lnTo>
                    <a:pt x="378260" y="213380"/>
                  </a:lnTo>
                  <a:lnTo>
                    <a:pt x="379915" y="215254"/>
                  </a:lnTo>
                  <a:lnTo>
                    <a:pt x="381496" y="217201"/>
                  </a:lnTo>
                  <a:lnTo>
                    <a:pt x="381904" y="217756"/>
                  </a:lnTo>
                  <a:lnTo>
                    <a:pt x="382302" y="218290"/>
                  </a:lnTo>
                  <a:lnTo>
                    <a:pt x="382679" y="218856"/>
                  </a:lnTo>
                  <a:lnTo>
                    <a:pt x="383820" y="220458"/>
                  </a:lnTo>
                  <a:lnTo>
                    <a:pt x="384899" y="222112"/>
                  </a:lnTo>
                  <a:lnTo>
                    <a:pt x="385956" y="223777"/>
                  </a:lnTo>
                  <a:lnTo>
                    <a:pt x="400165" y="249070"/>
                  </a:lnTo>
                  <a:lnTo>
                    <a:pt x="412414" y="275565"/>
                  </a:lnTo>
                  <a:lnTo>
                    <a:pt x="423787" y="302506"/>
                  </a:lnTo>
                  <a:lnTo>
                    <a:pt x="435368" y="329135"/>
                  </a:lnTo>
                  <a:lnTo>
                    <a:pt x="455708" y="369195"/>
                  </a:lnTo>
                  <a:lnTo>
                    <a:pt x="479556" y="402818"/>
                  </a:lnTo>
                  <a:lnTo>
                    <a:pt x="512658" y="424046"/>
                  </a:lnTo>
                  <a:lnTo>
                    <a:pt x="525951" y="425628"/>
                  </a:lnTo>
                  <a:lnTo>
                    <a:pt x="539430" y="424546"/>
                  </a:lnTo>
                  <a:lnTo>
                    <a:pt x="582237" y="406752"/>
                  </a:lnTo>
                  <a:lnTo>
                    <a:pt x="606944" y="384798"/>
                  </a:lnTo>
                  <a:lnTo>
                    <a:pt x="613499" y="378325"/>
                  </a:lnTo>
                  <a:lnTo>
                    <a:pt x="617358" y="375278"/>
                  </a:lnTo>
                  <a:lnTo>
                    <a:pt x="620612" y="371732"/>
                  </a:lnTo>
                  <a:lnTo>
                    <a:pt x="625352" y="363762"/>
                  </a:lnTo>
                  <a:lnTo>
                    <a:pt x="643927" y="391423"/>
                  </a:lnTo>
                  <a:lnTo>
                    <a:pt x="662506" y="419084"/>
                  </a:lnTo>
                  <a:lnTo>
                    <a:pt x="681088" y="446743"/>
                  </a:lnTo>
                  <a:lnTo>
                    <a:pt x="699675" y="474398"/>
                  </a:lnTo>
                  <a:lnTo>
                    <a:pt x="719203" y="503099"/>
                  </a:lnTo>
                </a:path>
                <a:path w="784860" h="503554">
                  <a:moveTo>
                    <a:pt x="784824" y="501182"/>
                  </a:moveTo>
                  <a:lnTo>
                    <a:pt x="762416" y="468333"/>
                  </a:lnTo>
                  <a:lnTo>
                    <a:pt x="736299" y="430590"/>
                  </a:lnTo>
                  <a:lnTo>
                    <a:pt x="710178" y="392844"/>
                  </a:lnTo>
                  <a:lnTo>
                    <a:pt x="687759" y="359982"/>
                  </a:lnTo>
                  <a:lnTo>
                    <a:pt x="658590" y="316564"/>
                  </a:lnTo>
                  <a:lnTo>
                    <a:pt x="629424" y="273145"/>
                  </a:lnTo>
                  <a:lnTo>
                    <a:pt x="600261" y="229727"/>
                  </a:lnTo>
                  <a:lnTo>
                    <a:pt x="571100" y="186308"/>
                  </a:lnTo>
                  <a:lnTo>
                    <a:pt x="541941" y="142890"/>
                  </a:lnTo>
                  <a:lnTo>
                    <a:pt x="520673" y="111220"/>
                  </a:lnTo>
                  <a:lnTo>
                    <a:pt x="499404" y="79553"/>
                  </a:lnTo>
                  <a:lnTo>
                    <a:pt x="478138" y="47887"/>
                  </a:lnTo>
                  <a:lnTo>
                    <a:pt x="456876" y="16223"/>
                  </a:lnTo>
                  <a:lnTo>
                    <a:pt x="447578" y="7922"/>
                  </a:lnTo>
                  <a:lnTo>
                    <a:pt x="435327" y="3512"/>
                  </a:lnTo>
                  <a:lnTo>
                    <a:pt x="421999" y="1599"/>
                  </a:lnTo>
                  <a:lnTo>
                    <a:pt x="409474" y="789"/>
                  </a:lnTo>
                  <a:lnTo>
                    <a:pt x="392494" y="0"/>
                  </a:lnTo>
                  <a:lnTo>
                    <a:pt x="374963" y="94"/>
                  </a:lnTo>
                  <a:lnTo>
                    <a:pt x="332199" y="8108"/>
                  </a:lnTo>
                  <a:lnTo>
                    <a:pt x="313362" y="34129"/>
                  </a:lnTo>
                  <a:lnTo>
                    <a:pt x="308775" y="40914"/>
                  </a:lnTo>
                  <a:lnTo>
                    <a:pt x="278036" y="86696"/>
                  </a:lnTo>
                  <a:lnTo>
                    <a:pt x="247293" y="132476"/>
                  </a:lnTo>
                  <a:lnTo>
                    <a:pt x="216546" y="178257"/>
                  </a:lnTo>
                  <a:lnTo>
                    <a:pt x="185795" y="224039"/>
                  </a:lnTo>
                  <a:lnTo>
                    <a:pt x="158738" y="264322"/>
                  </a:lnTo>
                  <a:lnTo>
                    <a:pt x="131685" y="304605"/>
                  </a:lnTo>
                  <a:lnTo>
                    <a:pt x="104632" y="344885"/>
                  </a:lnTo>
                  <a:lnTo>
                    <a:pt x="77578" y="385163"/>
                  </a:lnTo>
                  <a:lnTo>
                    <a:pt x="50522" y="425436"/>
                  </a:lnTo>
                  <a:lnTo>
                    <a:pt x="25261" y="462846"/>
                  </a:lnTo>
                  <a:lnTo>
                    <a:pt x="11021" y="483902"/>
                  </a:lnTo>
                  <a:lnTo>
                    <a:pt x="0" y="500240"/>
                  </a:lnTo>
                </a:path>
              </a:pathLst>
            </a:custGeom>
            <a:ln w="17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1043406" y="3451128"/>
              <a:ext cx="2226945" cy="1228090"/>
            </a:xfrm>
            <a:custGeom>
              <a:avLst/>
              <a:gdLst/>
              <a:ahLst/>
              <a:cxnLst/>
              <a:rect l="l" t="t" r="r" b="b"/>
              <a:pathLst>
                <a:path w="2226945" h="1228089">
                  <a:moveTo>
                    <a:pt x="683374" y="0"/>
                  </a:moveTo>
                  <a:lnTo>
                    <a:pt x="464642" y="0"/>
                  </a:lnTo>
                  <a:lnTo>
                    <a:pt x="464642" y="832637"/>
                  </a:lnTo>
                  <a:lnTo>
                    <a:pt x="463372" y="889546"/>
                  </a:lnTo>
                  <a:lnTo>
                    <a:pt x="459549" y="936510"/>
                  </a:lnTo>
                  <a:lnTo>
                    <a:pt x="444271" y="1000506"/>
                  </a:lnTo>
                  <a:lnTo>
                    <a:pt x="404850" y="1038656"/>
                  </a:lnTo>
                  <a:lnTo>
                    <a:pt x="337439" y="1051356"/>
                  </a:lnTo>
                  <a:lnTo>
                    <a:pt x="305473" y="1048550"/>
                  </a:lnTo>
                  <a:lnTo>
                    <a:pt x="258419" y="1026096"/>
                  </a:lnTo>
                  <a:lnTo>
                    <a:pt x="232575" y="978725"/>
                  </a:lnTo>
                  <a:lnTo>
                    <a:pt x="224891" y="940523"/>
                  </a:lnTo>
                  <a:lnTo>
                    <a:pt x="220281" y="891819"/>
                  </a:lnTo>
                  <a:lnTo>
                    <a:pt x="218744" y="832637"/>
                  </a:lnTo>
                  <a:lnTo>
                    <a:pt x="218744" y="0"/>
                  </a:lnTo>
                  <a:lnTo>
                    <a:pt x="0" y="0"/>
                  </a:lnTo>
                  <a:lnTo>
                    <a:pt x="0" y="832637"/>
                  </a:lnTo>
                  <a:lnTo>
                    <a:pt x="571" y="882129"/>
                  </a:lnTo>
                  <a:lnTo>
                    <a:pt x="2324" y="925474"/>
                  </a:lnTo>
                  <a:lnTo>
                    <a:pt x="9309" y="993724"/>
                  </a:lnTo>
                  <a:lnTo>
                    <a:pt x="22656" y="1046302"/>
                  </a:lnTo>
                  <a:lnTo>
                    <a:pt x="44081" y="1092073"/>
                  </a:lnTo>
                  <a:lnTo>
                    <a:pt x="67081" y="1125245"/>
                  </a:lnTo>
                  <a:lnTo>
                    <a:pt x="93675" y="1153541"/>
                  </a:lnTo>
                  <a:lnTo>
                    <a:pt x="123875" y="1176959"/>
                  </a:lnTo>
                  <a:lnTo>
                    <a:pt x="157683" y="1195501"/>
                  </a:lnTo>
                  <a:lnTo>
                    <a:pt x="195948" y="1209598"/>
                  </a:lnTo>
                  <a:lnTo>
                    <a:pt x="239509" y="1219669"/>
                  </a:lnTo>
                  <a:lnTo>
                    <a:pt x="288366" y="1225715"/>
                  </a:lnTo>
                  <a:lnTo>
                    <a:pt x="342531" y="1227734"/>
                  </a:lnTo>
                  <a:lnTo>
                    <a:pt x="392709" y="1226032"/>
                  </a:lnTo>
                  <a:lnTo>
                    <a:pt x="438124" y="1220939"/>
                  </a:lnTo>
                  <a:lnTo>
                    <a:pt x="478764" y="1212456"/>
                  </a:lnTo>
                  <a:lnTo>
                    <a:pt x="546823" y="1184808"/>
                  </a:lnTo>
                  <a:lnTo>
                    <a:pt x="603211" y="1139875"/>
                  </a:lnTo>
                  <a:lnTo>
                    <a:pt x="642251" y="1087043"/>
                  </a:lnTo>
                  <a:lnTo>
                    <a:pt x="664298" y="1034897"/>
                  </a:lnTo>
                  <a:lnTo>
                    <a:pt x="676694" y="973645"/>
                  </a:lnTo>
                  <a:lnTo>
                    <a:pt x="680402" y="933742"/>
                  </a:lnTo>
                  <a:lnTo>
                    <a:pt x="682637" y="886739"/>
                  </a:lnTo>
                  <a:lnTo>
                    <a:pt x="683374" y="832637"/>
                  </a:lnTo>
                  <a:lnTo>
                    <a:pt x="683374" y="0"/>
                  </a:lnTo>
                  <a:close/>
                </a:path>
                <a:path w="2226945" h="1228089">
                  <a:moveTo>
                    <a:pt x="1573606" y="1210792"/>
                  </a:moveTo>
                  <a:lnTo>
                    <a:pt x="1231087" y="0"/>
                  </a:lnTo>
                  <a:lnTo>
                    <a:pt x="1049629" y="0"/>
                  </a:lnTo>
                  <a:lnTo>
                    <a:pt x="707085" y="1210792"/>
                  </a:lnTo>
                  <a:lnTo>
                    <a:pt x="942809" y="1210792"/>
                  </a:lnTo>
                  <a:lnTo>
                    <a:pt x="1141209" y="345198"/>
                  </a:lnTo>
                  <a:lnTo>
                    <a:pt x="1337932" y="1210792"/>
                  </a:lnTo>
                  <a:lnTo>
                    <a:pt x="1573606" y="1210792"/>
                  </a:lnTo>
                  <a:close/>
                </a:path>
                <a:path w="2226945" h="1228089">
                  <a:moveTo>
                    <a:pt x="2226475" y="1030439"/>
                  </a:moveTo>
                  <a:lnTo>
                    <a:pt x="1853399" y="1030439"/>
                  </a:lnTo>
                  <a:lnTo>
                    <a:pt x="1853399" y="690079"/>
                  </a:lnTo>
                  <a:lnTo>
                    <a:pt x="2160333" y="690079"/>
                  </a:lnTo>
                  <a:lnTo>
                    <a:pt x="2160333" y="511009"/>
                  </a:lnTo>
                  <a:lnTo>
                    <a:pt x="1853399" y="511009"/>
                  </a:lnTo>
                  <a:lnTo>
                    <a:pt x="1853399" y="179539"/>
                  </a:lnTo>
                  <a:lnTo>
                    <a:pt x="2217978" y="179539"/>
                  </a:lnTo>
                  <a:lnTo>
                    <a:pt x="2217978" y="469"/>
                  </a:lnTo>
                  <a:lnTo>
                    <a:pt x="1634655" y="469"/>
                  </a:lnTo>
                  <a:lnTo>
                    <a:pt x="1634655" y="179539"/>
                  </a:lnTo>
                  <a:lnTo>
                    <a:pt x="1634655" y="511009"/>
                  </a:lnTo>
                  <a:lnTo>
                    <a:pt x="1634655" y="690079"/>
                  </a:lnTo>
                  <a:lnTo>
                    <a:pt x="1634655" y="1030439"/>
                  </a:lnTo>
                  <a:lnTo>
                    <a:pt x="1634655" y="1210779"/>
                  </a:lnTo>
                  <a:lnTo>
                    <a:pt x="2226475" y="1210779"/>
                  </a:lnTo>
                  <a:lnTo>
                    <a:pt x="2226475" y="1030439"/>
                  </a:lnTo>
                  <a:close/>
                </a:path>
              </a:pathLst>
            </a:custGeom>
            <a:solidFill>
              <a:srgbClr val="C6C7C8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1020114" y="4767496"/>
              <a:ext cx="2259965" cy="478790"/>
            </a:xfrm>
            <a:custGeom>
              <a:avLst/>
              <a:gdLst/>
              <a:ahLst/>
              <a:cxnLst/>
              <a:rect l="l" t="t" r="r" b="b"/>
              <a:pathLst>
                <a:path w="2259965" h="478789">
                  <a:moveTo>
                    <a:pt x="211797" y="340537"/>
                  </a:moveTo>
                  <a:lnTo>
                    <a:pt x="168643" y="340537"/>
                  </a:lnTo>
                  <a:lnTo>
                    <a:pt x="167576" y="363410"/>
                  </a:lnTo>
                  <a:lnTo>
                    <a:pt x="165036" y="383032"/>
                  </a:lnTo>
                  <a:lnTo>
                    <a:pt x="147078" y="423900"/>
                  </a:lnTo>
                  <a:lnTo>
                    <a:pt x="105905" y="438607"/>
                  </a:lnTo>
                  <a:lnTo>
                    <a:pt x="92176" y="437299"/>
                  </a:lnTo>
                  <a:lnTo>
                    <a:pt x="56172" y="403580"/>
                  </a:lnTo>
                  <a:lnTo>
                    <a:pt x="48666" y="361416"/>
                  </a:lnTo>
                  <a:lnTo>
                    <a:pt x="47726" y="333362"/>
                  </a:lnTo>
                  <a:lnTo>
                    <a:pt x="47726" y="145110"/>
                  </a:lnTo>
                  <a:lnTo>
                    <a:pt x="50507" y="99339"/>
                  </a:lnTo>
                  <a:lnTo>
                    <a:pt x="66687" y="55956"/>
                  </a:lnTo>
                  <a:lnTo>
                    <a:pt x="105905" y="40525"/>
                  </a:lnTo>
                  <a:lnTo>
                    <a:pt x="119303" y="41579"/>
                  </a:lnTo>
                  <a:lnTo>
                    <a:pt x="154432" y="69596"/>
                  </a:lnTo>
                  <a:lnTo>
                    <a:pt x="164731" y="129413"/>
                  </a:lnTo>
                  <a:lnTo>
                    <a:pt x="208521" y="129413"/>
                  </a:lnTo>
                  <a:lnTo>
                    <a:pt x="205574" y="88239"/>
                  </a:lnTo>
                  <a:lnTo>
                    <a:pt x="182892" y="33362"/>
                  </a:lnTo>
                  <a:lnTo>
                    <a:pt x="136169" y="4279"/>
                  </a:lnTo>
                  <a:lnTo>
                    <a:pt x="104584" y="635"/>
                  </a:lnTo>
                  <a:lnTo>
                    <a:pt x="79133" y="2933"/>
                  </a:lnTo>
                  <a:lnTo>
                    <a:pt x="38290" y="21234"/>
                  </a:lnTo>
                  <a:lnTo>
                    <a:pt x="12877" y="55638"/>
                  </a:lnTo>
                  <a:lnTo>
                    <a:pt x="1435" y="108585"/>
                  </a:lnTo>
                  <a:lnTo>
                    <a:pt x="0" y="143141"/>
                  </a:lnTo>
                  <a:lnTo>
                    <a:pt x="0" y="335330"/>
                  </a:lnTo>
                  <a:lnTo>
                    <a:pt x="4572" y="394817"/>
                  </a:lnTo>
                  <a:lnTo>
                    <a:pt x="18300" y="434670"/>
                  </a:lnTo>
                  <a:lnTo>
                    <a:pt x="53263" y="467512"/>
                  </a:lnTo>
                  <a:lnTo>
                    <a:pt x="104584" y="478459"/>
                  </a:lnTo>
                  <a:lnTo>
                    <a:pt x="136245" y="474903"/>
                  </a:lnTo>
                  <a:lnTo>
                    <a:pt x="183642" y="446468"/>
                  </a:lnTo>
                  <a:lnTo>
                    <a:pt x="204800" y="405993"/>
                  </a:lnTo>
                  <a:lnTo>
                    <a:pt x="211023" y="365455"/>
                  </a:lnTo>
                  <a:lnTo>
                    <a:pt x="211797" y="340537"/>
                  </a:lnTo>
                  <a:close/>
                </a:path>
                <a:path w="2259965" h="478789">
                  <a:moveTo>
                    <a:pt x="476504" y="138557"/>
                  </a:moveTo>
                  <a:lnTo>
                    <a:pt x="470623" y="80060"/>
                  </a:lnTo>
                  <a:lnTo>
                    <a:pt x="454025" y="39852"/>
                  </a:lnTo>
                  <a:lnTo>
                    <a:pt x="429437" y="16586"/>
                  </a:lnTo>
                  <a:lnTo>
                    <a:pt x="429437" y="143154"/>
                  </a:lnTo>
                  <a:lnTo>
                    <a:pt x="429437" y="335318"/>
                  </a:lnTo>
                  <a:lnTo>
                    <a:pt x="426008" y="379603"/>
                  </a:lnTo>
                  <a:lnTo>
                    <a:pt x="406908" y="422783"/>
                  </a:lnTo>
                  <a:lnTo>
                    <a:pt x="364731" y="438594"/>
                  </a:lnTo>
                  <a:lnTo>
                    <a:pt x="348538" y="436880"/>
                  </a:lnTo>
                  <a:lnTo>
                    <a:pt x="313740" y="411137"/>
                  </a:lnTo>
                  <a:lnTo>
                    <a:pt x="300875" y="360159"/>
                  </a:lnTo>
                  <a:lnTo>
                    <a:pt x="300024" y="335318"/>
                  </a:lnTo>
                  <a:lnTo>
                    <a:pt x="300024" y="143154"/>
                  </a:lnTo>
                  <a:lnTo>
                    <a:pt x="303288" y="98856"/>
                  </a:lnTo>
                  <a:lnTo>
                    <a:pt x="321970" y="55676"/>
                  </a:lnTo>
                  <a:lnTo>
                    <a:pt x="364731" y="39852"/>
                  </a:lnTo>
                  <a:lnTo>
                    <a:pt x="379450" y="41160"/>
                  </a:lnTo>
                  <a:lnTo>
                    <a:pt x="419506" y="75260"/>
                  </a:lnTo>
                  <a:lnTo>
                    <a:pt x="428332" y="116433"/>
                  </a:lnTo>
                  <a:lnTo>
                    <a:pt x="429437" y="143154"/>
                  </a:lnTo>
                  <a:lnTo>
                    <a:pt x="429437" y="16586"/>
                  </a:lnTo>
                  <a:lnTo>
                    <a:pt x="417499" y="9474"/>
                  </a:lnTo>
                  <a:lnTo>
                    <a:pt x="393280" y="2374"/>
                  </a:lnTo>
                  <a:lnTo>
                    <a:pt x="364731" y="0"/>
                  </a:lnTo>
                  <a:lnTo>
                    <a:pt x="339280" y="1841"/>
                  </a:lnTo>
                  <a:lnTo>
                    <a:pt x="298424" y="16535"/>
                  </a:lnTo>
                  <a:lnTo>
                    <a:pt x="269595" y="48488"/>
                  </a:lnTo>
                  <a:lnTo>
                    <a:pt x="254228" y="103060"/>
                  </a:lnTo>
                  <a:lnTo>
                    <a:pt x="252310" y="138557"/>
                  </a:lnTo>
                  <a:lnTo>
                    <a:pt x="252310" y="339890"/>
                  </a:lnTo>
                  <a:lnTo>
                    <a:pt x="258191" y="398386"/>
                  </a:lnTo>
                  <a:lnTo>
                    <a:pt x="275844" y="440563"/>
                  </a:lnTo>
                  <a:lnTo>
                    <a:pt x="311454" y="468985"/>
                  </a:lnTo>
                  <a:lnTo>
                    <a:pt x="364731" y="478459"/>
                  </a:lnTo>
                  <a:lnTo>
                    <a:pt x="389890" y="476618"/>
                  </a:lnTo>
                  <a:lnTo>
                    <a:pt x="411784" y="471106"/>
                  </a:lnTo>
                  <a:lnTo>
                    <a:pt x="430415" y="461924"/>
                  </a:lnTo>
                  <a:lnTo>
                    <a:pt x="445795" y="449072"/>
                  </a:lnTo>
                  <a:lnTo>
                    <a:pt x="453161" y="438594"/>
                  </a:lnTo>
                  <a:lnTo>
                    <a:pt x="459219" y="429983"/>
                  </a:lnTo>
                  <a:lnTo>
                    <a:pt x="468820" y="405422"/>
                  </a:lnTo>
                  <a:lnTo>
                    <a:pt x="474586" y="375386"/>
                  </a:lnTo>
                  <a:lnTo>
                    <a:pt x="476504" y="339890"/>
                  </a:lnTo>
                  <a:lnTo>
                    <a:pt x="476504" y="138557"/>
                  </a:lnTo>
                  <a:close/>
                </a:path>
                <a:path w="2259965" h="478789">
                  <a:moveTo>
                    <a:pt x="756907" y="5880"/>
                  </a:moveTo>
                  <a:lnTo>
                    <a:pt x="711822" y="5880"/>
                  </a:lnTo>
                  <a:lnTo>
                    <a:pt x="711822" y="370624"/>
                  </a:lnTo>
                  <a:lnTo>
                    <a:pt x="575195" y="5880"/>
                  </a:lnTo>
                  <a:lnTo>
                    <a:pt x="528142" y="5880"/>
                  </a:lnTo>
                  <a:lnTo>
                    <a:pt x="528142" y="472579"/>
                  </a:lnTo>
                  <a:lnTo>
                    <a:pt x="573239" y="472579"/>
                  </a:lnTo>
                  <a:lnTo>
                    <a:pt x="573239" y="105892"/>
                  </a:lnTo>
                  <a:lnTo>
                    <a:pt x="711822" y="472579"/>
                  </a:lnTo>
                  <a:lnTo>
                    <a:pt x="756907" y="472579"/>
                  </a:lnTo>
                  <a:lnTo>
                    <a:pt x="756907" y="5880"/>
                  </a:lnTo>
                  <a:close/>
                </a:path>
                <a:path w="2259965" h="478789">
                  <a:moveTo>
                    <a:pt x="1006640" y="343814"/>
                  </a:moveTo>
                  <a:lnTo>
                    <a:pt x="999261" y="286778"/>
                  </a:lnTo>
                  <a:lnTo>
                    <a:pt x="977201" y="247726"/>
                  </a:lnTo>
                  <a:lnTo>
                    <a:pt x="939622" y="223621"/>
                  </a:lnTo>
                  <a:lnTo>
                    <a:pt x="912495" y="212420"/>
                  </a:lnTo>
                  <a:lnTo>
                    <a:pt x="895845" y="205130"/>
                  </a:lnTo>
                  <a:lnTo>
                    <a:pt x="861847" y="178104"/>
                  </a:lnTo>
                  <a:lnTo>
                    <a:pt x="848055" y="138950"/>
                  </a:lnTo>
                  <a:lnTo>
                    <a:pt x="847128" y="122212"/>
                  </a:lnTo>
                  <a:lnTo>
                    <a:pt x="847966" y="103479"/>
                  </a:lnTo>
                  <a:lnTo>
                    <a:pt x="860513" y="61417"/>
                  </a:lnTo>
                  <a:lnTo>
                    <a:pt x="899426" y="40525"/>
                  </a:lnTo>
                  <a:lnTo>
                    <a:pt x="911923" y="41630"/>
                  </a:lnTo>
                  <a:lnTo>
                    <a:pt x="945007" y="70485"/>
                  </a:lnTo>
                  <a:lnTo>
                    <a:pt x="954328" y="129413"/>
                  </a:lnTo>
                  <a:lnTo>
                    <a:pt x="998131" y="129413"/>
                  </a:lnTo>
                  <a:lnTo>
                    <a:pt x="995184" y="88569"/>
                  </a:lnTo>
                  <a:lnTo>
                    <a:pt x="973239" y="33362"/>
                  </a:lnTo>
                  <a:lnTo>
                    <a:pt x="928471" y="4279"/>
                  </a:lnTo>
                  <a:lnTo>
                    <a:pt x="898118" y="635"/>
                  </a:lnTo>
                  <a:lnTo>
                    <a:pt x="877658" y="2349"/>
                  </a:lnTo>
                  <a:lnTo>
                    <a:pt x="829487" y="28079"/>
                  </a:lnTo>
                  <a:lnTo>
                    <a:pt x="807910" y="68135"/>
                  </a:lnTo>
                  <a:lnTo>
                    <a:pt x="800709" y="124206"/>
                  </a:lnTo>
                  <a:lnTo>
                    <a:pt x="801852" y="146862"/>
                  </a:lnTo>
                  <a:lnTo>
                    <a:pt x="811022" y="185102"/>
                  </a:lnTo>
                  <a:lnTo>
                    <a:pt x="846797" y="230238"/>
                  </a:lnTo>
                  <a:lnTo>
                    <a:pt x="889622" y="252298"/>
                  </a:lnTo>
                  <a:lnTo>
                    <a:pt x="913892" y="261785"/>
                  </a:lnTo>
                  <a:lnTo>
                    <a:pt x="922159" y="265290"/>
                  </a:lnTo>
                  <a:lnTo>
                    <a:pt x="951674" y="294259"/>
                  </a:lnTo>
                  <a:lnTo>
                    <a:pt x="960882" y="347065"/>
                  </a:lnTo>
                  <a:lnTo>
                    <a:pt x="959929" y="369062"/>
                  </a:lnTo>
                  <a:lnTo>
                    <a:pt x="945832" y="416369"/>
                  </a:lnTo>
                  <a:lnTo>
                    <a:pt x="913714" y="437210"/>
                  </a:lnTo>
                  <a:lnTo>
                    <a:pt x="898766" y="438607"/>
                  </a:lnTo>
                  <a:lnTo>
                    <a:pt x="884669" y="437337"/>
                  </a:lnTo>
                  <a:lnTo>
                    <a:pt x="846518" y="404888"/>
                  </a:lnTo>
                  <a:lnTo>
                    <a:pt x="838339" y="365988"/>
                  </a:lnTo>
                  <a:lnTo>
                    <a:pt x="837311" y="340537"/>
                  </a:lnTo>
                  <a:lnTo>
                    <a:pt x="793546" y="340537"/>
                  </a:lnTo>
                  <a:lnTo>
                    <a:pt x="796785" y="389089"/>
                  </a:lnTo>
                  <a:lnTo>
                    <a:pt x="820559" y="446836"/>
                  </a:lnTo>
                  <a:lnTo>
                    <a:pt x="868273" y="474941"/>
                  </a:lnTo>
                  <a:lnTo>
                    <a:pt x="900709" y="478459"/>
                  </a:lnTo>
                  <a:lnTo>
                    <a:pt x="947051" y="470039"/>
                  </a:lnTo>
                  <a:lnTo>
                    <a:pt x="980147" y="444792"/>
                  </a:lnTo>
                  <a:lnTo>
                    <a:pt x="1000010" y="402717"/>
                  </a:lnTo>
                  <a:lnTo>
                    <a:pt x="1006640" y="343814"/>
                  </a:lnTo>
                  <a:close/>
                </a:path>
                <a:path w="2259965" h="478789">
                  <a:moveTo>
                    <a:pt x="1234719" y="431939"/>
                  </a:moveTo>
                  <a:lnTo>
                    <a:pt x="1094828" y="431939"/>
                  </a:lnTo>
                  <a:lnTo>
                    <a:pt x="1094828" y="256679"/>
                  </a:lnTo>
                  <a:lnTo>
                    <a:pt x="1212494" y="256679"/>
                  </a:lnTo>
                  <a:lnTo>
                    <a:pt x="1212494" y="216039"/>
                  </a:lnTo>
                  <a:lnTo>
                    <a:pt x="1094828" y="216039"/>
                  </a:lnTo>
                  <a:lnTo>
                    <a:pt x="1094828" y="45859"/>
                  </a:lnTo>
                  <a:lnTo>
                    <a:pt x="1233385" y="45859"/>
                  </a:lnTo>
                  <a:lnTo>
                    <a:pt x="1233385" y="6489"/>
                  </a:lnTo>
                  <a:lnTo>
                    <a:pt x="1047127" y="6489"/>
                  </a:lnTo>
                  <a:lnTo>
                    <a:pt x="1047127" y="45859"/>
                  </a:lnTo>
                  <a:lnTo>
                    <a:pt x="1047127" y="216039"/>
                  </a:lnTo>
                  <a:lnTo>
                    <a:pt x="1047127" y="256679"/>
                  </a:lnTo>
                  <a:lnTo>
                    <a:pt x="1047127" y="431939"/>
                  </a:lnTo>
                  <a:lnTo>
                    <a:pt x="1047127" y="472579"/>
                  </a:lnTo>
                  <a:lnTo>
                    <a:pt x="1234719" y="472579"/>
                  </a:lnTo>
                  <a:lnTo>
                    <a:pt x="1234719" y="431939"/>
                  </a:lnTo>
                  <a:close/>
                </a:path>
                <a:path w="2259965" h="478789">
                  <a:moveTo>
                    <a:pt x="1500746" y="5880"/>
                  </a:moveTo>
                  <a:lnTo>
                    <a:pt x="1455661" y="5880"/>
                  </a:lnTo>
                  <a:lnTo>
                    <a:pt x="1455661" y="370624"/>
                  </a:lnTo>
                  <a:lnTo>
                    <a:pt x="1319022" y="5880"/>
                  </a:lnTo>
                  <a:lnTo>
                    <a:pt x="1271981" y="5880"/>
                  </a:lnTo>
                  <a:lnTo>
                    <a:pt x="1271981" y="472579"/>
                  </a:lnTo>
                  <a:lnTo>
                    <a:pt x="1317078" y="472579"/>
                  </a:lnTo>
                  <a:lnTo>
                    <a:pt x="1317078" y="105892"/>
                  </a:lnTo>
                  <a:lnTo>
                    <a:pt x="1455661" y="472579"/>
                  </a:lnTo>
                  <a:lnTo>
                    <a:pt x="1500746" y="472579"/>
                  </a:lnTo>
                  <a:lnTo>
                    <a:pt x="1500746" y="5880"/>
                  </a:lnTo>
                  <a:close/>
                </a:path>
                <a:path w="2259965" h="478789">
                  <a:moveTo>
                    <a:pt x="1750466" y="343814"/>
                  </a:moveTo>
                  <a:lnTo>
                    <a:pt x="1743100" y="286778"/>
                  </a:lnTo>
                  <a:lnTo>
                    <a:pt x="1721040" y="247726"/>
                  </a:lnTo>
                  <a:lnTo>
                    <a:pt x="1683461" y="223621"/>
                  </a:lnTo>
                  <a:lnTo>
                    <a:pt x="1656321" y="212420"/>
                  </a:lnTo>
                  <a:lnTo>
                    <a:pt x="1639684" y="205130"/>
                  </a:lnTo>
                  <a:lnTo>
                    <a:pt x="1605686" y="178104"/>
                  </a:lnTo>
                  <a:lnTo>
                    <a:pt x="1591881" y="138950"/>
                  </a:lnTo>
                  <a:lnTo>
                    <a:pt x="1590967" y="122212"/>
                  </a:lnTo>
                  <a:lnTo>
                    <a:pt x="1591805" y="103479"/>
                  </a:lnTo>
                  <a:lnTo>
                    <a:pt x="1604352" y="61417"/>
                  </a:lnTo>
                  <a:lnTo>
                    <a:pt x="1643265" y="40525"/>
                  </a:lnTo>
                  <a:lnTo>
                    <a:pt x="1655762" y="41630"/>
                  </a:lnTo>
                  <a:lnTo>
                    <a:pt x="1688846" y="70485"/>
                  </a:lnTo>
                  <a:lnTo>
                    <a:pt x="1698167" y="129413"/>
                  </a:lnTo>
                  <a:lnTo>
                    <a:pt x="1741970" y="129413"/>
                  </a:lnTo>
                  <a:lnTo>
                    <a:pt x="1739023" y="88569"/>
                  </a:lnTo>
                  <a:lnTo>
                    <a:pt x="1717078" y="33362"/>
                  </a:lnTo>
                  <a:lnTo>
                    <a:pt x="1672310" y="4279"/>
                  </a:lnTo>
                  <a:lnTo>
                    <a:pt x="1641957" y="635"/>
                  </a:lnTo>
                  <a:lnTo>
                    <a:pt x="1621485" y="2349"/>
                  </a:lnTo>
                  <a:lnTo>
                    <a:pt x="1573326" y="28079"/>
                  </a:lnTo>
                  <a:lnTo>
                    <a:pt x="1551749" y="68135"/>
                  </a:lnTo>
                  <a:lnTo>
                    <a:pt x="1544548" y="124206"/>
                  </a:lnTo>
                  <a:lnTo>
                    <a:pt x="1545691" y="146862"/>
                  </a:lnTo>
                  <a:lnTo>
                    <a:pt x="1554861" y="185102"/>
                  </a:lnTo>
                  <a:lnTo>
                    <a:pt x="1590636" y="230238"/>
                  </a:lnTo>
                  <a:lnTo>
                    <a:pt x="1633461" y="252298"/>
                  </a:lnTo>
                  <a:lnTo>
                    <a:pt x="1657718" y="261785"/>
                  </a:lnTo>
                  <a:lnTo>
                    <a:pt x="1665998" y="265290"/>
                  </a:lnTo>
                  <a:lnTo>
                    <a:pt x="1695513" y="294259"/>
                  </a:lnTo>
                  <a:lnTo>
                    <a:pt x="1704708" y="347065"/>
                  </a:lnTo>
                  <a:lnTo>
                    <a:pt x="1703768" y="369062"/>
                  </a:lnTo>
                  <a:lnTo>
                    <a:pt x="1689671" y="416369"/>
                  </a:lnTo>
                  <a:lnTo>
                    <a:pt x="1657540" y="437210"/>
                  </a:lnTo>
                  <a:lnTo>
                    <a:pt x="1642605" y="438607"/>
                  </a:lnTo>
                  <a:lnTo>
                    <a:pt x="1628508" y="437337"/>
                  </a:lnTo>
                  <a:lnTo>
                    <a:pt x="1590357" y="404888"/>
                  </a:lnTo>
                  <a:lnTo>
                    <a:pt x="1582166" y="365988"/>
                  </a:lnTo>
                  <a:lnTo>
                    <a:pt x="1581150" y="340537"/>
                  </a:lnTo>
                  <a:lnTo>
                    <a:pt x="1537373" y="340537"/>
                  </a:lnTo>
                  <a:lnTo>
                    <a:pt x="1540624" y="389089"/>
                  </a:lnTo>
                  <a:lnTo>
                    <a:pt x="1564398" y="446836"/>
                  </a:lnTo>
                  <a:lnTo>
                    <a:pt x="1612112" y="474941"/>
                  </a:lnTo>
                  <a:lnTo>
                    <a:pt x="1644548" y="478459"/>
                  </a:lnTo>
                  <a:lnTo>
                    <a:pt x="1690890" y="470039"/>
                  </a:lnTo>
                  <a:lnTo>
                    <a:pt x="1723986" y="444792"/>
                  </a:lnTo>
                  <a:lnTo>
                    <a:pt x="1743849" y="402717"/>
                  </a:lnTo>
                  <a:lnTo>
                    <a:pt x="1750466" y="343814"/>
                  </a:lnTo>
                  <a:close/>
                </a:path>
                <a:path w="2259965" h="478789">
                  <a:moveTo>
                    <a:pt x="2007336" y="5867"/>
                  </a:moveTo>
                  <a:lnTo>
                    <a:pt x="1959622" y="5867"/>
                  </a:lnTo>
                  <a:lnTo>
                    <a:pt x="1959622" y="345782"/>
                  </a:lnTo>
                  <a:lnTo>
                    <a:pt x="1959178" y="364896"/>
                  </a:lnTo>
                  <a:lnTo>
                    <a:pt x="1952434" y="404596"/>
                  </a:lnTo>
                  <a:lnTo>
                    <a:pt x="1924380" y="434009"/>
                  </a:lnTo>
                  <a:lnTo>
                    <a:pt x="1896224" y="438607"/>
                  </a:lnTo>
                  <a:lnTo>
                    <a:pt x="1880069" y="436765"/>
                  </a:lnTo>
                  <a:lnTo>
                    <a:pt x="1845881" y="409181"/>
                  </a:lnTo>
                  <a:lnTo>
                    <a:pt x="1837283" y="366649"/>
                  </a:lnTo>
                  <a:lnTo>
                    <a:pt x="1836724" y="345782"/>
                  </a:lnTo>
                  <a:lnTo>
                    <a:pt x="1836724" y="5867"/>
                  </a:lnTo>
                  <a:lnTo>
                    <a:pt x="1789010" y="5867"/>
                  </a:lnTo>
                  <a:lnTo>
                    <a:pt x="1789010" y="345782"/>
                  </a:lnTo>
                  <a:lnTo>
                    <a:pt x="1789214" y="361810"/>
                  </a:lnTo>
                  <a:lnTo>
                    <a:pt x="1794230" y="407441"/>
                  </a:lnTo>
                  <a:lnTo>
                    <a:pt x="1819973" y="451713"/>
                  </a:lnTo>
                  <a:lnTo>
                    <a:pt x="1867039" y="474929"/>
                  </a:lnTo>
                  <a:lnTo>
                    <a:pt x="1898167" y="477824"/>
                  </a:lnTo>
                  <a:lnTo>
                    <a:pt x="1927098" y="475297"/>
                  </a:lnTo>
                  <a:lnTo>
                    <a:pt x="1972195" y="455015"/>
                  </a:lnTo>
                  <a:lnTo>
                    <a:pt x="1997265" y="421030"/>
                  </a:lnTo>
                  <a:lnTo>
                    <a:pt x="2006269" y="378218"/>
                  </a:lnTo>
                  <a:lnTo>
                    <a:pt x="2007336" y="345782"/>
                  </a:lnTo>
                  <a:lnTo>
                    <a:pt x="2007336" y="5867"/>
                  </a:lnTo>
                  <a:close/>
                </a:path>
                <a:path w="2259965" h="478789">
                  <a:moveTo>
                    <a:pt x="2259647" y="343814"/>
                  </a:moveTo>
                  <a:lnTo>
                    <a:pt x="2252268" y="286778"/>
                  </a:lnTo>
                  <a:lnTo>
                    <a:pt x="2230209" y="247726"/>
                  </a:lnTo>
                  <a:lnTo>
                    <a:pt x="2192629" y="223621"/>
                  </a:lnTo>
                  <a:lnTo>
                    <a:pt x="2165502" y="212420"/>
                  </a:lnTo>
                  <a:lnTo>
                    <a:pt x="2148852" y="205130"/>
                  </a:lnTo>
                  <a:lnTo>
                    <a:pt x="2114867" y="178104"/>
                  </a:lnTo>
                  <a:lnTo>
                    <a:pt x="2101062" y="138950"/>
                  </a:lnTo>
                  <a:lnTo>
                    <a:pt x="2100148" y="122212"/>
                  </a:lnTo>
                  <a:lnTo>
                    <a:pt x="2100973" y="103479"/>
                  </a:lnTo>
                  <a:lnTo>
                    <a:pt x="2113521" y="61417"/>
                  </a:lnTo>
                  <a:lnTo>
                    <a:pt x="2152434" y="40525"/>
                  </a:lnTo>
                  <a:lnTo>
                    <a:pt x="2164931" y="41630"/>
                  </a:lnTo>
                  <a:lnTo>
                    <a:pt x="2198014" y="70485"/>
                  </a:lnTo>
                  <a:lnTo>
                    <a:pt x="2207349" y="129413"/>
                  </a:lnTo>
                  <a:lnTo>
                    <a:pt x="2251138" y="129413"/>
                  </a:lnTo>
                  <a:lnTo>
                    <a:pt x="2248204" y="88569"/>
                  </a:lnTo>
                  <a:lnTo>
                    <a:pt x="2226259" y="33362"/>
                  </a:lnTo>
                  <a:lnTo>
                    <a:pt x="2181479" y="4279"/>
                  </a:lnTo>
                  <a:lnTo>
                    <a:pt x="2151138" y="635"/>
                  </a:lnTo>
                  <a:lnTo>
                    <a:pt x="2130666" y="2349"/>
                  </a:lnTo>
                  <a:lnTo>
                    <a:pt x="2082495" y="28079"/>
                  </a:lnTo>
                  <a:lnTo>
                    <a:pt x="2060917" y="68135"/>
                  </a:lnTo>
                  <a:lnTo>
                    <a:pt x="2053729" y="124206"/>
                  </a:lnTo>
                  <a:lnTo>
                    <a:pt x="2054872" y="146862"/>
                  </a:lnTo>
                  <a:lnTo>
                    <a:pt x="2064029" y="185102"/>
                  </a:lnTo>
                  <a:lnTo>
                    <a:pt x="2099818" y="230238"/>
                  </a:lnTo>
                  <a:lnTo>
                    <a:pt x="2142629" y="252298"/>
                  </a:lnTo>
                  <a:lnTo>
                    <a:pt x="2166899" y="261785"/>
                  </a:lnTo>
                  <a:lnTo>
                    <a:pt x="2175167" y="265290"/>
                  </a:lnTo>
                  <a:lnTo>
                    <a:pt x="2204682" y="294259"/>
                  </a:lnTo>
                  <a:lnTo>
                    <a:pt x="2213889" y="347065"/>
                  </a:lnTo>
                  <a:lnTo>
                    <a:pt x="2212949" y="369062"/>
                  </a:lnTo>
                  <a:lnTo>
                    <a:pt x="2198840" y="416369"/>
                  </a:lnTo>
                  <a:lnTo>
                    <a:pt x="2166721" y="437210"/>
                  </a:lnTo>
                  <a:lnTo>
                    <a:pt x="2151773" y="438607"/>
                  </a:lnTo>
                  <a:lnTo>
                    <a:pt x="2137676" y="437337"/>
                  </a:lnTo>
                  <a:lnTo>
                    <a:pt x="2099525" y="404888"/>
                  </a:lnTo>
                  <a:lnTo>
                    <a:pt x="2091347" y="365988"/>
                  </a:lnTo>
                  <a:lnTo>
                    <a:pt x="2090318" y="340537"/>
                  </a:lnTo>
                  <a:lnTo>
                    <a:pt x="2046554" y="340537"/>
                  </a:lnTo>
                  <a:lnTo>
                    <a:pt x="2049805" y="389089"/>
                  </a:lnTo>
                  <a:lnTo>
                    <a:pt x="2073567" y="446836"/>
                  </a:lnTo>
                  <a:lnTo>
                    <a:pt x="2121293" y="474941"/>
                  </a:lnTo>
                  <a:lnTo>
                    <a:pt x="2153716" y="478459"/>
                  </a:lnTo>
                  <a:lnTo>
                    <a:pt x="2200059" y="470039"/>
                  </a:lnTo>
                  <a:lnTo>
                    <a:pt x="2233168" y="444792"/>
                  </a:lnTo>
                  <a:lnTo>
                    <a:pt x="2253030" y="402717"/>
                  </a:lnTo>
                  <a:lnTo>
                    <a:pt x="2259647" y="343814"/>
                  </a:lnTo>
                  <a:close/>
                </a:path>
              </a:pathLst>
            </a:custGeom>
            <a:solidFill>
              <a:srgbClr val="007B34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4" name="object 8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84417" y="4205175"/>
              <a:ext cx="79178" cy="190433"/>
            </a:xfrm>
            <a:prstGeom prst="rect">
              <a:avLst/>
            </a:prstGeom>
          </p:spPr>
        </p:pic>
        <p:sp>
          <p:nvSpPr>
            <p:cNvPr id="85" name="object 85"/>
            <p:cNvSpPr/>
            <p:nvPr/>
          </p:nvSpPr>
          <p:spPr>
            <a:xfrm>
              <a:off x="1903450" y="4205165"/>
              <a:ext cx="217170" cy="287020"/>
            </a:xfrm>
            <a:custGeom>
              <a:avLst/>
              <a:gdLst/>
              <a:ahLst/>
              <a:cxnLst/>
              <a:rect l="l" t="t" r="r" b="b"/>
              <a:pathLst>
                <a:path w="217169" h="287020">
                  <a:moveTo>
                    <a:pt x="93992" y="213245"/>
                  </a:moveTo>
                  <a:lnTo>
                    <a:pt x="93560" y="204533"/>
                  </a:lnTo>
                  <a:lnTo>
                    <a:pt x="58178" y="0"/>
                  </a:lnTo>
                  <a:lnTo>
                    <a:pt x="10718" y="46355"/>
                  </a:lnTo>
                  <a:lnTo>
                    <a:pt x="5257" y="53162"/>
                  </a:lnTo>
                  <a:lnTo>
                    <a:pt x="1651" y="60972"/>
                  </a:lnTo>
                  <a:lnTo>
                    <a:pt x="0" y="69418"/>
                  </a:lnTo>
                  <a:lnTo>
                    <a:pt x="444" y="78130"/>
                  </a:lnTo>
                  <a:lnTo>
                    <a:pt x="35826" y="282651"/>
                  </a:lnTo>
                  <a:lnTo>
                    <a:pt x="83273" y="236296"/>
                  </a:lnTo>
                  <a:lnTo>
                    <a:pt x="88734" y="229501"/>
                  </a:lnTo>
                  <a:lnTo>
                    <a:pt x="92341" y="221691"/>
                  </a:lnTo>
                  <a:lnTo>
                    <a:pt x="93992" y="213245"/>
                  </a:lnTo>
                  <a:close/>
                </a:path>
                <a:path w="217169" h="287020">
                  <a:moveTo>
                    <a:pt x="217131" y="217335"/>
                  </a:moveTo>
                  <a:lnTo>
                    <a:pt x="216662" y="208572"/>
                  </a:lnTo>
                  <a:lnTo>
                    <a:pt x="179514" y="12"/>
                  </a:lnTo>
                  <a:lnTo>
                    <a:pt x="169075" y="8953"/>
                  </a:lnTo>
                  <a:lnTo>
                    <a:pt x="131279" y="46228"/>
                  </a:lnTo>
                  <a:lnTo>
                    <a:pt x="121246" y="68948"/>
                  </a:lnTo>
                  <a:lnTo>
                    <a:pt x="121742" y="77457"/>
                  </a:lnTo>
                  <a:lnTo>
                    <a:pt x="159042" y="286791"/>
                  </a:lnTo>
                  <a:lnTo>
                    <a:pt x="206400" y="240525"/>
                  </a:lnTo>
                  <a:lnTo>
                    <a:pt x="211886" y="233680"/>
                  </a:lnTo>
                  <a:lnTo>
                    <a:pt x="215506" y="225831"/>
                  </a:lnTo>
                  <a:lnTo>
                    <a:pt x="217131" y="217335"/>
                  </a:lnTo>
                  <a:close/>
                </a:path>
              </a:pathLst>
            </a:custGeom>
            <a:solidFill>
              <a:srgbClr val="E2001A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2144496" y="4070888"/>
              <a:ext cx="225425" cy="469900"/>
            </a:xfrm>
            <a:custGeom>
              <a:avLst/>
              <a:gdLst/>
              <a:ahLst/>
              <a:cxnLst/>
              <a:rect l="l" t="t" r="r" b="b"/>
              <a:pathLst>
                <a:path w="225425" h="469900">
                  <a:moveTo>
                    <a:pt x="103835" y="396024"/>
                  </a:moveTo>
                  <a:lnTo>
                    <a:pt x="103352" y="387273"/>
                  </a:lnTo>
                  <a:lnTo>
                    <a:pt x="58102" y="134302"/>
                  </a:lnTo>
                  <a:lnTo>
                    <a:pt x="10731" y="180530"/>
                  </a:lnTo>
                  <a:lnTo>
                    <a:pt x="5245" y="187388"/>
                  </a:lnTo>
                  <a:lnTo>
                    <a:pt x="1625" y="195249"/>
                  </a:lnTo>
                  <a:lnTo>
                    <a:pt x="0" y="203746"/>
                  </a:lnTo>
                  <a:lnTo>
                    <a:pt x="482" y="212521"/>
                  </a:lnTo>
                  <a:lnTo>
                    <a:pt x="45758" y="465493"/>
                  </a:lnTo>
                  <a:lnTo>
                    <a:pt x="93129" y="419239"/>
                  </a:lnTo>
                  <a:lnTo>
                    <a:pt x="98590" y="412381"/>
                  </a:lnTo>
                  <a:lnTo>
                    <a:pt x="102209" y="404507"/>
                  </a:lnTo>
                  <a:lnTo>
                    <a:pt x="103835" y="396024"/>
                  </a:lnTo>
                  <a:close/>
                </a:path>
                <a:path w="225425" h="469900">
                  <a:moveTo>
                    <a:pt x="225183" y="399884"/>
                  </a:moveTo>
                  <a:lnTo>
                    <a:pt x="224751" y="391172"/>
                  </a:lnTo>
                  <a:lnTo>
                    <a:pt x="156781" y="0"/>
                  </a:lnTo>
                  <a:lnTo>
                    <a:pt x="109334" y="46316"/>
                  </a:lnTo>
                  <a:lnTo>
                    <a:pt x="103886" y="53124"/>
                  </a:lnTo>
                  <a:lnTo>
                    <a:pt x="100266" y="60934"/>
                  </a:lnTo>
                  <a:lnTo>
                    <a:pt x="98628" y="69380"/>
                  </a:lnTo>
                  <a:lnTo>
                    <a:pt x="99060" y="78105"/>
                  </a:lnTo>
                  <a:lnTo>
                    <a:pt x="167030" y="469315"/>
                  </a:lnTo>
                  <a:lnTo>
                    <a:pt x="214477" y="422986"/>
                  </a:lnTo>
                  <a:lnTo>
                    <a:pt x="219925" y="416166"/>
                  </a:lnTo>
                  <a:lnTo>
                    <a:pt x="223545" y="408343"/>
                  </a:lnTo>
                  <a:lnTo>
                    <a:pt x="225183" y="399884"/>
                  </a:lnTo>
                  <a:close/>
                </a:path>
              </a:pathLst>
            </a:custGeom>
            <a:solidFill>
              <a:srgbClr val="007B34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2340051" y="3835875"/>
              <a:ext cx="196215" cy="523240"/>
            </a:xfrm>
            <a:custGeom>
              <a:avLst/>
              <a:gdLst/>
              <a:ahLst/>
              <a:cxnLst/>
              <a:rect l="l" t="t" r="r" b="b"/>
              <a:pathLst>
                <a:path w="196214" h="523239">
                  <a:moveTo>
                    <a:pt x="118313" y="453275"/>
                  </a:moveTo>
                  <a:lnTo>
                    <a:pt x="117881" y="444576"/>
                  </a:lnTo>
                  <a:lnTo>
                    <a:pt x="58153" y="100190"/>
                  </a:lnTo>
                  <a:lnTo>
                    <a:pt x="10706" y="146507"/>
                  </a:lnTo>
                  <a:lnTo>
                    <a:pt x="5257" y="153327"/>
                  </a:lnTo>
                  <a:lnTo>
                    <a:pt x="1651" y="161137"/>
                  </a:lnTo>
                  <a:lnTo>
                    <a:pt x="0" y="169583"/>
                  </a:lnTo>
                  <a:lnTo>
                    <a:pt x="431" y="178295"/>
                  </a:lnTo>
                  <a:lnTo>
                    <a:pt x="60159" y="522693"/>
                  </a:lnTo>
                  <a:lnTo>
                    <a:pt x="107607" y="476338"/>
                  </a:lnTo>
                  <a:lnTo>
                    <a:pt x="113055" y="469531"/>
                  </a:lnTo>
                  <a:lnTo>
                    <a:pt x="116674" y="461721"/>
                  </a:lnTo>
                  <a:lnTo>
                    <a:pt x="118313" y="453275"/>
                  </a:lnTo>
                  <a:close/>
                </a:path>
                <a:path w="196214" h="523239">
                  <a:moveTo>
                    <a:pt x="195821" y="210997"/>
                  </a:moveTo>
                  <a:lnTo>
                    <a:pt x="195440" y="202336"/>
                  </a:lnTo>
                  <a:lnTo>
                    <a:pt x="161772" y="0"/>
                  </a:lnTo>
                  <a:lnTo>
                    <a:pt x="114211" y="46443"/>
                  </a:lnTo>
                  <a:lnTo>
                    <a:pt x="108788" y="53200"/>
                  </a:lnTo>
                  <a:lnTo>
                    <a:pt x="105181" y="60947"/>
                  </a:lnTo>
                  <a:lnTo>
                    <a:pt x="103517" y="69329"/>
                  </a:lnTo>
                  <a:lnTo>
                    <a:pt x="103898" y="77990"/>
                  </a:lnTo>
                  <a:lnTo>
                    <a:pt x="137566" y="280352"/>
                  </a:lnTo>
                  <a:lnTo>
                    <a:pt x="185140" y="233895"/>
                  </a:lnTo>
                  <a:lnTo>
                    <a:pt x="190550" y="227126"/>
                  </a:lnTo>
                  <a:lnTo>
                    <a:pt x="194157" y="219379"/>
                  </a:lnTo>
                  <a:lnTo>
                    <a:pt x="195821" y="210997"/>
                  </a:lnTo>
                  <a:close/>
                </a:path>
              </a:pathLst>
            </a:custGeom>
            <a:solidFill>
              <a:srgbClr val="111211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8" name="object 88"/>
          <p:cNvSpPr txBox="1"/>
          <p:nvPr/>
        </p:nvSpPr>
        <p:spPr>
          <a:xfrm>
            <a:off x="5589569" y="8533413"/>
            <a:ext cx="3072130" cy="12922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8300" spc="-10" dirty="0">
                <a:solidFill>
                  <a:srgbClr val="17466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</a:t>
            </a:r>
            <a:endParaRPr sz="83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9201469" y="2334776"/>
            <a:ext cx="4372447" cy="2707151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4604">
              <a:spcBef>
                <a:spcPts val="370"/>
              </a:spcBef>
            </a:pP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Total</a:t>
            </a:r>
            <a:r>
              <a:rPr sz="24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35" dirty="0">
                <a:latin typeface="Calibri" panose="020F0502020204030204" pitchFamily="34" charset="0"/>
                <a:cs typeface="Calibri" panose="020F0502020204030204" pitchFamily="34" charset="0"/>
              </a:rPr>
              <a:t>renewable</a:t>
            </a:r>
            <a:r>
              <a:rPr sz="2400" spc="-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25" dirty="0">
                <a:latin typeface="Calibri" panose="020F0502020204030204" pitchFamily="34" charset="0"/>
                <a:cs typeface="Calibri" panose="020F0502020204030204" pitchFamily="34" charset="0"/>
              </a:rPr>
              <a:t>power</a:t>
            </a:r>
            <a:r>
              <a:rPr sz="2400" spc="-9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capacity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spcBef>
                <a:spcPts val="1610"/>
              </a:spcBef>
            </a:pPr>
            <a:r>
              <a:rPr sz="13550" b="1" dirty="0">
                <a:solidFill>
                  <a:srgbClr val="00B1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9.4</a:t>
            </a:r>
            <a:r>
              <a:rPr lang="en-GB" sz="13550" b="1" dirty="0">
                <a:solidFill>
                  <a:srgbClr val="00B1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000" dirty="0">
                <a:solidFill>
                  <a:srgbClr val="00B1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</a:t>
            </a:r>
            <a:endParaRPr sz="9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4578465" y="2370122"/>
            <a:ext cx="4560570" cy="3898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Renewables</a:t>
            </a:r>
            <a:r>
              <a:rPr sz="24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share</a:t>
            </a:r>
            <a:r>
              <a:rPr sz="24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4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dirty="0">
                <a:latin typeface="Calibri" panose="020F0502020204030204" pitchFamily="34" charset="0"/>
                <a:cs typeface="Calibri" panose="020F0502020204030204" pitchFamily="34" charset="0"/>
              </a:rPr>
              <a:t>total</a:t>
            </a:r>
            <a:r>
              <a:rPr sz="2400" spc="-8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400" spc="-10" dirty="0">
                <a:latin typeface="Calibri" panose="020F0502020204030204" pitchFamily="34" charset="0"/>
                <a:cs typeface="Calibri" panose="020F0502020204030204" pitchFamily="34" charset="0"/>
              </a:rPr>
              <a:t>capacity</a:t>
            </a:r>
            <a:endParaRPr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1" name="Grafik 90">
            <a:extLst>
              <a:ext uri="{FF2B5EF4-FFF2-40B4-BE49-F238E27FC236}">
                <a16:creationId xmlns:a16="http://schemas.microsoft.com/office/drawing/2014/main" id="{328B43B6-F091-4CC1-27C1-B4A30226FC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94870" y="612001"/>
            <a:ext cx="3311999" cy="115761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37112" y="9732730"/>
            <a:ext cx="24130" cy="506095"/>
          </a:xfrm>
          <a:custGeom>
            <a:avLst/>
            <a:gdLst/>
            <a:ahLst/>
            <a:cxnLst/>
            <a:rect l="l" t="t" r="r" b="b"/>
            <a:pathLst>
              <a:path w="24129" h="506095">
                <a:moveTo>
                  <a:pt x="0" y="506068"/>
                </a:moveTo>
                <a:lnTo>
                  <a:pt x="23999" y="506068"/>
                </a:lnTo>
                <a:lnTo>
                  <a:pt x="23999" y="0"/>
                </a:lnTo>
                <a:lnTo>
                  <a:pt x="0" y="0"/>
                </a:lnTo>
                <a:lnTo>
                  <a:pt x="0" y="506068"/>
                </a:lnTo>
                <a:close/>
              </a:path>
            </a:pathLst>
          </a:custGeom>
          <a:solidFill>
            <a:srgbClr val="9C9E9F">
              <a:alpha val="19999"/>
            </a:srgbClr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37112" y="8816915"/>
            <a:ext cx="24130" cy="349885"/>
          </a:xfrm>
          <a:custGeom>
            <a:avLst/>
            <a:gdLst/>
            <a:ahLst/>
            <a:cxnLst/>
            <a:rect l="l" t="t" r="r" b="b"/>
            <a:pathLst>
              <a:path w="24129" h="349884">
                <a:moveTo>
                  <a:pt x="0" y="349633"/>
                </a:moveTo>
                <a:lnTo>
                  <a:pt x="23999" y="349633"/>
                </a:lnTo>
                <a:lnTo>
                  <a:pt x="23999" y="0"/>
                </a:lnTo>
                <a:lnTo>
                  <a:pt x="0" y="0"/>
                </a:lnTo>
                <a:lnTo>
                  <a:pt x="0" y="349633"/>
                </a:lnTo>
                <a:close/>
              </a:path>
            </a:pathLst>
          </a:custGeom>
          <a:solidFill>
            <a:srgbClr val="9C9E9F">
              <a:alpha val="19999"/>
            </a:srgbClr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37112" y="7306719"/>
            <a:ext cx="24130" cy="944244"/>
          </a:xfrm>
          <a:custGeom>
            <a:avLst/>
            <a:gdLst/>
            <a:ahLst/>
            <a:cxnLst/>
            <a:rect l="l" t="t" r="r" b="b"/>
            <a:pathLst>
              <a:path w="24129" h="944245">
                <a:moveTo>
                  <a:pt x="0" y="944002"/>
                </a:moveTo>
                <a:lnTo>
                  <a:pt x="23999" y="944002"/>
                </a:lnTo>
                <a:lnTo>
                  <a:pt x="23999" y="0"/>
                </a:lnTo>
                <a:lnTo>
                  <a:pt x="0" y="0"/>
                </a:lnTo>
                <a:lnTo>
                  <a:pt x="0" y="944002"/>
                </a:lnTo>
                <a:close/>
              </a:path>
            </a:pathLst>
          </a:custGeom>
          <a:solidFill>
            <a:srgbClr val="9C9E9F">
              <a:alpha val="19999"/>
            </a:srgbClr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37112" y="6390884"/>
            <a:ext cx="24130" cy="349885"/>
          </a:xfrm>
          <a:custGeom>
            <a:avLst/>
            <a:gdLst/>
            <a:ahLst/>
            <a:cxnLst/>
            <a:rect l="l" t="t" r="r" b="b"/>
            <a:pathLst>
              <a:path w="24129" h="349884">
                <a:moveTo>
                  <a:pt x="0" y="349643"/>
                </a:moveTo>
                <a:lnTo>
                  <a:pt x="23999" y="349643"/>
                </a:lnTo>
                <a:lnTo>
                  <a:pt x="23999" y="0"/>
                </a:lnTo>
                <a:lnTo>
                  <a:pt x="0" y="0"/>
                </a:lnTo>
                <a:lnTo>
                  <a:pt x="0" y="349643"/>
                </a:lnTo>
                <a:close/>
              </a:path>
            </a:pathLst>
          </a:custGeom>
          <a:solidFill>
            <a:srgbClr val="9C9E9F">
              <a:alpha val="19999"/>
            </a:srgbClr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37112" y="5003449"/>
            <a:ext cx="24130" cy="821690"/>
          </a:xfrm>
          <a:custGeom>
            <a:avLst/>
            <a:gdLst/>
            <a:ahLst/>
            <a:cxnLst/>
            <a:rect l="l" t="t" r="r" b="b"/>
            <a:pathLst>
              <a:path w="24129" h="821689">
                <a:moveTo>
                  <a:pt x="0" y="821242"/>
                </a:moveTo>
                <a:lnTo>
                  <a:pt x="23999" y="821242"/>
                </a:lnTo>
                <a:lnTo>
                  <a:pt x="23999" y="0"/>
                </a:lnTo>
                <a:lnTo>
                  <a:pt x="0" y="0"/>
                </a:lnTo>
                <a:lnTo>
                  <a:pt x="0" y="821242"/>
                </a:lnTo>
                <a:close/>
              </a:path>
            </a:pathLst>
          </a:custGeom>
          <a:solidFill>
            <a:srgbClr val="9C9E9F">
              <a:alpha val="19999"/>
            </a:srgbClr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37112" y="4096514"/>
            <a:ext cx="24130" cy="340995"/>
          </a:xfrm>
          <a:custGeom>
            <a:avLst/>
            <a:gdLst/>
            <a:ahLst/>
            <a:cxnLst/>
            <a:rect l="l" t="t" r="r" b="b"/>
            <a:pathLst>
              <a:path w="24129" h="340995">
                <a:moveTo>
                  <a:pt x="0" y="340754"/>
                </a:moveTo>
                <a:lnTo>
                  <a:pt x="23999" y="340754"/>
                </a:lnTo>
                <a:lnTo>
                  <a:pt x="23999" y="0"/>
                </a:lnTo>
                <a:lnTo>
                  <a:pt x="0" y="0"/>
                </a:lnTo>
                <a:lnTo>
                  <a:pt x="0" y="340754"/>
                </a:lnTo>
                <a:close/>
              </a:path>
            </a:pathLst>
          </a:custGeom>
          <a:solidFill>
            <a:srgbClr val="9C9E9F">
              <a:alpha val="19999"/>
            </a:srgbClr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37112" y="2915920"/>
            <a:ext cx="24130" cy="614680"/>
          </a:xfrm>
          <a:custGeom>
            <a:avLst/>
            <a:gdLst/>
            <a:ahLst/>
            <a:cxnLst/>
            <a:rect l="l" t="t" r="r" b="b"/>
            <a:pathLst>
              <a:path w="24129" h="614679">
                <a:moveTo>
                  <a:pt x="0" y="614401"/>
                </a:moveTo>
                <a:lnTo>
                  <a:pt x="23999" y="614401"/>
                </a:lnTo>
                <a:lnTo>
                  <a:pt x="23999" y="0"/>
                </a:lnTo>
                <a:lnTo>
                  <a:pt x="0" y="0"/>
                </a:lnTo>
                <a:lnTo>
                  <a:pt x="0" y="614401"/>
                </a:lnTo>
                <a:close/>
              </a:path>
            </a:pathLst>
          </a:custGeom>
          <a:solidFill>
            <a:srgbClr val="9C9E9F">
              <a:alpha val="19999"/>
            </a:srgbClr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41850" y="9732730"/>
            <a:ext cx="14604" cy="506095"/>
          </a:xfrm>
          <a:custGeom>
            <a:avLst/>
            <a:gdLst/>
            <a:ahLst/>
            <a:cxnLst/>
            <a:rect l="l" t="t" r="r" b="b"/>
            <a:pathLst>
              <a:path w="14604" h="506095">
                <a:moveTo>
                  <a:pt x="0" y="506068"/>
                </a:moveTo>
                <a:lnTo>
                  <a:pt x="14523" y="506068"/>
                </a:lnTo>
                <a:lnTo>
                  <a:pt x="14523" y="0"/>
                </a:lnTo>
                <a:lnTo>
                  <a:pt x="0" y="0"/>
                </a:lnTo>
                <a:lnTo>
                  <a:pt x="0" y="506068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41850" y="8816915"/>
            <a:ext cx="14604" cy="349885"/>
          </a:xfrm>
          <a:custGeom>
            <a:avLst/>
            <a:gdLst/>
            <a:ahLst/>
            <a:cxnLst/>
            <a:rect l="l" t="t" r="r" b="b"/>
            <a:pathLst>
              <a:path w="14604" h="349884">
                <a:moveTo>
                  <a:pt x="0" y="349633"/>
                </a:moveTo>
                <a:lnTo>
                  <a:pt x="14523" y="349633"/>
                </a:lnTo>
                <a:lnTo>
                  <a:pt x="14523" y="0"/>
                </a:lnTo>
                <a:lnTo>
                  <a:pt x="0" y="0"/>
                </a:lnTo>
                <a:lnTo>
                  <a:pt x="0" y="349633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41850" y="7306719"/>
            <a:ext cx="14604" cy="944244"/>
          </a:xfrm>
          <a:custGeom>
            <a:avLst/>
            <a:gdLst/>
            <a:ahLst/>
            <a:cxnLst/>
            <a:rect l="l" t="t" r="r" b="b"/>
            <a:pathLst>
              <a:path w="14604" h="944245">
                <a:moveTo>
                  <a:pt x="0" y="944002"/>
                </a:moveTo>
                <a:lnTo>
                  <a:pt x="14523" y="944002"/>
                </a:lnTo>
                <a:lnTo>
                  <a:pt x="14523" y="0"/>
                </a:lnTo>
                <a:lnTo>
                  <a:pt x="0" y="0"/>
                </a:lnTo>
                <a:lnTo>
                  <a:pt x="0" y="944002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41850" y="6390884"/>
            <a:ext cx="14604" cy="349885"/>
          </a:xfrm>
          <a:custGeom>
            <a:avLst/>
            <a:gdLst/>
            <a:ahLst/>
            <a:cxnLst/>
            <a:rect l="l" t="t" r="r" b="b"/>
            <a:pathLst>
              <a:path w="14604" h="349884">
                <a:moveTo>
                  <a:pt x="0" y="349643"/>
                </a:moveTo>
                <a:lnTo>
                  <a:pt x="14523" y="349643"/>
                </a:lnTo>
                <a:lnTo>
                  <a:pt x="14523" y="0"/>
                </a:lnTo>
                <a:lnTo>
                  <a:pt x="0" y="0"/>
                </a:lnTo>
                <a:lnTo>
                  <a:pt x="0" y="349643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441850" y="5003449"/>
            <a:ext cx="14604" cy="821690"/>
          </a:xfrm>
          <a:custGeom>
            <a:avLst/>
            <a:gdLst/>
            <a:ahLst/>
            <a:cxnLst/>
            <a:rect l="l" t="t" r="r" b="b"/>
            <a:pathLst>
              <a:path w="14604" h="821689">
                <a:moveTo>
                  <a:pt x="0" y="821242"/>
                </a:moveTo>
                <a:lnTo>
                  <a:pt x="14523" y="821242"/>
                </a:lnTo>
                <a:lnTo>
                  <a:pt x="14523" y="0"/>
                </a:lnTo>
                <a:lnTo>
                  <a:pt x="0" y="0"/>
                </a:lnTo>
                <a:lnTo>
                  <a:pt x="0" y="821242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441850" y="4096514"/>
            <a:ext cx="14604" cy="340995"/>
          </a:xfrm>
          <a:custGeom>
            <a:avLst/>
            <a:gdLst/>
            <a:ahLst/>
            <a:cxnLst/>
            <a:rect l="l" t="t" r="r" b="b"/>
            <a:pathLst>
              <a:path w="14604" h="340995">
                <a:moveTo>
                  <a:pt x="0" y="340754"/>
                </a:moveTo>
                <a:lnTo>
                  <a:pt x="14523" y="340754"/>
                </a:lnTo>
                <a:lnTo>
                  <a:pt x="14523" y="0"/>
                </a:lnTo>
                <a:lnTo>
                  <a:pt x="0" y="0"/>
                </a:lnTo>
                <a:lnTo>
                  <a:pt x="0" y="340754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441850" y="2915920"/>
            <a:ext cx="14604" cy="614680"/>
          </a:xfrm>
          <a:custGeom>
            <a:avLst/>
            <a:gdLst/>
            <a:ahLst/>
            <a:cxnLst/>
            <a:rect l="l" t="t" r="r" b="b"/>
            <a:pathLst>
              <a:path w="14604" h="614679">
                <a:moveTo>
                  <a:pt x="0" y="614401"/>
                </a:moveTo>
                <a:lnTo>
                  <a:pt x="14523" y="614401"/>
                </a:lnTo>
                <a:lnTo>
                  <a:pt x="14523" y="0"/>
                </a:lnTo>
                <a:lnTo>
                  <a:pt x="0" y="0"/>
                </a:lnTo>
                <a:lnTo>
                  <a:pt x="0" y="614401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336911" y="9732730"/>
            <a:ext cx="24130" cy="506095"/>
          </a:xfrm>
          <a:custGeom>
            <a:avLst/>
            <a:gdLst/>
            <a:ahLst/>
            <a:cxnLst/>
            <a:rect l="l" t="t" r="r" b="b"/>
            <a:pathLst>
              <a:path w="24129" h="506095">
                <a:moveTo>
                  <a:pt x="0" y="506068"/>
                </a:moveTo>
                <a:lnTo>
                  <a:pt x="23989" y="506068"/>
                </a:lnTo>
                <a:lnTo>
                  <a:pt x="23989" y="0"/>
                </a:lnTo>
                <a:lnTo>
                  <a:pt x="0" y="0"/>
                </a:lnTo>
                <a:lnTo>
                  <a:pt x="0" y="506068"/>
                </a:lnTo>
                <a:close/>
              </a:path>
            </a:pathLst>
          </a:custGeom>
          <a:solidFill>
            <a:srgbClr val="9C9E9F">
              <a:alpha val="19999"/>
            </a:srgbClr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336911" y="8816915"/>
            <a:ext cx="24130" cy="349885"/>
          </a:xfrm>
          <a:custGeom>
            <a:avLst/>
            <a:gdLst/>
            <a:ahLst/>
            <a:cxnLst/>
            <a:rect l="l" t="t" r="r" b="b"/>
            <a:pathLst>
              <a:path w="24129" h="349884">
                <a:moveTo>
                  <a:pt x="0" y="349633"/>
                </a:moveTo>
                <a:lnTo>
                  <a:pt x="23989" y="349633"/>
                </a:lnTo>
                <a:lnTo>
                  <a:pt x="23989" y="0"/>
                </a:lnTo>
                <a:lnTo>
                  <a:pt x="0" y="0"/>
                </a:lnTo>
                <a:lnTo>
                  <a:pt x="0" y="349633"/>
                </a:lnTo>
                <a:close/>
              </a:path>
            </a:pathLst>
          </a:custGeom>
          <a:solidFill>
            <a:srgbClr val="9C9E9F">
              <a:alpha val="19999"/>
            </a:srgbClr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336911" y="7306719"/>
            <a:ext cx="24130" cy="944244"/>
          </a:xfrm>
          <a:custGeom>
            <a:avLst/>
            <a:gdLst/>
            <a:ahLst/>
            <a:cxnLst/>
            <a:rect l="l" t="t" r="r" b="b"/>
            <a:pathLst>
              <a:path w="24129" h="944245">
                <a:moveTo>
                  <a:pt x="0" y="944002"/>
                </a:moveTo>
                <a:lnTo>
                  <a:pt x="23989" y="944002"/>
                </a:lnTo>
                <a:lnTo>
                  <a:pt x="23989" y="0"/>
                </a:lnTo>
                <a:lnTo>
                  <a:pt x="0" y="0"/>
                </a:lnTo>
                <a:lnTo>
                  <a:pt x="0" y="944002"/>
                </a:lnTo>
                <a:close/>
              </a:path>
            </a:pathLst>
          </a:custGeom>
          <a:solidFill>
            <a:srgbClr val="9C9E9F">
              <a:alpha val="19999"/>
            </a:srgbClr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336911" y="6390884"/>
            <a:ext cx="24130" cy="349885"/>
          </a:xfrm>
          <a:custGeom>
            <a:avLst/>
            <a:gdLst/>
            <a:ahLst/>
            <a:cxnLst/>
            <a:rect l="l" t="t" r="r" b="b"/>
            <a:pathLst>
              <a:path w="24129" h="349884">
                <a:moveTo>
                  <a:pt x="0" y="349643"/>
                </a:moveTo>
                <a:lnTo>
                  <a:pt x="23989" y="349643"/>
                </a:lnTo>
                <a:lnTo>
                  <a:pt x="23989" y="0"/>
                </a:lnTo>
                <a:lnTo>
                  <a:pt x="0" y="0"/>
                </a:lnTo>
                <a:lnTo>
                  <a:pt x="0" y="349643"/>
                </a:lnTo>
                <a:close/>
              </a:path>
            </a:pathLst>
          </a:custGeom>
          <a:solidFill>
            <a:srgbClr val="9C9E9F">
              <a:alpha val="19999"/>
            </a:srgbClr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336911" y="2915921"/>
            <a:ext cx="24130" cy="2908935"/>
          </a:xfrm>
          <a:custGeom>
            <a:avLst/>
            <a:gdLst/>
            <a:ahLst/>
            <a:cxnLst/>
            <a:rect l="l" t="t" r="r" b="b"/>
            <a:pathLst>
              <a:path w="24129" h="2908935">
                <a:moveTo>
                  <a:pt x="0" y="2908771"/>
                </a:moveTo>
                <a:lnTo>
                  <a:pt x="23989" y="2908771"/>
                </a:lnTo>
                <a:lnTo>
                  <a:pt x="23989" y="0"/>
                </a:lnTo>
                <a:lnTo>
                  <a:pt x="0" y="0"/>
                </a:lnTo>
                <a:lnTo>
                  <a:pt x="0" y="2908771"/>
                </a:lnTo>
                <a:close/>
              </a:path>
            </a:pathLst>
          </a:custGeom>
          <a:solidFill>
            <a:srgbClr val="9C9E9F">
              <a:alpha val="19999"/>
            </a:srgbClr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341649" y="9732730"/>
            <a:ext cx="14604" cy="506095"/>
          </a:xfrm>
          <a:custGeom>
            <a:avLst/>
            <a:gdLst/>
            <a:ahLst/>
            <a:cxnLst/>
            <a:rect l="l" t="t" r="r" b="b"/>
            <a:pathLst>
              <a:path w="14604" h="506095">
                <a:moveTo>
                  <a:pt x="0" y="506068"/>
                </a:moveTo>
                <a:lnTo>
                  <a:pt x="14523" y="506068"/>
                </a:lnTo>
                <a:lnTo>
                  <a:pt x="14523" y="0"/>
                </a:lnTo>
                <a:lnTo>
                  <a:pt x="0" y="0"/>
                </a:lnTo>
                <a:lnTo>
                  <a:pt x="0" y="506068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341649" y="8816915"/>
            <a:ext cx="14604" cy="349885"/>
          </a:xfrm>
          <a:custGeom>
            <a:avLst/>
            <a:gdLst/>
            <a:ahLst/>
            <a:cxnLst/>
            <a:rect l="l" t="t" r="r" b="b"/>
            <a:pathLst>
              <a:path w="14604" h="349884">
                <a:moveTo>
                  <a:pt x="0" y="349633"/>
                </a:moveTo>
                <a:lnTo>
                  <a:pt x="14523" y="349633"/>
                </a:lnTo>
                <a:lnTo>
                  <a:pt x="14523" y="0"/>
                </a:lnTo>
                <a:lnTo>
                  <a:pt x="0" y="0"/>
                </a:lnTo>
                <a:lnTo>
                  <a:pt x="0" y="349633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341649" y="7306719"/>
            <a:ext cx="14604" cy="944244"/>
          </a:xfrm>
          <a:custGeom>
            <a:avLst/>
            <a:gdLst/>
            <a:ahLst/>
            <a:cxnLst/>
            <a:rect l="l" t="t" r="r" b="b"/>
            <a:pathLst>
              <a:path w="14604" h="944245">
                <a:moveTo>
                  <a:pt x="0" y="944002"/>
                </a:moveTo>
                <a:lnTo>
                  <a:pt x="14523" y="944002"/>
                </a:lnTo>
                <a:lnTo>
                  <a:pt x="14523" y="0"/>
                </a:lnTo>
                <a:lnTo>
                  <a:pt x="0" y="0"/>
                </a:lnTo>
                <a:lnTo>
                  <a:pt x="0" y="944002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341649" y="6390884"/>
            <a:ext cx="14604" cy="349885"/>
          </a:xfrm>
          <a:custGeom>
            <a:avLst/>
            <a:gdLst/>
            <a:ahLst/>
            <a:cxnLst/>
            <a:rect l="l" t="t" r="r" b="b"/>
            <a:pathLst>
              <a:path w="14604" h="349884">
                <a:moveTo>
                  <a:pt x="0" y="349643"/>
                </a:moveTo>
                <a:lnTo>
                  <a:pt x="14523" y="349643"/>
                </a:lnTo>
                <a:lnTo>
                  <a:pt x="14523" y="0"/>
                </a:lnTo>
                <a:lnTo>
                  <a:pt x="0" y="0"/>
                </a:lnTo>
                <a:lnTo>
                  <a:pt x="0" y="349643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341649" y="2915921"/>
            <a:ext cx="14604" cy="2908935"/>
          </a:xfrm>
          <a:custGeom>
            <a:avLst/>
            <a:gdLst/>
            <a:ahLst/>
            <a:cxnLst/>
            <a:rect l="l" t="t" r="r" b="b"/>
            <a:pathLst>
              <a:path w="14604" h="2908935">
                <a:moveTo>
                  <a:pt x="0" y="2908771"/>
                </a:moveTo>
                <a:lnTo>
                  <a:pt x="14523" y="2908771"/>
                </a:lnTo>
                <a:lnTo>
                  <a:pt x="14523" y="0"/>
                </a:lnTo>
                <a:lnTo>
                  <a:pt x="0" y="0"/>
                </a:lnTo>
                <a:lnTo>
                  <a:pt x="0" y="2908771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0236707" y="9732730"/>
            <a:ext cx="24130" cy="506095"/>
          </a:xfrm>
          <a:custGeom>
            <a:avLst/>
            <a:gdLst/>
            <a:ahLst/>
            <a:cxnLst/>
            <a:rect l="l" t="t" r="r" b="b"/>
            <a:pathLst>
              <a:path w="24129" h="506095">
                <a:moveTo>
                  <a:pt x="0" y="506068"/>
                </a:moveTo>
                <a:lnTo>
                  <a:pt x="23998" y="506068"/>
                </a:lnTo>
                <a:lnTo>
                  <a:pt x="23998" y="0"/>
                </a:lnTo>
                <a:lnTo>
                  <a:pt x="0" y="0"/>
                </a:lnTo>
                <a:lnTo>
                  <a:pt x="0" y="506068"/>
                </a:lnTo>
                <a:close/>
              </a:path>
            </a:pathLst>
          </a:custGeom>
          <a:solidFill>
            <a:srgbClr val="9C9E9F">
              <a:alpha val="19999"/>
            </a:srgbClr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0236707" y="8816915"/>
            <a:ext cx="24130" cy="349885"/>
          </a:xfrm>
          <a:custGeom>
            <a:avLst/>
            <a:gdLst/>
            <a:ahLst/>
            <a:cxnLst/>
            <a:rect l="l" t="t" r="r" b="b"/>
            <a:pathLst>
              <a:path w="24129" h="349884">
                <a:moveTo>
                  <a:pt x="0" y="349633"/>
                </a:moveTo>
                <a:lnTo>
                  <a:pt x="23998" y="349633"/>
                </a:lnTo>
                <a:lnTo>
                  <a:pt x="23998" y="0"/>
                </a:lnTo>
                <a:lnTo>
                  <a:pt x="0" y="0"/>
                </a:lnTo>
                <a:lnTo>
                  <a:pt x="0" y="349633"/>
                </a:lnTo>
                <a:close/>
              </a:path>
            </a:pathLst>
          </a:custGeom>
          <a:solidFill>
            <a:srgbClr val="9C9E9F">
              <a:alpha val="19999"/>
            </a:srgbClr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0236707" y="2915920"/>
            <a:ext cx="24130" cy="5335270"/>
          </a:xfrm>
          <a:custGeom>
            <a:avLst/>
            <a:gdLst/>
            <a:ahLst/>
            <a:cxnLst/>
            <a:rect l="l" t="t" r="r" b="b"/>
            <a:pathLst>
              <a:path w="24129" h="5335270">
                <a:moveTo>
                  <a:pt x="0" y="5334801"/>
                </a:moveTo>
                <a:lnTo>
                  <a:pt x="23998" y="5334801"/>
                </a:lnTo>
                <a:lnTo>
                  <a:pt x="23998" y="0"/>
                </a:lnTo>
                <a:lnTo>
                  <a:pt x="0" y="0"/>
                </a:lnTo>
                <a:lnTo>
                  <a:pt x="0" y="5334801"/>
                </a:lnTo>
                <a:close/>
              </a:path>
            </a:pathLst>
          </a:custGeom>
          <a:solidFill>
            <a:srgbClr val="9C9E9F">
              <a:alpha val="19999"/>
            </a:srgbClr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0241446" y="9732730"/>
            <a:ext cx="14604" cy="506095"/>
          </a:xfrm>
          <a:custGeom>
            <a:avLst/>
            <a:gdLst/>
            <a:ahLst/>
            <a:cxnLst/>
            <a:rect l="l" t="t" r="r" b="b"/>
            <a:pathLst>
              <a:path w="14604" h="506095">
                <a:moveTo>
                  <a:pt x="0" y="506068"/>
                </a:moveTo>
                <a:lnTo>
                  <a:pt x="14523" y="506068"/>
                </a:lnTo>
                <a:lnTo>
                  <a:pt x="14523" y="0"/>
                </a:lnTo>
                <a:lnTo>
                  <a:pt x="0" y="0"/>
                </a:lnTo>
                <a:lnTo>
                  <a:pt x="0" y="506068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0241446" y="8816915"/>
            <a:ext cx="14604" cy="349885"/>
          </a:xfrm>
          <a:custGeom>
            <a:avLst/>
            <a:gdLst/>
            <a:ahLst/>
            <a:cxnLst/>
            <a:rect l="l" t="t" r="r" b="b"/>
            <a:pathLst>
              <a:path w="14604" h="349884">
                <a:moveTo>
                  <a:pt x="0" y="349633"/>
                </a:moveTo>
                <a:lnTo>
                  <a:pt x="14523" y="349633"/>
                </a:lnTo>
                <a:lnTo>
                  <a:pt x="14523" y="0"/>
                </a:lnTo>
                <a:lnTo>
                  <a:pt x="0" y="0"/>
                </a:lnTo>
                <a:lnTo>
                  <a:pt x="0" y="349633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241446" y="2915920"/>
            <a:ext cx="14604" cy="5335270"/>
          </a:xfrm>
          <a:custGeom>
            <a:avLst/>
            <a:gdLst/>
            <a:ahLst/>
            <a:cxnLst/>
            <a:rect l="l" t="t" r="r" b="b"/>
            <a:pathLst>
              <a:path w="14604" h="5335270">
                <a:moveTo>
                  <a:pt x="0" y="5334801"/>
                </a:moveTo>
                <a:lnTo>
                  <a:pt x="14523" y="5334801"/>
                </a:lnTo>
                <a:lnTo>
                  <a:pt x="14523" y="0"/>
                </a:lnTo>
                <a:lnTo>
                  <a:pt x="0" y="0"/>
                </a:lnTo>
                <a:lnTo>
                  <a:pt x="0" y="5334801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2064956" y="9732730"/>
            <a:ext cx="24130" cy="506095"/>
          </a:xfrm>
          <a:custGeom>
            <a:avLst/>
            <a:gdLst/>
            <a:ahLst/>
            <a:cxnLst/>
            <a:rect l="l" t="t" r="r" b="b"/>
            <a:pathLst>
              <a:path w="24129" h="506095">
                <a:moveTo>
                  <a:pt x="0" y="506068"/>
                </a:moveTo>
                <a:lnTo>
                  <a:pt x="23974" y="506068"/>
                </a:lnTo>
                <a:lnTo>
                  <a:pt x="23974" y="0"/>
                </a:lnTo>
                <a:lnTo>
                  <a:pt x="0" y="0"/>
                </a:lnTo>
                <a:lnTo>
                  <a:pt x="0" y="506068"/>
                </a:lnTo>
                <a:close/>
              </a:path>
            </a:pathLst>
          </a:custGeom>
          <a:solidFill>
            <a:srgbClr val="9C9E9F">
              <a:alpha val="19999"/>
            </a:srgbClr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2064956" y="8816915"/>
            <a:ext cx="24130" cy="349885"/>
          </a:xfrm>
          <a:custGeom>
            <a:avLst/>
            <a:gdLst/>
            <a:ahLst/>
            <a:cxnLst/>
            <a:rect l="l" t="t" r="r" b="b"/>
            <a:pathLst>
              <a:path w="24129" h="349884">
                <a:moveTo>
                  <a:pt x="0" y="349633"/>
                </a:moveTo>
                <a:lnTo>
                  <a:pt x="23974" y="349633"/>
                </a:lnTo>
                <a:lnTo>
                  <a:pt x="23974" y="0"/>
                </a:lnTo>
                <a:lnTo>
                  <a:pt x="0" y="0"/>
                </a:lnTo>
                <a:lnTo>
                  <a:pt x="0" y="349633"/>
                </a:lnTo>
                <a:close/>
              </a:path>
            </a:pathLst>
          </a:custGeom>
          <a:solidFill>
            <a:srgbClr val="9C9E9F">
              <a:alpha val="19999"/>
            </a:srgbClr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2064956" y="2915920"/>
            <a:ext cx="24130" cy="5335270"/>
          </a:xfrm>
          <a:custGeom>
            <a:avLst/>
            <a:gdLst/>
            <a:ahLst/>
            <a:cxnLst/>
            <a:rect l="l" t="t" r="r" b="b"/>
            <a:pathLst>
              <a:path w="24129" h="5335270">
                <a:moveTo>
                  <a:pt x="0" y="5334801"/>
                </a:moveTo>
                <a:lnTo>
                  <a:pt x="23974" y="5334801"/>
                </a:lnTo>
                <a:lnTo>
                  <a:pt x="23974" y="0"/>
                </a:lnTo>
                <a:lnTo>
                  <a:pt x="0" y="0"/>
                </a:lnTo>
                <a:lnTo>
                  <a:pt x="0" y="5334801"/>
                </a:lnTo>
                <a:close/>
              </a:path>
            </a:pathLst>
          </a:custGeom>
          <a:solidFill>
            <a:srgbClr val="9C9E9F">
              <a:alpha val="19999"/>
            </a:srgbClr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2069669" y="9732730"/>
            <a:ext cx="14604" cy="506095"/>
          </a:xfrm>
          <a:custGeom>
            <a:avLst/>
            <a:gdLst/>
            <a:ahLst/>
            <a:cxnLst/>
            <a:rect l="l" t="t" r="r" b="b"/>
            <a:pathLst>
              <a:path w="14604" h="506095">
                <a:moveTo>
                  <a:pt x="0" y="506068"/>
                </a:moveTo>
                <a:lnTo>
                  <a:pt x="14523" y="506068"/>
                </a:lnTo>
                <a:lnTo>
                  <a:pt x="14523" y="0"/>
                </a:lnTo>
                <a:lnTo>
                  <a:pt x="0" y="0"/>
                </a:lnTo>
                <a:lnTo>
                  <a:pt x="0" y="506068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2069669" y="8816915"/>
            <a:ext cx="14604" cy="349885"/>
          </a:xfrm>
          <a:custGeom>
            <a:avLst/>
            <a:gdLst/>
            <a:ahLst/>
            <a:cxnLst/>
            <a:rect l="l" t="t" r="r" b="b"/>
            <a:pathLst>
              <a:path w="14604" h="349884">
                <a:moveTo>
                  <a:pt x="0" y="349633"/>
                </a:moveTo>
                <a:lnTo>
                  <a:pt x="14523" y="349633"/>
                </a:lnTo>
                <a:lnTo>
                  <a:pt x="14523" y="0"/>
                </a:lnTo>
                <a:lnTo>
                  <a:pt x="0" y="0"/>
                </a:lnTo>
                <a:lnTo>
                  <a:pt x="0" y="349633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2069669" y="2915920"/>
            <a:ext cx="14604" cy="5335270"/>
          </a:xfrm>
          <a:custGeom>
            <a:avLst/>
            <a:gdLst/>
            <a:ahLst/>
            <a:cxnLst/>
            <a:rect l="l" t="t" r="r" b="b"/>
            <a:pathLst>
              <a:path w="14604" h="5335270">
                <a:moveTo>
                  <a:pt x="0" y="5334801"/>
                </a:moveTo>
                <a:lnTo>
                  <a:pt x="14523" y="5334801"/>
                </a:lnTo>
                <a:lnTo>
                  <a:pt x="14523" y="0"/>
                </a:lnTo>
                <a:lnTo>
                  <a:pt x="0" y="0"/>
                </a:lnTo>
                <a:lnTo>
                  <a:pt x="0" y="5334801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1254719" y="2915921"/>
            <a:ext cx="12662535" cy="7323455"/>
            <a:chOff x="1231699" y="2915920"/>
            <a:chExt cx="12662535" cy="7323455"/>
          </a:xfrm>
        </p:grpSpPr>
        <p:sp>
          <p:nvSpPr>
            <p:cNvPr id="39" name="object 39"/>
            <p:cNvSpPr/>
            <p:nvPr/>
          </p:nvSpPr>
          <p:spPr>
            <a:xfrm>
              <a:off x="13870153" y="2915920"/>
              <a:ext cx="24130" cy="7323455"/>
            </a:xfrm>
            <a:custGeom>
              <a:avLst/>
              <a:gdLst/>
              <a:ahLst/>
              <a:cxnLst/>
              <a:rect l="l" t="t" r="r" b="b"/>
              <a:pathLst>
                <a:path w="24130" h="7323455">
                  <a:moveTo>
                    <a:pt x="0" y="7322877"/>
                  </a:moveTo>
                  <a:lnTo>
                    <a:pt x="23978" y="7322877"/>
                  </a:lnTo>
                  <a:lnTo>
                    <a:pt x="23978" y="0"/>
                  </a:lnTo>
                  <a:lnTo>
                    <a:pt x="0" y="0"/>
                  </a:lnTo>
                  <a:lnTo>
                    <a:pt x="0" y="7322877"/>
                  </a:lnTo>
                  <a:close/>
                </a:path>
              </a:pathLst>
            </a:custGeom>
            <a:solidFill>
              <a:srgbClr val="9C9E9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13874876" y="2915920"/>
              <a:ext cx="14604" cy="7323455"/>
            </a:xfrm>
            <a:custGeom>
              <a:avLst/>
              <a:gdLst/>
              <a:ahLst/>
              <a:cxnLst/>
              <a:rect l="l" t="t" r="r" b="b"/>
              <a:pathLst>
                <a:path w="14605" h="7323455">
                  <a:moveTo>
                    <a:pt x="14523" y="0"/>
                  </a:moveTo>
                  <a:lnTo>
                    <a:pt x="0" y="0"/>
                  </a:lnTo>
                  <a:lnTo>
                    <a:pt x="0" y="7322877"/>
                  </a:lnTo>
                  <a:lnTo>
                    <a:pt x="14523" y="7322877"/>
                  </a:lnTo>
                  <a:lnTo>
                    <a:pt x="14523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1238684" y="3125735"/>
              <a:ext cx="12633325" cy="4598035"/>
            </a:xfrm>
            <a:custGeom>
              <a:avLst/>
              <a:gdLst/>
              <a:ahLst/>
              <a:cxnLst/>
              <a:rect l="l" t="t" r="r" b="b"/>
              <a:pathLst>
                <a:path w="12633325" h="4598034">
                  <a:moveTo>
                    <a:pt x="0" y="4597407"/>
                  </a:moveTo>
                  <a:lnTo>
                    <a:pt x="3269194" y="4597407"/>
                  </a:lnTo>
                </a:path>
                <a:path w="12633325" h="4598034">
                  <a:moveTo>
                    <a:pt x="3306031" y="4597407"/>
                  </a:moveTo>
                  <a:lnTo>
                    <a:pt x="12633175" y="4597407"/>
                  </a:lnTo>
                </a:path>
                <a:path w="12633325" h="4598034">
                  <a:moveTo>
                    <a:pt x="0" y="2245946"/>
                  </a:moveTo>
                  <a:lnTo>
                    <a:pt x="3269194" y="2245946"/>
                  </a:lnTo>
                </a:path>
                <a:path w="12633325" h="4598034">
                  <a:moveTo>
                    <a:pt x="3306031" y="2245946"/>
                  </a:moveTo>
                  <a:lnTo>
                    <a:pt x="12633175" y="2245946"/>
                  </a:lnTo>
                </a:path>
                <a:path w="12633325" h="4598034">
                  <a:moveTo>
                    <a:pt x="0" y="0"/>
                  </a:moveTo>
                  <a:lnTo>
                    <a:pt x="3269194" y="0"/>
                  </a:lnTo>
                </a:path>
                <a:path w="12633325" h="4598034">
                  <a:moveTo>
                    <a:pt x="3306031" y="0"/>
                  </a:moveTo>
                  <a:lnTo>
                    <a:pt x="12633175" y="0"/>
                  </a:lnTo>
                </a:path>
              </a:pathLst>
            </a:custGeom>
            <a:ln w="13821">
              <a:solidFill>
                <a:srgbClr val="9C9E9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4534827" y="3530326"/>
              <a:ext cx="8352155" cy="6202680"/>
            </a:xfrm>
            <a:custGeom>
              <a:avLst/>
              <a:gdLst/>
              <a:ahLst/>
              <a:cxnLst/>
              <a:rect l="l" t="t" r="r" b="b"/>
              <a:pathLst>
                <a:path w="8352155" h="6202680">
                  <a:moveTo>
                    <a:pt x="2700020" y="0"/>
                  </a:moveTo>
                  <a:lnTo>
                    <a:pt x="9880" y="0"/>
                  </a:lnTo>
                  <a:lnTo>
                    <a:pt x="9880" y="566191"/>
                  </a:lnTo>
                  <a:lnTo>
                    <a:pt x="2700020" y="566191"/>
                  </a:lnTo>
                  <a:lnTo>
                    <a:pt x="2700020" y="0"/>
                  </a:lnTo>
                  <a:close/>
                </a:path>
                <a:path w="8352155" h="6202680">
                  <a:moveTo>
                    <a:pt x="2754541" y="906945"/>
                  </a:moveTo>
                  <a:lnTo>
                    <a:pt x="2578" y="906945"/>
                  </a:lnTo>
                  <a:lnTo>
                    <a:pt x="2578" y="1473123"/>
                  </a:lnTo>
                  <a:lnTo>
                    <a:pt x="2754541" y="1473123"/>
                  </a:lnTo>
                  <a:lnTo>
                    <a:pt x="2754541" y="906945"/>
                  </a:lnTo>
                  <a:close/>
                </a:path>
                <a:path w="8352155" h="6202680">
                  <a:moveTo>
                    <a:pt x="4293438" y="2294369"/>
                  </a:moveTo>
                  <a:lnTo>
                    <a:pt x="0" y="2294369"/>
                  </a:lnTo>
                  <a:lnTo>
                    <a:pt x="0" y="2860560"/>
                  </a:lnTo>
                  <a:lnTo>
                    <a:pt x="4293438" y="2860560"/>
                  </a:lnTo>
                  <a:lnTo>
                    <a:pt x="4293438" y="2294369"/>
                  </a:lnTo>
                  <a:close/>
                </a:path>
                <a:path w="8352155" h="6202680">
                  <a:moveTo>
                    <a:pt x="4298264" y="3210204"/>
                  </a:moveTo>
                  <a:lnTo>
                    <a:pt x="9880" y="3210204"/>
                  </a:lnTo>
                  <a:lnTo>
                    <a:pt x="9880" y="3776395"/>
                  </a:lnTo>
                  <a:lnTo>
                    <a:pt x="4298264" y="3776395"/>
                  </a:lnTo>
                  <a:lnTo>
                    <a:pt x="4298264" y="3210204"/>
                  </a:lnTo>
                  <a:close/>
                </a:path>
                <a:path w="8352155" h="6202680">
                  <a:moveTo>
                    <a:pt x="8086572" y="4720399"/>
                  </a:moveTo>
                  <a:lnTo>
                    <a:pt x="9880" y="4720399"/>
                  </a:lnTo>
                  <a:lnTo>
                    <a:pt x="9880" y="5286591"/>
                  </a:lnTo>
                  <a:lnTo>
                    <a:pt x="8086572" y="5286591"/>
                  </a:lnTo>
                  <a:lnTo>
                    <a:pt x="8086572" y="4720399"/>
                  </a:lnTo>
                  <a:close/>
                </a:path>
                <a:path w="8352155" h="6202680">
                  <a:moveTo>
                    <a:pt x="8351837" y="5636222"/>
                  </a:moveTo>
                  <a:lnTo>
                    <a:pt x="9880" y="5636222"/>
                  </a:lnTo>
                  <a:lnTo>
                    <a:pt x="9880" y="6202413"/>
                  </a:lnTo>
                  <a:lnTo>
                    <a:pt x="8351837" y="6202413"/>
                  </a:lnTo>
                  <a:lnTo>
                    <a:pt x="8351837" y="5636222"/>
                  </a:lnTo>
                  <a:close/>
                </a:path>
              </a:pathLst>
            </a:custGeom>
            <a:solidFill>
              <a:srgbClr val="0F9FAB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2703817" y="4474774"/>
              <a:ext cx="1363345" cy="489584"/>
            </a:xfrm>
            <a:custGeom>
              <a:avLst/>
              <a:gdLst/>
              <a:ahLst/>
              <a:cxnLst/>
              <a:rect l="l" t="t" r="r" b="b"/>
              <a:pathLst>
                <a:path w="1363345" h="489585">
                  <a:moveTo>
                    <a:pt x="425564" y="217055"/>
                  </a:moveTo>
                  <a:lnTo>
                    <a:pt x="259168" y="217055"/>
                  </a:lnTo>
                  <a:lnTo>
                    <a:pt x="259168" y="276250"/>
                  </a:lnTo>
                  <a:lnTo>
                    <a:pt x="362407" y="276250"/>
                  </a:lnTo>
                  <a:lnTo>
                    <a:pt x="362407" y="405828"/>
                  </a:lnTo>
                  <a:lnTo>
                    <a:pt x="325856" y="420420"/>
                  </a:lnTo>
                  <a:lnTo>
                    <a:pt x="280606" y="428586"/>
                  </a:lnTo>
                  <a:lnTo>
                    <a:pt x="247967" y="430161"/>
                  </a:lnTo>
                  <a:lnTo>
                    <a:pt x="228942" y="429272"/>
                  </a:lnTo>
                  <a:lnTo>
                    <a:pt x="176288" y="416013"/>
                  </a:lnTo>
                  <a:lnTo>
                    <a:pt x="131762" y="388696"/>
                  </a:lnTo>
                  <a:lnTo>
                    <a:pt x="97358" y="349669"/>
                  </a:lnTo>
                  <a:lnTo>
                    <a:pt x="74879" y="300736"/>
                  </a:lnTo>
                  <a:lnTo>
                    <a:pt x="67094" y="244665"/>
                  </a:lnTo>
                  <a:lnTo>
                    <a:pt x="67881" y="225869"/>
                  </a:lnTo>
                  <a:lnTo>
                    <a:pt x="79590" y="172656"/>
                  </a:lnTo>
                  <a:lnTo>
                    <a:pt x="104254" y="126847"/>
                  </a:lnTo>
                  <a:lnTo>
                    <a:pt x="140436" y="91351"/>
                  </a:lnTo>
                  <a:lnTo>
                    <a:pt x="186969" y="67525"/>
                  </a:lnTo>
                  <a:lnTo>
                    <a:pt x="242722" y="59207"/>
                  </a:lnTo>
                  <a:lnTo>
                    <a:pt x="260273" y="59880"/>
                  </a:lnTo>
                  <a:lnTo>
                    <a:pt x="310464" y="70053"/>
                  </a:lnTo>
                  <a:lnTo>
                    <a:pt x="356933" y="95770"/>
                  </a:lnTo>
                  <a:lnTo>
                    <a:pt x="371614" y="108534"/>
                  </a:lnTo>
                  <a:lnTo>
                    <a:pt x="416356" y="60528"/>
                  </a:lnTo>
                  <a:lnTo>
                    <a:pt x="385445" y="35280"/>
                  </a:lnTo>
                  <a:lnTo>
                    <a:pt x="347954" y="16129"/>
                  </a:lnTo>
                  <a:lnTo>
                    <a:pt x="301244" y="4025"/>
                  </a:lnTo>
                  <a:lnTo>
                    <a:pt x="242722" y="0"/>
                  </a:lnTo>
                  <a:lnTo>
                    <a:pt x="216611" y="1181"/>
                  </a:lnTo>
                  <a:lnTo>
                    <a:pt x="167601" y="10553"/>
                  </a:lnTo>
                  <a:lnTo>
                    <a:pt x="123139" y="29006"/>
                  </a:lnTo>
                  <a:lnTo>
                    <a:pt x="84836" y="54825"/>
                  </a:lnTo>
                  <a:lnTo>
                    <a:pt x="52997" y="87566"/>
                  </a:lnTo>
                  <a:lnTo>
                    <a:pt x="28003" y="126365"/>
                  </a:lnTo>
                  <a:lnTo>
                    <a:pt x="10172" y="170815"/>
                  </a:lnTo>
                  <a:lnTo>
                    <a:pt x="1130" y="219151"/>
                  </a:lnTo>
                  <a:lnTo>
                    <a:pt x="0" y="244665"/>
                  </a:lnTo>
                  <a:lnTo>
                    <a:pt x="1054" y="269024"/>
                  </a:lnTo>
                  <a:lnTo>
                    <a:pt x="9448" y="315887"/>
                  </a:lnTo>
                  <a:lnTo>
                    <a:pt x="26123" y="359918"/>
                  </a:lnTo>
                  <a:lnTo>
                    <a:pt x="50457" y="398881"/>
                  </a:lnTo>
                  <a:lnTo>
                    <a:pt x="82308" y="432244"/>
                  </a:lnTo>
                  <a:lnTo>
                    <a:pt x="121450" y="458889"/>
                  </a:lnTo>
                  <a:lnTo>
                    <a:pt x="167716" y="478243"/>
                  </a:lnTo>
                  <a:lnTo>
                    <a:pt x="220510" y="488111"/>
                  </a:lnTo>
                  <a:lnTo>
                    <a:pt x="249301" y="489343"/>
                  </a:lnTo>
                  <a:lnTo>
                    <a:pt x="260007" y="489178"/>
                  </a:lnTo>
                  <a:lnTo>
                    <a:pt x="306298" y="485216"/>
                  </a:lnTo>
                  <a:lnTo>
                    <a:pt x="353263" y="475564"/>
                  </a:lnTo>
                  <a:lnTo>
                    <a:pt x="397319" y="460895"/>
                  </a:lnTo>
                  <a:lnTo>
                    <a:pt x="425564" y="446595"/>
                  </a:lnTo>
                  <a:lnTo>
                    <a:pt x="425564" y="217055"/>
                  </a:lnTo>
                  <a:close/>
                </a:path>
                <a:path w="1363345" h="489585">
                  <a:moveTo>
                    <a:pt x="816241" y="128917"/>
                  </a:moveTo>
                  <a:lnTo>
                    <a:pt x="809764" y="85191"/>
                  </a:lnTo>
                  <a:lnTo>
                    <a:pt x="791083" y="50660"/>
                  </a:lnTo>
                  <a:lnTo>
                    <a:pt x="762723" y="25006"/>
                  </a:lnTo>
                  <a:lnTo>
                    <a:pt x="726465" y="8229"/>
                  </a:lnTo>
                  <a:lnTo>
                    <a:pt x="684479" y="520"/>
                  </a:lnTo>
                  <a:lnTo>
                    <a:pt x="669582" y="0"/>
                  </a:lnTo>
                  <a:lnTo>
                    <a:pt x="654710" y="457"/>
                  </a:lnTo>
                  <a:lnTo>
                    <a:pt x="613333" y="7251"/>
                  </a:lnTo>
                  <a:lnTo>
                    <a:pt x="577697" y="22529"/>
                  </a:lnTo>
                  <a:lnTo>
                    <a:pt x="540905" y="56540"/>
                  </a:lnTo>
                  <a:lnTo>
                    <a:pt x="522490" y="92176"/>
                  </a:lnTo>
                  <a:lnTo>
                    <a:pt x="515683" y="121031"/>
                  </a:lnTo>
                  <a:lnTo>
                    <a:pt x="584073" y="126936"/>
                  </a:lnTo>
                  <a:lnTo>
                    <a:pt x="588060" y="111074"/>
                  </a:lnTo>
                  <a:lnTo>
                    <a:pt x="594106" y="97015"/>
                  </a:lnTo>
                  <a:lnTo>
                    <a:pt x="624268" y="65976"/>
                  </a:lnTo>
                  <a:lnTo>
                    <a:pt x="668909" y="55245"/>
                  </a:lnTo>
                  <a:lnTo>
                    <a:pt x="677024" y="55575"/>
                  </a:lnTo>
                  <a:lnTo>
                    <a:pt x="713968" y="66852"/>
                  </a:lnTo>
                  <a:lnTo>
                    <a:pt x="742911" y="98666"/>
                  </a:lnTo>
                  <a:lnTo>
                    <a:pt x="749173" y="129590"/>
                  </a:lnTo>
                  <a:lnTo>
                    <a:pt x="748893" y="136728"/>
                  </a:lnTo>
                  <a:lnTo>
                    <a:pt x="736790" y="176187"/>
                  </a:lnTo>
                  <a:lnTo>
                    <a:pt x="707542" y="215328"/>
                  </a:lnTo>
                  <a:lnTo>
                    <a:pt x="697852" y="224942"/>
                  </a:lnTo>
                  <a:lnTo>
                    <a:pt x="511060" y="410413"/>
                  </a:lnTo>
                  <a:lnTo>
                    <a:pt x="511060" y="477520"/>
                  </a:lnTo>
                  <a:lnTo>
                    <a:pt x="816241" y="477520"/>
                  </a:lnTo>
                  <a:lnTo>
                    <a:pt x="816241" y="422249"/>
                  </a:lnTo>
                  <a:lnTo>
                    <a:pt x="582091" y="422249"/>
                  </a:lnTo>
                  <a:lnTo>
                    <a:pt x="735342" y="274269"/>
                  </a:lnTo>
                  <a:lnTo>
                    <a:pt x="765606" y="243370"/>
                  </a:lnTo>
                  <a:lnTo>
                    <a:pt x="791248" y="209816"/>
                  </a:lnTo>
                  <a:lnTo>
                    <a:pt x="809345" y="171996"/>
                  </a:lnTo>
                  <a:lnTo>
                    <a:pt x="815809" y="140246"/>
                  </a:lnTo>
                  <a:lnTo>
                    <a:pt x="816241" y="128917"/>
                  </a:lnTo>
                  <a:close/>
                </a:path>
                <a:path w="1363345" h="489585">
                  <a:moveTo>
                    <a:pt x="1362786" y="246253"/>
                  </a:moveTo>
                  <a:lnTo>
                    <a:pt x="1295692" y="246253"/>
                  </a:lnTo>
                  <a:lnTo>
                    <a:pt x="1294815" y="264642"/>
                  </a:lnTo>
                  <a:lnTo>
                    <a:pt x="1292453" y="282498"/>
                  </a:lnTo>
                  <a:lnTo>
                    <a:pt x="1276311" y="333070"/>
                  </a:lnTo>
                  <a:lnTo>
                    <a:pt x="1247711" y="375564"/>
                  </a:lnTo>
                  <a:lnTo>
                    <a:pt x="1207998" y="407314"/>
                  </a:lnTo>
                  <a:lnTo>
                    <a:pt x="1158252" y="426453"/>
                  </a:lnTo>
                  <a:lnTo>
                    <a:pt x="1120114" y="430149"/>
                  </a:lnTo>
                  <a:lnTo>
                    <a:pt x="1100543" y="429221"/>
                  </a:lnTo>
                  <a:lnTo>
                    <a:pt x="1047775" y="415340"/>
                  </a:lnTo>
                  <a:lnTo>
                    <a:pt x="1004608" y="387426"/>
                  </a:lnTo>
                  <a:lnTo>
                    <a:pt x="972121" y="348348"/>
                  </a:lnTo>
                  <a:lnTo>
                    <a:pt x="951522" y="299491"/>
                  </a:lnTo>
                  <a:lnTo>
                    <a:pt x="944499" y="244678"/>
                  </a:lnTo>
                  <a:lnTo>
                    <a:pt x="945273" y="225882"/>
                  </a:lnTo>
                  <a:lnTo>
                    <a:pt x="956983" y="172643"/>
                  </a:lnTo>
                  <a:lnTo>
                    <a:pt x="981659" y="126847"/>
                  </a:lnTo>
                  <a:lnTo>
                    <a:pt x="1017841" y="91338"/>
                  </a:lnTo>
                  <a:lnTo>
                    <a:pt x="1064374" y="67513"/>
                  </a:lnTo>
                  <a:lnTo>
                    <a:pt x="1120114" y="59194"/>
                  </a:lnTo>
                  <a:lnTo>
                    <a:pt x="1123886" y="59194"/>
                  </a:lnTo>
                  <a:lnTo>
                    <a:pt x="1127594" y="59334"/>
                  </a:lnTo>
                  <a:lnTo>
                    <a:pt x="1131290" y="59524"/>
                  </a:lnTo>
                  <a:lnTo>
                    <a:pt x="1131290" y="59194"/>
                  </a:lnTo>
                  <a:lnTo>
                    <a:pt x="1131227" y="203"/>
                  </a:lnTo>
                  <a:lnTo>
                    <a:pt x="1101991" y="558"/>
                  </a:lnTo>
                  <a:lnTo>
                    <a:pt x="1074064" y="3771"/>
                  </a:lnTo>
                  <a:lnTo>
                    <a:pt x="1022121" y="18745"/>
                  </a:lnTo>
                  <a:lnTo>
                    <a:pt x="980592" y="41033"/>
                  </a:lnTo>
                  <a:lnTo>
                    <a:pt x="945476" y="70383"/>
                  </a:lnTo>
                  <a:lnTo>
                    <a:pt x="917028" y="106235"/>
                  </a:lnTo>
                  <a:lnTo>
                    <a:pt x="895515" y="147993"/>
                  </a:lnTo>
                  <a:lnTo>
                    <a:pt x="881938" y="194525"/>
                  </a:lnTo>
                  <a:lnTo>
                    <a:pt x="877417" y="244678"/>
                  </a:lnTo>
                  <a:lnTo>
                    <a:pt x="878547" y="270205"/>
                  </a:lnTo>
                  <a:lnTo>
                    <a:pt x="887590" y="318554"/>
                  </a:lnTo>
                  <a:lnTo>
                    <a:pt x="905408" y="362978"/>
                  </a:lnTo>
                  <a:lnTo>
                    <a:pt x="930389" y="401789"/>
                  </a:lnTo>
                  <a:lnTo>
                    <a:pt x="962240" y="434530"/>
                  </a:lnTo>
                  <a:lnTo>
                    <a:pt x="1000556" y="460349"/>
                  </a:lnTo>
                  <a:lnTo>
                    <a:pt x="1045006" y="478815"/>
                  </a:lnTo>
                  <a:lnTo>
                    <a:pt x="1094016" y="488175"/>
                  </a:lnTo>
                  <a:lnTo>
                    <a:pt x="1120114" y="489343"/>
                  </a:lnTo>
                  <a:lnTo>
                    <a:pt x="1146213" y="488175"/>
                  </a:lnTo>
                  <a:lnTo>
                    <a:pt x="1195209" y="478815"/>
                  </a:lnTo>
                  <a:lnTo>
                    <a:pt x="1239659" y="460349"/>
                  </a:lnTo>
                  <a:lnTo>
                    <a:pt x="1277975" y="434530"/>
                  </a:lnTo>
                  <a:lnTo>
                    <a:pt x="1309814" y="401789"/>
                  </a:lnTo>
                  <a:lnTo>
                    <a:pt x="1334808" y="362978"/>
                  </a:lnTo>
                  <a:lnTo>
                    <a:pt x="1352524" y="318897"/>
                  </a:lnTo>
                  <a:lnTo>
                    <a:pt x="1361554" y="271360"/>
                  </a:lnTo>
                  <a:lnTo>
                    <a:pt x="1362786" y="246253"/>
                  </a:lnTo>
                  <a:close/>
                </a:path>
              </a:pathLst>
            </a:custGeom>
            <a:solidFill>
              <a:srgbClr val="004661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3856736" y="4327352"/>
              <a:ext cx="363220" cy="372110"/>
            </a:xfrm>
            <a:custGeom>
              <a:avLst/>
              <a:gdLst/>
              <a:ahLst/>
              <a:cxnLst/>
              <a:rect l="l" t="t" r="r" b="b"/>
              <a:pathLst>
                <a:path w="363220" h="372110">
                  <a:moveTo>
                    <a:pt x="363029" y="146050"/>
                  </a:moveTo>
                  <a:lnTo>
                    <a:pt x="209257" y="146050"/>
                  </a:lnTo>
                  <a:lnTo>
                    <a:pt x="209257" y="0"/>
                  </a:lnTo>
                  <a:lnTo>
                    <a:pt x="140868" y="0"/>
                  </a:lnTo>
                  <a:lnTo>
                    <a:pt x="140868" y="146050"/>
                  </a:lnTo>
                  <a:lnTo>
                    <a:pt x="0" y="146050"/>
                  </a:lnTo>
                  <a:lnTo>
                    <a:pt x="0" y="214630"/>
                  </a:lnTo>
                  <a:lnTo>
                    <a:pt x="140868" y="214630"/>
                  </a:lnTo>
                  <a:lnTo>
                    <a:pt x="140868" y="372110"/>
                  </a:lnTo>
                  <a:lnTo>
                    <a:pt x="209257" y="372110"/>
                  </a:lnTo>
                  <a:lnTo>
                    <a:pt x="209257" y="214630"/>
                  </a:lnTo>
                  <a:lnTo>
                    <a:pt x="363029" y="214630"/>
                  </a:lnTo>
                  <a:lnTo>
                    <a:pt x="363029" y="146050"/>
                  </a:lnTo>
                  <a:close/>
                </a:path>
              </a:pathLst>
            </a:custGeom>
            <a:solidFill>
              <a:srgbClr val="1CB0AE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2703817" y="3578979"/>
              <a:ext cx="1363345" cy="3672204"/>
            </a:xfrm>
            <a:custGeom>
              <a:avLst/>
              <a:gdLst/>
              <a:ahLst/>
              <a:cxnLst/>
              <a:rect l="l" t="t" r="r" b="b"/>
              <a:pathLst>
                <a:path w="1363345" h="3672204">
                  <a:moveTo>
                    <a:pt x="425564" y="3399574"/>
                  </a:moveTo>
                  <a:lnTo>
                    <a:pt x="259168" y="3399574"/>
                  </a:lnTo>
                  <a:lnTo>
                    <a:pt x="259168" y="3458768"/>
                  </a:lnTo>
                  <a:lnTo>
                    <a:pt x="362407" y="3458768"/>
                  </a:lnTo>
                  <a:lnTo>
                    <a:pt x="362407" y="3588321"/>
                  </a:lnTo>
                  <a:lnTo>
                    <a:pt x="325856" y="3602939"/>
                  </a:lnTo>
                  <a:lnTo>
                    <a:pt x="280606" y="3611105"/>
                  </a:lnTo>
                  <a:lnTo>
                    <a:pt x="247967" y="3612667"/>
                  </a:lnTo>
                  <a:lnTo>
                    <a:pt x="228942" y="3611778"/>
                  </a:lnTo>
                  <a:lnTo>
                    <a:pt x="176288" y="3598532"/>
                  </a:lnTo>
                  <a:lnTo>
                    <a:pt x="131762" y="3571214"/>
                  </a:lnTo>
                  <a:lnTo>
                    <a:pt x="97358" y="3532187"/>
                  </a:lnTo>
                  <a:lnTo>
                    <a:pt x="74879" y="3483254"/>
                  </a:lnTo>
                  <a:lnTo>
                    <a:pt x="67094" y="3427184"/>
                  </a:lnTo>
                  <a:lnTo>
                    <a:pt x="67881" y="3408388"/>
                  </a:lnTo>
                  <a:lnTo>
                    <a:pt x="79590" y="3355175"/>
                  </a:lnTo>
                  <a:lnTo>
                    <a:pt x="104254" y="3309353"/>
                  </a:lnTo>
                  <a:lnTo>
                    <a:pt x="140436" y="3273869"/>
                  </a:lnTo>
                  <a:lnTo>
                    <a:pt x="186969" y="3250044"/>
                  </a:lnTo>
                  <a:lnTo>
                    <a:pt x="242722" y="3241725"/>
                  </a:lnTo>
                  <a:lnTo>
                    <a:pt x="260273" y="3242399"/>
                  </a:lnTo>
                  <a:lnTo>
                    <a:pt x="310464" y="3252571"/>
                  </a:lnTo>
                  <a:lnTo>
                    <a:pt x="356933" y="3278289"/>
                  </a:lnTo>
                  <a:lnTo>
                    <a:pt x="371614" y="3291052"/>
                  </a:lnTo>
                  <a:lnTo>
                    <a:pt x="416356" y="3243021"/>
                  </a:lnTo>
                  <a:lnTo>
                    <a:pt x="385445" y="3217799"/>
                  </a:lnTo>
                  <a:lnTo>
                    <a:pt x="347954" y="3198647"/>
                  </a:lnTo>
                  <a:lnTo>
                    <a:pt x="301244" y="3186557"/>
                  </a:lnTo>
                  <a:lnTo>
                    <a:pt x="242722" y="3182518"/>
                  </a:lnTo>
                  <a:lnTo>
                    <a:pt x="216611" y="3183699"/>
                  </a:lnTo>
                  <a:lnTo>
                    <a:pt x="167601" y="3193072"/>
                  </a:lnTo>
                  <a:lnTo>
                    <a:pt x="123139" y="3211525"/>
                  </a:lnTo>
                  <a:lnTo>
                    <a:pt x="84836" y="3237344"/>
                  </a:lnTo>
                  <a:lnTo>
                    <a:pt x="52997" y="3270085"/>
                  </a:lnTo>
                  <a:lnTo>
                    <a:pt x="28003" y="3308883"/>
                  </a:lnTo>
                  <a:lnTo>
                    <a:pt x="10172" y="3353333"/>
                  </a:lnTo>
                  <a:lnTo>
                    <a:pt x="1130" y="3401669"/>
                  </a:lnTo>
                  <a:lnTo>
                    <a:pt x="0" y="3427184"/>
                  </a:lnTo>
                  <a:lnTo>
                    <a:pt x="1054" y="3451542"/>
                  </a:lnTo>
                  <a:lnTo>
                    <a:pt x="9448" y="3498405"/>
                  </a:lnTo>
                  <a:lnTo>
                    <a:pt x="26123" y="3542436"/>
                  </a:lnTo>
                  <a:lnTo>
                    <a:pt x="50457" y="3581400"/>
                  </a:lnTo>
                  <a:lnTo>
                    <a:pt x="82308" y="3614763"/>
                  </a:lnTo>
                  <a:lnTo>
                    <a:pt x="121450" y="3641394"/>
                  </a:lnTo>
                  <a:lnTo>
                    <a:pt x="167716" y="3660762"/>
                  </a:lnTo>
                  <a:lnTo>
                    <a:pt x="220510" y="3670630"/>
                  </a:lnTo>
                  <a:lnTo>
                    <a:pt x="249301" y="3671862"/>
                  </a:lnTo>
                  <a:lnTo>
                    <a:pt x="260007" y="3671697"/>
                  </a:lnTo>
                  <a:lnTo>
                    <a:pt x="306298" y="3667734"/>
                  </a:lnTo>
                  <a:lnTo>
                    <a:pt x="353263" y="3658082"/>
                  </a:lnTo>
                  <a:lnTo>
                    <a:pt x="397319" y="3643414"/>
                  </a:lnTo>
                  <a:lnTo>
                    <a:pt x="425564" y="3629114"/>
                  </a:lnTo>
                  <a:lnTo>
                    <a:pt x="425564" y="3399574"/>
                  </a:lnTo>
                  <a:close/>
                </a:path>
                <a:path w="1363345" h="3672204">
                  <a:moveTo>
                    <a:pt x="425564" y="217068"/>
                  </a:moveTo>
                  <a:lnTo>
                    <a:pt x="259168" y="217068"/>
                  </a:lnTo>
                  <a:lnTo>
                    <a:pt x="259168" y="276250"/>
                  </a:lnTo>
                  <a:lnTo>
                    <a:pt x="362407" y="276250"/>
                  </a:lnTo>
                  <a:lnTo>
                    <a:pt x="362407" y="405815"/>
                  </a:lnTo>
                  <a:lnTo>
                    <a:pt x="325856" y="420433"/>
                  </a:lnTo>
                  <a:lnTo>
                    <a:pt x="280606" y="428599"/>
                  </a:lnTo>
                  <a:lnTo>
                    <a:pt x="247967" y="430161"/>
                  </a:lnTo>
                  <a:lnTo>
                    <a:pt x="228942" y="429272"/>
                  </a:lnTo>
                  <a:lnTo>
                    <a:pt x="176288" y="416013"/>
                  </a:lnTo>
                  <a:lnTo>
                    <a:pt x="131762" y="388696"/>
                  </a:lnTo>
                  <a:lnTo>
                    <a:pt x="97358" y="349681"/>
                  </a:lnTo>
                  <a:lnTo>
                    <a:pt x="74879" y="300736"/>
                  </a:lnTo>
                  <a:lnTo>
                    <a:pt x="67094" y="244678"/>
                  </a:lnTo>
                  <a:lnTo>
                    <a:pt x="67881" y="225869"/>
                  </a:lnTo>
                  <a:lnTo>
                    <a:pt x="79590" y="172669"/>
                  </a:lnTo>
                  <a:lnTo>
                    <a:pt x="104254" y="126847"/>
                  </a:lnTo>
                  <a:lnTo>
                    <a:pt x="140436" y="91351"/>
                  </a:lnTo>
                  <a:lnTo>
                    <a:pt x="186969" y="67538"/>
                  </a:lnTo>
                  <a:lnTo>
                    <a:pt x="242722" y="59220"/>
                  </a:lnTo>
                  <a:lnTo>
                    <a:pt x="260273" y="59893"/>
                  </a:lnTo>
                  <a:lnTo>
                    <a:pt x="310464" y="70053"/>
                  </a:lnTo>
                  <a:lnTo>
                    <a:pt x="356933" y="95783"/>
                  </a:lnTo>
                  <a:lnTo>
                    <a:pt x="371614" y="108546"/>
                  </a:lnTo>
                  <a:lnTo>
                    <a:pt x="416356" y="60515"/>
                  </a:lnTo>
                  <a:lnTo>
                    <a:pt x="385445" y="35280"/>
                  </a:lnTo>
                  <a:lnTo>
                    <a:pt x="347954" y="16141"/>
                  </a:lnTo>
                  <a:lnTo>
                    <a:pt x="301244" y="4038"/>
                  </a:lnTo>
                  <a:lnTo>
                    <a:pt x="242722" y="12"/>
                  </a:lnTo>
                  <a:lnTo>
                    <a:pt x="216611" y="1181"/>
                  </a:lnTo>
                  <a:lnTo>
                    <a:pt x="167601" y="10566"/>
                  </a:lnTo>
                  <a:lnTo>
                    <a:pt x="123139" y="29019"/>
                  </a:lnTo>
                  <a:lnTo>
                    <a:pt x="84836" y="54838"/>
                  </a:lnTo>
                  <a:lnTo>
                    <a:pt x="52997" y="87579"/>
                  </a:lnTo>
                  <a:lnTo>
                    <a:pt x="28003" y="126377"/>
                  </a:lnTo>
                  <a:lnTo>
                    <a:pt x="10172" y="170815"/>
                  </a:lnTo>
                  <a:lnTo>
                    <a:pt x="1130" y="219151"/>
                  </a:lnTo>
                  <a:lnTo>
                    <a:pt x="0" y="244678"/>
                  </a:lnTo>
                  <a:lnTo>
                    <a:pt x="1054" y="269036"/>
                  </a:lnTo>
                  <a:lnTo>
                    <a:pt x="9448" y="315887"/>
                  </a:lnTo>
                  <a:lnTo>
                    <a:pt x="26123" y="359918"/>
                  </a:lnTo>
                  <a:lnTo>
                    <a:pt x="50457" y="398894"/>
                  </a:lnTo>
                  <a:lnTo>
                    <a:pt x="82308" y="432244"/>
                  </a:lnTo>
                  <a:lnTo>
                    <a:pt x="121450" y="458889"/>
                  </a:lnTo>
                  <a:lnTo>
                    <a:pt x="167716" y="478256"/>
                  </a:lnTo>
                  <a:lnTo>
                    <a:pt x="220510" y="488111"/>
                  </a:lnTo>
                  <a:lnTo>
                    <a:pt x="249301" y="489343"/>
                  </a:lnTo>
                  <a:lnTo>
                    <a:pt x="260007" y="489178"/>
                  </a:lnTo>
                  <a:lnTo>
                    <a:pt x="306298" y="485228"/>
                  </a:lnTo>
                  <a:lnTo>
                    <a:pt x="353263" y="475564"/>
                  </a:lnTo>
                  <a:lnTo>
                    <a:pt x="397319" y="460908"/>
                  </a:lnTo>
                  <a:lnTo>
                    <a:pt x="425564" y="446608"/>
                  </a:lnTo>
                  <a:lnTo>
                    <a:pt x="425564" y="217068"/>
                  </a:lnTo>
                  <a:close/>
                </a:path>
                <a:path w="1363345" h="3672204">
                  <a:moveTo>
                    <a:pt x="816241" y="3311436"/>
                  </a:moveTo>
                  <a:lnTo>
                    <a:pt x="809764" y="3267710"/>
                  </a:lnTo>
                  <a:lnTo>
                    <a:pt x="791083" y="3233166"/>
                  </a:lnTo>
                  <a:lnTo>
                    <a:pt x="762723" y="3207524"/>
                  </a:lnTo>
                  <a:lnTo>
                    <a:pt x="726465" y="3190735"/>
                  </a:lnTo>
                  <a:lnTo>
                    <a:pt x="684479" y="3183039"/>
                  </a:lnTo>
                  <a:lnTo>
                    <a:pt x="669582" y="3182518"/>
                  </a:lnTo>
                  <a:lnTo>
                    <a:pt x="654710" y="3182975"/>
                  </a:lnTo>
                  <a:lnTo>
                    <a:pt x="613333" y="3189770"/>
                  </a:lnTo>
                  <a:lnTo>
                    <a:pt x="577697" y="3205048"/>
                  </a:lnTo>
                  <a:lnTo>
                    <a:pt x="540905" y="3239071"/>
                  </a:lnTo>
                  <a:lnTo>
                    <a:pt x="522490" y="3274695"/>
                  </a:lnTo>
                  <a:lnTo>
                    <a:pt x="515683" y="3303549"/>
                  </a:lnTo>
                  <a:lnTo>
                    <a:pt x="584073" y="3309455"/>
                  </a:lnTo>
                  <a:lnTo>
                    <a:pt x="588060" y="3293592"/>
                  </a:lnTo>
                  <a:lnTo>
                    <a:pt x="594106" y="3279533"/>
                  </a:lnTo>
                  <a:lnTo>
                    <a:pt x="624268" y="3248507"/>
                  </a:lnTo>
                  <a:lnTo>
                    <a:pt x="668909" y="3237763"/>
                  </a:lnTo>
                  <a:lnTo>
                    <a:pt x="677024" y="3238093"/>
                  </a:lnTo>
                  <a:lnTo>
                    <a:pt x="713968" y="3249371"/>
                  </a:lnTo>
                  <a:lnTo>
                    <a:pt x="742911" y="3281184"/>
                  </a:lnTo>
                  <a:lnTo>
                    <a:pt x="749173" y="3312109"/>
                  </a:lnTo>
                  <a:lnTo>
                    <a:pt x="748893" y="3319259"/>
                  </a:lnTo>
                  <a:lnTo>
                    <a:pt x="736790" y="3358718"/>
                  </a:lnTo>
                  <a:lnTo>
                    <a:pt x="712266" y="3392728"/>
                  </a:lnTo>
                  <a:lnTo>
                    <a:pt x="697852" y="3407448"/>
                  </a:lnTo>
                  <a:lnTo>
                    <a:pt x="511060" y="3592944"/>
                  </a:lnTo>
                  <a:lnTo>
                    <a:pt x="511060" y="3660038"/>
                  </a:lnTo>
                  <a:lnTo>
                    <a:pt x="816241" y="3660038"/>
                  </a:lnTo>
                  <a:lnTo>
                    <a:pt x="816241" y="3604768"/>
                  </a:lnTo>
                  <a:lnTo>
                    <a:pt x="582091" y="3604768"/>
                  </a:lnTo>
                  <a:lnTo>
                    <a:pt x="735342" y="3456787"/>
                  </a:lnTo>
                  <a:lnTo>
                    <a:pt x="765606" y="3425888"/>
                  </a:lnTo>
                  <a:lnTo>
                    <a:pt x="791248" y="3392335"/>
                  </a:lnTo>
                  <a:lnTo>
                    <a:pt x="809345" y="3354514"/>
                  </a:lnTo>
                  <a:lnTo>
                    <a:pt x="815809" y="3322764"/>
                  </a:lnTo>
                  <a:lnTo>
                    <a:pt x="816241" y="3311436"/>
                  </a:lnTo>
                  <a:close/>
                </a:path>
                <a:path w="1363345" h="3672204">
                  <a:moveTo>
                    <a:pt x="816241" y="128930"/>
                  </a:moveTo>
                  <a:lnTo>
                    <a:pt x="809764" y="85204"/>
                  </a:lnTo>
                  <a:lnTo>
                    <a:pt x="791083" y="50660"/>
                  </a:lnTo>
                  <a:lnTo>
                    <a:pt x="762723" y="24993"/>
                  </a:lnTo>
                  <a:lnTo>
                    <a:pt x="726465" y="8242"/>
                  </a:lnTo>
                  <a:lnTo>
                    <a:pt x="684479" y="520"/>
                  </a:lnTo>
                  <a:lnTo>
                    <a:pt x="669582" y="12"/>
                  </a:lnTo>
                  <a:lnTo>
                    <a:pt x="654710" y="469"/>
                  </a:lnTo>
                  <a:lnTo>
                    <a:pt x="613333" y="7251"/>
                  </a:lnTo>
                  <a:lnTo>
                    <a:pt x="577697" y="22542"/>
                  </a:lnTo>
                  <a:lnTo>
                    <a:pt x="540905" y="56553"/>
                  </a:lnTo>
                  <a:lnTo>
                    <a:pt x="522490" y="92176"/>
                  </a:lnTo>
                  <a:lnTo>
                    <a:pt x="515683" y="121031"/>
                  </a:lnTo>
                  <a:lnTo>
                    <a:pt x="584073" y="126949"/>
                  </a:lnTo>
                  <a:lnTo>
                    <a:pt x="588060" y="111086"/>
                  </a:lnTo>
                  <a:lnTo>
                    <a:pt x="594106" y="97028"/>
                  </a:lnTo>
                  <a:lnTo>
                    <a:pt x="624268" y="65989"/>
                  </a:lnTo>
                  <a:lnTo>
                    <a:pt x="668909" y="55257"/>
                  </a:lnTo>
                  <a:lnTo>
                    <a:pt x="677024" y="55587"/>
                  </a:lnTo>
                  <a:lnTo>
                    <a:pt x="713968" y="66852"/>
                  </a:lnTo>
                  <a:lnTo>
                    <a:pt x="742911" y="98679"/>
                  </a:lnTo>
                  <a:lnTo>
                    <a:pt x="749173" y="129603"/>
                  </a:lnTo>
                  <a:lnTo>
                    <a:pt x="748893" y="136740"/>
                  </a:lnTo>
                  <a:lnTo>
                    <a:pt x="736790" y="176187"/>
                  </a:lnTo>
                  <a:lnTo>
                    <a:pt x="707542" y="215341"/>
                  </a:lnTo>
                  <a:lnTo>
                    <a:pt x="697852" y="224942"/>
                  </a:lnTo>
                  <a:lnTo>
                    <a:pt x="511060" y="410425"/>
                  </a:lnTo>
                  <a:lnTo>
                    <a:pt x="511060" y="477520"/>
                  </a:lnTo>
                  <a:lnTo>
                    <a:pt x="816241" y="477520"/>
                  </a:lnTo>
                  <a:lnTo>
                    <a:pt x="816241" y="422262"/>
                  </a:lnTo>
                  <a:lnTo>
                    <a:pt x="582091" y="422262"/>
                  </a:lnTo>
                  <a:lnTo>
                    <a:pt x="735342" y="274269"/>
                  </a:lnTo>
                  <a:lnTo>
                    <a:pt x="765606" y="243370"/>
                  </a:lnTo>
                  <a:lnTo>
                    <a:pt x="791248" y="209829"/>
                  </a:lnTo>
                  <a:lnTo>
                    <a:pt x="809345" y="172008"/>
                  </a:lnTo>
                  <a:lnTo>
                    <a:pt x="815809" y="140258"/>
                  </a:lnTo>
                  <a:lnTo>
                    <a:pt x="816241" y="128930"/>
                  </a:lnTo>
                  <a:close/>
                </a:path>
                <a:path w="1363345" h="3672204">
                  <a:moveTo>
                    <a:pt x="1362786" y="3428771"/>
                  </a:moveTo>
                  <a:lnTo>
                    <a:pt x="1295692" y="3428771"/>
                  </a:lnTo>
                  <a:lnTo>
                    <a:pt x="1294815" y="3447148"/>
                  </a:lnTo>
                  <a:lnTo>
                    <a:pt x="1292453" y="3465017"/>
                  </a:lnTo>
                  <a:lnTo>
                    <a:pt x="1276311" y="3515588"/>
                  </a:lnTo>
                  <a:lnTo>
                    <a:pt x="1247711" y="3558082"/>
                  </a:lnTo>
                  <a:lnTo>
                    <a:pt x="1207998" y="3589832"/>
                  </a:lnTo>
                  <a:lnTo>
                    <a:pt x="1158252" y="3608971"/>
                  </a:lnTo>
                  <a:lnTo>
                    <a:pt x="1120114" y="3612667"/>
                  </a:lnTo>
                  <a:lnTo>
                    <a:pt x="1100543" y="3611740"/>
                  </a:lnTo>
                  <a:lnTo>
                    <a:pt x="1047775" y="3597859"/>
                  </a:lnTo>
                  <a:lnTo>
                    <a:pt x="1004608" y="3569944"/>
                  </a:lnTo>
                  <a:lnTo>
                    <a:pt x="972121" y="3530866"/>
                  </a:lnTo>
                  <a:lnTo>
                    <a:pt x="951522" y="3482009"/>
                  </a:lnTo>
                  <a:lnTo>
                    <a:pt x="944499" y="3427196"/>
                  </a:lnTo>
                  <a:lnTo>
                    <a:pt x="945273" y="3408400"/>
                  </a:lnTo>
                  <a:lnTo>
                    <a:pt x="956983" y="3355162"/>
                  </a:lnTo>
                  <a:lnTo>
                    <a:pt x="981659" y="3309378"/>
                  </a:lnTo>
                  <a:lnTo>
                    <a:pt x="1017841" y="3273856"/>
                  </a:lnTo>
                  <a:lnTo>
                    <a:pt x="1064374" y="3250031"/>
                  </a:lnTo>
                  <a:lnTo>
                    <a:pt x="1120114" y="3241713"/>
                  </a:lnTo>
                  <a:lnTo>
                    <a:pt x="1131290" y="3242043"/>
                  </a:lnTo>
                  <a:lnTo>
                    <a:pt x="1131290" y="3182772"/>
                  </a:lnTo>
                  <a:lnTo>
                    <a:pt x="1068984" y="3187204"/>
                  </a:lnTo>
                  <a:lnTo>
                    <a:pt x="1022121" y="3201263"/>
                  </a:lnTo>
                  <a:lnTo>
                    <a:pt x="980592" y="3223552"/>
                  </a:lnTo>
                  <a:lnTo>
                    <a:pt x="945476" y="3252901"/>
                  </a:lnTo>
                  <a:lnTo>
                    <a:pt x="917028" y="3288754"/>
                  </a:lnTo>
                  <a:lnTo>
                    <a:pt x="895515" y="3330511"/>
                  </a:lnTo>
                  <a:lnTo>
                    <a:pt x="881938" y="3377044"/>
                  </a:lnTo>
                  <a:lnTo>
                    <a:pt x="877417" y="3427196"/>
                  </a:lnTo>
                  <a:lnTo>
                    <a:pt x="878547" y="3452723"/>
                  </a:lnTo>
                  <a:lnTo>
                    <a:pt x="887590" y="3501072"/>
                  </a:lnTo>
                  <a:lnTo>
                    <a:pt x="905408" y="3545497"/>
                  </a:lnTo>
                  <a:lnTo>
                    <a:pt x="930389" y="3584308"/>
                  </a:lnTo>
                  <a:lnTo>
                    <a:pt x="962240" y="3617049"/>
                  </a:lnTo>
                  <a:lnTo>
                    <a:pt x="1000556" y="3642868"/>
                  </a:lnTo>
                  <a:lnTo>
                    <a:pt x="1045006" y="3661321"/>
                  </a:lnTo>
                  <a:lnTo>
                    <a:pt x="1094016" y="3670693"/>
                  </a:lnTo>
                  <a:lnTo>
                    <a:pt x="1120114" y="3671862"/>
                  </a:lnTo>
                  <a:lnTo>
                    <a:pt x="1146213" y="3670693"/>
                  </a:lnTo>
                  <a:lnTo>
                    <a:pt x="1195209" y="3661321"/>
                  </a:lnTo>
                  <a:lnTo>
                    <a:pt x="1239659" y="3642868"/>
                  </a:lnTo>
                  <a:lnTo>
                    <a:pt x="1277975" y="3617049"/>
                  </a:lnTo>
                  <a:lnTo>
                    <a:pt x="1309814" y="3584308"/>
                  </a:lnTo>
                  <a:lnTo>
                    <a:pt x="1334808" y="3545497"/>
                  </a:lnTo>
                  <a:lnTo>
                    <a:pt x="1352524" y="3501415"/>
                  </a:lnTo>
                  <a:lnTo>
                    <a:pt x="1361554" y="3453879"/>
                  </a:lnTo>
                  <a:lnTo>
                    <a:pt x="1362786" y="3428771"/>
                  </a:lnTo>
                  <a:close/>
                </a:path>
                <a:path w="1363345" h="3672204">
                  <a:moveTo>
                    <a:pt x="1362811" y="244678"/>
                  </a:moveTo>
                  <a:lnTo>
                    <a:pt x="1358290" y="194538"/>
                  </a:lnTo>
                  <a:lnTo>
                    <a:pt x="1344726" y="147980"/>
                  </a:lnTo>
                  <a:lnTo>
                    <a:pt x="1323174" y="106235"/>
                  </a:lnTo>
                  <a:lnTo>
                    <a:pt x="1295717" y="71501"/>
                  </a:lnTo>
                  <a:lnTo>
                    <a:pt x="1295717" y="244678"/>
                  </a:lnTo>
                  <a:lnTo>
                    <a:pt x="1295666" y="246786"/>
                  </a:lnTo>
                  <a:lnTo>
                    <a:pt x="1291628" y="286880"/>
                  </a:lnTo>
                  <a:lnTo>
                    <a:pt x="1275207" y="335267"/>
                  </a:lnTo>
                  <a:lnTo>
                    <a:pt x="1251775" y="370928"/>
                  </a:lnTo>
                  <a:lnTo>
                    <a:pt x="1250429" y="372478"/>
                  </a:lnTo>
                  <a:lnTo>
                    <a:pt x="1249108" y="374065"/>
                  </a:lnTo>
                  <a:lnTo>
                    <a:pt x="1209903" y="406146"/>
                  </a:lnTo>
                  <a:lnTo>
                    <a:pt x="1189113" y="416775"/>
                  </a:lnTo>
                  <a:lnTo>
                    <a:pt x="1187424" y="417487"/>
                  </a:lnTo>
                  <a:lnTo>
                    <a:pt x="1171854" y="423024"/>
                  </a:lnTo>
                  <a:lnTo>
                    <a:pt x="1155446" y="426986"/>
                  </a:lnTo>
                  <a:lnTo>
                    <a:pt x="1138199" y="429361"/>
                  </a:lnTo>
                  <a:lnTo>
                    <a:pt x="1120114" y="430161"/>
                  </a:lnTo>
                  <a:lnTo>
                    <a:pt x="1102029" y="429361"/>
                  </a:lnTo>
                  <a:lnTo>
                    <a:pt x="1084783" y="426986"/>
                  </a:lnTo>
                  <a:lnTo>
                    <a:pt x="1068374" y="423024"/>
                  </a:lnTo>
                  <a:lnTo>
                    <a:pt x="1052804" y="417487"/>
                  </a:lnTo>
                  <a:lnTo>
                    <a:pt x="1051102" y="416775"/>
                  </a:lnTo>
                  <a:lnTo>
                    <a:pt x="1049413" y="416115"/>
                  </a:lnTo>
                  <a:lnTo>
                    <a:pt x="1007478" y="389877"/>
                  </a:lnTo>
                  <a:lnTo>
                    <a:pt x="989787" y="372478"/>
                  </a:lnTo>
                  <a:lnTo>
                    <a:pt x="988428" y="370928"/>
                  </a:lnTo>
                  <a:lnTo>
                    <a:pt x="965009" y="335267"/>
                  </a:lnTo>
                  <a:lnTo>
                    <a:pt x="958342" y="320128"/>
                  </a:lnTo>
                  <a:lnTo>
                    <a:pt x="957630" y="318452"/>
                  </a:lnTo>
                  <a:lnTo>
                    <a:pt x="951687" y="300062"/>
                  </a:lnTo>
                  <a:lnTo>
                    <a:pt x="951623" y="299847"/>
                  </a:lnTo>
                  <a:lnTo>
                    <a:pt x="945032" y="260083"/>
                  </a:lnTo>
                  <a:lnTo>
                    <a:pt x="944499" y="244678"/>
                  </a:lnTo>
                  <a:lnTo>
                    <a:pt x="945273" y="225882"/>
                  </a:lnTo>
                  <a:lnTo>
                    <a:pt x="956995" y="172656"/>
                  </a:lnTo>
                  <a:lnTo>
                    <a:pt x="981659" y="126860"/>
                  </a:lnTo>
                  <a:lnTo>
                    <a:pt x="1017828" y="91351"/>
                  </a:lnTo>
                  <a:lnTo>
                    <a:pt x="1061961" y="68338"/>
                  </a:lnTo>
                  <a:lnTo>
                    <a:pt x="1108938" y="59537"/>
                  </a:lnTo>
                  <a:lnTo>
                    <a:pt x="1116330" y="59220"/>
                  </a:lnTo>
                  <a:lnTo>
                    <a:pt x="1123886" y="59220"/>
                  </a:lnTo>
                  <a:lnTo>
                    <a:pt x="1163332" y="64046"/>
                  </a:lnTo>
                  <a:lnTo>
                    <a:pt x="1208011" y="82042"/>
                  </a:lnTo>
                  <a:lnTo>
                    <a:pt x="1247711" y="113792"/>
                  </a:lnTo>
                  <a:lnTo>
                    <a:pt x="1276311" y="156286"/>
                  </a:lnTo>
                  <a:lnTo>
                    <a:pt x="1292593" y="207606"/>
                  </a:lnTo>
                  <a:lnTo>
                    <a:pt x="1295717" y="244678"/>
                  </a:lnTo>
                  <a:lnTo>
                    <a:pt x="1295717" y="71501"/>
                  </a:lnTo>
                  <a:lnTo>
                    <a:pt x="1259636" y="41033"/>
                  </a:lnTo>
                  <a:lnTo>
                    <a:pt x="1218107" y="18745"/>
                  </a:lnTo>
                  <a:lnTo>
                    <a:pt x="1176413" y="5753"/>
                  </a:lnTo>
                  <a:lnTo>
                    <a:pt x="1131290" y="254"/>
                  </a:lnTo>
                  <a:lnTo>
                    <a:pt x="1123861" y="0"/>
                  </a:lnTo>
                  <a:lnTo>
                    <a:pt x="1116342" y="0"/>
                  </a:lnTo>
                  <a:lnTo>
                    <a:pt x="1063815" y="5753"/>
                  </a:lnTo>
                  <a:lnTo>
                    <a:pt x="1022096" y="18745"/>
                  </a:lnTo>
                  <a:lnTo>
                    <a:pt x="980579" y="41033"/>
                  </a:lnTo>
                  <a:lnTo>
                    <a:pt x="945476" y="70383"/>
                  </a:lnTo>
                  <a:lnTo>
                    <a:pt x="917028" y="106235"/>
                  </a:lnTo>
                  <a:lnTo>
                    <a:pt x="895489" y="147980"/>
                  </a:lnTo>
                  <a:lnTo>
                    <a:pt x="881926" y="194538"/>
                  </a:lnTo>
                  <a:lnTo>
                    <a:pt x="877404" y="244678"/>
                  </a:lnTo>
                  <a:lnTo>
                    <a:pt x="877493" y="250875"/>
                  </a:lnTo>
                  <a:lnTo>
                    <a:pt x="882091" y="295579"/>
                  </a:lnTo>
                  <a:lnTo>
                    <a:pt x="887996" y="319824"/>
                  </a:lnTo>
                  <a:lnTo>
                    <a:pt x="890168" y="326936"/>
                  </a:lnTo>
                  <a:lnTo>
                    <a:pt x="905395" y="363004"/>
                  </a:lnTo>
                  <a:lnTo>
                    <a:pt x="930389" y="401802"/>
                  </a:lnTo>
                  <a:lnTo>
                    <a:pt x="962228" y="434543"/>
                  </a:lnTo>
                  <a:lnTo>
                    <a:pt x="1000531" y="460362"/>
                  </a:lnTo>
                  <a:lnTo>
                    <a:pt x="1045006" y="478815"/>
                  </a:lnTo>
                  <a:lnTo>
                    <a:pt x="1094003" y="488188"/>
                  </a:lnTo>
                  <a:lnTo>
                    <a:pt x="1120114" y="489369"/>
                  </a:lnTo>
                  <a:lnTo>
                    <a:pt x="1146213" y="488188"/>
                  </a:lnTo>
                  <a:lnTo>
                    <a:pt x="1195209" y="478815"/>
                  </a:lnTo>
                  <a:lnTo>
                    <a:pt x="1239685" y="460362"/>
                  </a:lnTo>
                  <a:lnTo>
                    <a:pt x="1277988" y="434543"/>
                  </a:lnTo>
                  <a:lnTo>
                    <a:pt x="1282700" y="430161"/>
                  </a:lnTo>
                  <a:lnTo>
                    <a:pt x="1294739" y="418985"/>
                  </a:lnTo>
                  <a:lnTo>
                    <a:pt x="1323174" y="383133"/>
                  </a:lnTo>
                  <a:lnTo>
                    <a:pt x="1344726" y="341376"/>
                  </a:lnTo>
                  <a:lnTo>
                    <a:pt x="1352130" y="320128"/>
                  </a:lnTo>
                  <a:lnTo>
                    <a:pt x="1352397" y="319354"/>
                  </a:lnTo>
                  <a:lnTo>
                    <a:pt x="1361541" y="271386"/>
                  </a:lnTo>
                  <a:lnTo>
                    <a:pt x="1362722" y="250875"/>
                  </a:lnTo>
                  <a:lnTo>
                    <a:pt x="1362811" y="244678"/>
                  </a:lnTo>
                  <a:close/>
                </a:path>
              </a:pathLst>
            </a:custGeom>
            <a:solidFill>
              <a:srgbClr val="004661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3856736" y="6614076"/>
              <a:ext cx="363220" cy="372110"/>
            </a:xfrm>
            <a:custGeom>
              <a:avLst/>
              <a:gdLst/>
              <a:ahLst/>
              <a:cxnLst/>
              <a:rect l="l" t="t" r="r" b="b"/>
              <a:pathLst>
                <a:path w="363220" h="372109">
                  <a:moveTo>
                    <a:pt x="363029" y="146050"/>
                  </a:moveTo>
                  <a:lnTo>
                    <a:pt x="209257" y="146050"/>
                  </a:lnTo>
                  <a:lnTo>
                    <a:pt x="209257" y="0"/>
                  </a:lnTo>
                  <a:lnTo>
                    <a:pt x="140868" y="0"/>
                  </a:lnTo>
                  <a:lnTo>
                    <a:pt x="140868" y="146050"/>
                  </a:lnTo>
                  <a:lnTo>
                    <a:pt x="0" y="146050"/>
                  </a:lnTo>
                  <a:lnTo>
                    <a:pt x="0" y="214630"/>
                  </a:lnTo>
                  <a:lnTo>
                    <a:pt x="140868" y="214630"/>
                  </a:lnTo>
                  <a:lnTo>
                    <a:pt x="140868" y="372110"/>
                  </a:lnTo>
                  <a:lnTo>
                    <a:pt x="209257" y="372110"/>
                  </a:lnTo>
                  <a:lnTo>
                    <a:pt x="209257" y="214630"/>
                  </a:lnTo>
                  <a:lnTo>
                    <a:pt x="363029" y="214630"/>
                  </a:lnTo>
                  <a:lnTo>
                    <a:pt x="363029" y="146050"/>
                  </a:lnTo>
                  <a:close/>
                </a:path>
              </a:pathLst>
            </a:custGeom>
            <a:solidFill>
              <a:srgbClr val="1CB0AE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2703817" y="5865703"/>
              <a:ext cx="1363345" cy="3847465"/>
            </a:xfrm>
            <a:custGeom>
              <a:avLst/>
              <a:gdLst/>
              <a:ahLst/>
              <a:cxnLst/>
              <a:rect l="l" t="t" r="r" b="b"/>
              <a:pathLst>
                <a:path w="1363345" h="3847465">
                  <a:moveTo>
                    <a:pt x="425564" y="3574846"/>
                  </a:moveTo>
                  <a:lnTo>
                    <a:pt x="259168" y="3574846"/>
                  </a:lnTo>
                  <a:lnTo>
                    <a:pt x="259168" y="3634041"/>
                  </a:lnTo>
                  <a:lnTo>
                    <a:pt x="362407" y="3634041"/>
                  </a:lnTo>
                  <a:lnTo>
                    <a:pt x="362407" y="3763594"/>
                  </a:lnTo>
                  <a:lnTo>
                    <a:pt x="325856" y="3778224"/>
                  </a:lnTo>
                  <a:lnTo>
                    <a:pt x="280606" y="3786378"/>
                  </a:lnTo>
                  <a:lnTo>
                    <a:pt x="247967" y="3787940"/>
                  </a:lnTo>
                  <a:lnTo>
                    <a:pt x="228942" y="3787063"/>
                  </a:lnTo>
                  <a:lnTo>
                    <a:pt x="176288" y="3773805"/>
                  </a:lnTo>
                  <a:lnTo>
                    <a:pt x="131762" y="3746487"/>
                  </a:lnTo>
                  <a:lnTo>
                    <a:pt x="97358" y="3707460"/>
                  </a:lnTo>
                  <a:lnTo>
                    <a:pt x="74879" y="3658527"/>
                  </a:lnTo>
                  <a:lnTo>
                    <a:pt x="67094" y="3602456"/>
                  </a:lnTo>
                  <a:lnTo>
                    <a:pt x="67881" y="3583660"/>
                  </a:lnTo>
                  <a:lnTo>
                    <a:pt x="79590" y="3530447"/>
                  </a:lnTo>
                  <a:lnTo>
                    <a:pt x="104254" y="3484626"/>
                  </a:lnTo>
                  <a:lnTo>
                    <a:pt x="140436" y="3449142"/>
                  </a:lnTo>
                  <a:lnTo>
                    <a:pt x="186969" y="3425317"/>
                  </a:lnTo>
                  <a:lnTo>
                    <a:pt x="242722" y="3416998"/>
                  </a:lnTo>
                  <a:lnTo>
                    <a:pt x="260273" y="3417671"/>
                  </a:lnTo>
                  <a:lnTo>
                    <a:pt x="310464" y="3427844"/>
                  </a:lnTo>
                  <a:lnTo>
                    <a:pt x="356933" y="3453574"/>
                  </a:lnTo>
                  <a:lnTo>
                    <a:pt x="371614" y="3466325"/>
                  </a:lnTo>
                  <a:lnTo>
                    <a:pt x="416356" y="3418294"/>
                  </a:lnTo>
                  <a:lnTo>
                    <a:pt x="385445" y="3393071"/>
                  </a:lnTo>
                  <a:lnTo>
                    <a:pt x="347954" y="3373920"/>
                  </a:lnTo>
                  <a:lnTo>
                    <a:pt x="301244" y="3361829"/>
                  </a:lnTo>
                  <a:lnTo>
                    <a:pt x="242722" y="3357803"/>
                  </a:lnTo>
                  <a:lnTo>
                    <a:pt x="216611" y="3358972"/>
                  </a:lnTo>
                  <a:lnTo>
                    <a:pt x="167601" y="3368357"/>
                  </a:lnTo>
                  <a:lnTo>
                    <a:pt x="123139" y="3386810"/>
                  </a:lnTo>
                  <a:lnTo>
                    <a:pt x="84836" y="3412617"/>
                  </a:lnTo>
                  <a:lnTo>
                    <a:pt x="52997" y="3445370"/>
                  </a:lnTo>
                  <a:lnTo>
                    <a:pt x="28003" y="3484168"/>
                  </a:lnTo>
                  <a:lnTo>
                    <a:pt x="10172" y="3528606"/>
                  </a:lnTo>
                  <a:lnTo>
                    <a:pt x="1130" y="3576942"/>
                  </a:lnTo>
                  <a:lnTo>
                    <a:pt x="0" y="3602456"/>
                  </a:lnTo>
                  <a:lnTo>
                    <a:pt x="1054" y="3626815"/>
                  </a:lnTo>
                  <a:lnTo>
                    <a:pt x="9448" y="3673678"/>
                  </a:lnTo>
                  <a:lnTo>
                    <a:pt x="26123" y="3717709"/>
                  </a:lnTo>
                  <a:lnTo>
                    <a:pt x="50457" y="3756685"/>
                  </a:lnTo>
                  <a:lnTo>
                    <a:pt x="82308" y="3790035"/>
                  </a:lnTo>
                  <a:lnTo>
                    <a:pt x="121450" y="3816680"/>
                  </a:lnTo>
                  <a:lnTo>
                    <a:pt x="167716" y="3836035"/>
                  </a:lnTo>
                  <a:lnTo>
                    <a:pt x="220510" y="3845915"/>
                  </a:lnTo>
                  <a:lnTo>
                    <a:pt x="249301" y="3847147"/>
                  </a:lnTo>
                  <a:lnTo>
                    <a:pt x="260007" y="3846982"/>
                  </a:lnTo>
                  <a:lnTo>
                    <a:pt x="306298" y="3843007"/>
                  </a:lnTo>
                  <a:lnTo>
                    <a:pt x="353263" y="3833355"/>
                  </a:lnTo>
                  <a:lnTo>
                    <a:pt x="397319" y="3818686"/>
                  </a:lnTo>
                  <a:lnTo>
                    <a:pt x="425564" y="3804386"/>
                  </a:lnTo>
                  <a:lnTo>
                    <a:pt x="425564" y="3574846"/>
                  </a:lnTo>
                  <a:close/>
                </a:path>
                <a:path w="1363345" h="3847465">
                  <a:moveTo>
                    <a:pt x="425564" y="217055"/>
                  </a:moveTo>
                  <a:lnTo>
                    <a:pt x="259168" y="217055"/>
                  </a:lnTo>
                  <a:lnTo>
                    <a:pt x="259168" y="276250"/>
                  </a:lnTo>
                  <a:lnTo>
                    <a:pt x="362407" y="276250"/>
                  </a:lnTo>
                  <a:lnTo>
                    <a:pt x="362407" y="405841"/>
                  </a:lnTo>
                  <a:lnTo>
                    <a:pt x="325856" y="420433"/>
                  </a:lnTo>
                  <a:lnTo>
                    <a:pt x="280606" y="428599"/>
                  </a:lnTo>
                  <a:lnTo>
                    <a:pt x="247967" y="430149"/>
                  </a:lnTo>
                  <a:lnTo>
                    <a:pt x="228942" y="429272"/>
                  </a:lnTo>
                  <a:lnTo>
                    <a:pt x="176288" y="416013"/>
                  </a:lnTo>
                  <a:lnTo>
                    <a:pt x="131762" y="388696"/>
                  </a:lnTo>
                  <a:lnTo>
                    <a:pt x="97358" y="349681"/>
                  </a:lnTo>
                  <a:lnTo>
                    <a:pt x="74879" y="300736"/>
                  </a:lnTo>
                  <a:lnTo>
                    <a:pt x="67094" y="244678"/>
                  </a:lnTo>
                  <a:lnTo>
                    <a:pt x="67881" y="225869"/>
                  </a:lnTo>
                  <a:lnTo>
                    <a:pt x="79590" y="172669"/>
                  </a:lnTo>
                  <a:lnTo>
                    <a:pt x="104254" y="126847"/>
                  </a:lnTo>
                  <a:lnTo>
                    <a:pt x="140436" y="91351"/>
                  </a:lnTo>
                  <a:lnTo>
                    <a:pt x="186969" y="67538"/>
                  </a:lnTo>
                  <a:lnTo>
                    <a:pt x="242722" y="59207"/>
                  </a:lnTo>
                  <a:lnTo>
                    <a:pt x="260273" y="59893"/>
                  </a:lnTo>
                  <a:lnTo>
                    <a:pt x="310464" y="70053"/>
                  </a:lnTo>
                  <a:lnTo>
                    <a:pt x="356933" y="95770"/>
                  </a:lnTo>
                  <a:lnTo>
                    <a:pt x="371614" y="108534"/>
                  </a:lnTo>
                  <a:lnTo>
                    <a:pt x="416356" y="60515"/>
                  </a:lnTo>
                  <a:lnTo>
                    <a:pt x="385445" y="35280"/>
                  </a:lnTo>
                  <a:lnTo>
                    <a:pt x="347954" y="16129"/>
                  </a:lnTo>
                  <a:lnTo>
                    <a:pt x="301244" y="4038"/>
                  </a:lnTo>
                  <a:lnTo>
                    <a:pt x="242722" y="12"/>
                  </a:lnTo>
                  <a:lnTo>
                    <a:pt x="216611" y="1181"/>
                  </a:lnTo>
                  <a:lnTo>
                    <a:pt x="167601" y="10566"/>
                  </a:lnTo>
                  <a:lnTo>
                    <a:pt x="123139" y="29019"/>
                  </a:lnTo>
                  <a:lnTo>
                    <a:pt x="84836" y="54838"/>
                  </a:lnTo>
                  <a:lnTo>
                    <a:pt x="52997" y="87579"/>
                  </a:lnTo>
                  <a:lnTo>
                    <a:pt x="28003" y="126377"/>
                  </a:lnTo>
                  <a:lnTo>
                    <a:pt x="10172" y="170815"/>
                  </a:lnTo>
                  <a:lnTo>
                    <a:pt x="1130" y="219151"/>
                  </a:lnTo>
                  <a:lnTo>
                    <a:pt x="0" y="244678"/>
                  </a:lnTo>
                  <a:lnTo>
                    <a:pt x="1054" y="269024"/>
                  </a:lnTo>
                  <a:lnTo>
                    <a:pt x="9448" y="315899"/>
                  </a:lnTo>
                  <a:lnTo>
                    <a:pt x="26123" y="359930"/>
                  </a:lnTo>
                  <a:lnTo>
                    <a:pt x="50457" y="398894"/>
                  </a:lnTo>
                  <a:lnTo>
                    <a:pt x="82308" y="432244"/>
                  </a:lnTo>
                  <a:lnTo>
                    <a:pt x="121450" y="458889"/>
                  </a:lnTo>
                  <a:lnTo>
                    <a:pt x="167716" y="478243"/>
                  </a:lnTo>
                  <a:lnTo>
                    <a:pt x="220510" y="488111"/>
                  </a:lnTo>
                  <a:lnTo>
                    <a:pt x="249301" y="489343"/>
                  </a:lnTo>
                  <a:lnTo>
                    <a:pt x="260007" y="489178"/>
                  </a:lnTo>
                  <a:lnTo>
                    <a:pt x="306298" y="485228"/>
                  </a:lnTo>
                  <a:lnTo>
                    <a:pt x="353263" y="475564"/>
                  </a:lnTo>
                  <a:lnTo>
                    <a:pt x="397319" y="460908"/>
                  </a:lnTo>
                  <a:lnTo>
                    <a:pt x="425564" y="446608"/>
                  </a:lnTo>
                  <a:lnTo>
                    <a:pt x="425564" y="217055"/>
                  </a:lnTo>
                  <a:close/>
                </a:path>
                <a:path w="1363345" h="3847465">
                  <a:moveTo>
                    <a:pt x="816241" y="3486708"/>
                  </a:moveTo>
                  <a:lnTo>
                    <a:pt x="809764" y="3442995"/>
                  </a:lnTo>
                  <a:lnTo>
                    <a:pt x="791083" y="3408451"/>
                  </a:lnTo>
                  <a:lnTo>
                    <a:pt x="762723" y="3382797"/>
                  </a:lnTo>
                  <a:lnTo>
                    <a:pt x="726465" y="3366020"/>
                  </a:lnTo>
                  <a:lnTo>
                    <a:pt x="684479" y="3358311"/>
                  </a:lnTo>
                  <a:lnTo>
                    <a:pt x="669582" y="3357791"/>
                  </a:lnTo>
                  <a:lnTo>
                    <a:pt x="654710" y="3358248"/>
                  </a:lnTo>
                  <a:lnTo>
                    <a:pt x="613333" y="3365042"/>
                  </a:lnTo>
                  <a:lnTo>
                    <a:pt x="577697" y="3380321"/>
                  </a:lnTo>
                  <a:lnTo>
                    <a:pt x="540905" y="3414344"/>
                  </a:lnTo>
                  <a:lnTo>
                    <a:pt x="522490" y="3449967"/>
                  </a:lnTo>
                  <a:lnTo>
                    <a:pt x="515683" y="3478822"/>
                  </a:lnTo>
                  <a:lnTo>
                    <a:pt x="584073" y="3484740"/>
                  </a:lnTo>
                  <a:lnTo>
                    <a:pt x="588060" y="3468865"/>
                  </a:lnTo>
                  <a:lnTo>
                    <a:pt x="594106" y="3454806"/>
                  </a:lnTo>
                  <a:lnTo>
                    <a:pt x="624268" y="3423780"/>
                  </a:lnTo>
                  <a:lnTo>
                    <a:pt x="668909" y="3413036"/>
                  </a:lnTo>
                  <a:lnTo>
                    <a:pt x="677024" y="3413366"/>
                  </a:lnTo>
                  <a:lnTo>
                    <a:pt x="713968" y="3424631"/>
                  </a:lnTo>
                  <a:lnTo>
                    <a:pt x="742911" y="3456457"/>
                  </a:lnTo>
                  <a:lnTo>
                    <a:pt x="749173" y="3487382"/>
                  </a:lnTo>
                  <a:lnTo>
                    <a:pt x="748893" y="3494532"/>
                  </a:lnTo>
                  <a:lnTo>
                    <a:pt x="736790" y="3533978"/>
                  </a:lnTo>
                  <a:lnTo>
                    <a:pt x="707542" y="3573119"/>
                  </a:lnTo>
                  <a:lnTo>
                    <a:pt x="697852" y="3582733"/>
                  </a:lnTo>
                  <a:lnTo>
                    <a:pt x="511060" y="3768217"/>
                  </a:lnTo>
                  <a:lnTo>
                    <a:pt x="511060" y="3835311"/>
                  </a:lnTo>
                  <a:lnTo>
                    <a:pt x="816241" y="3835311"/>
                  </a:lnTo>
                  <a:lnTo>
                    <a:pt x="816241" y="3780040"/>
                  </a:lnTo>
                  <a:lnTo>
                    <a:pt x="582091" y="3780040"/>
                  </a:lnTo>
                  <a:lnTo>
                    <a:pt x="735342" y="3632060"/>
                  </a:lnTo>
                  <a:lnTo>
                    <a:pt x="765606" y="3601161"/>
                  </a:lnTo>
                  <a:lnTo>
                    <a:pt x="791248" y="3567607"/>
                  </a:lnTo>
                  <a:lnTo>
                    <a:pt x="809345" y="3529787"/>
                  </a:lnTo>
                  <a:lnTo>
                    <a:pt x="815809" y="3498037"/>
                  </a:lnTo>
                  <a:lnTo>
                    <a:pt x="816241" y="3486708"/>
                  </a:lnTo>
                  <a:close/>
                </a:path>
                <a:path w="1363345" h="3847465">
                  <a:moveTo>
                    <a:pt x="816241" y="128930"/>
                  </a:moveTo>
                  <a:lnTo>
                    <a:pt x="809764" y="85204"/>
                  </a:lnTo>
                  <a:lnTo>
                    <a:pt x="791083" y="50660"/>
                  </a:lnTo>
                  <a:lnTo>
                    <a:pt x="762723" y="25006"/>
                  </a:lnTo>
                  <a:lnTo>
                    <a:pt x="726465" y="8242"/>
                  </a:lnTo>
                  <a:lnTo>
                    <a:pt x="684479" y="520"/>
                  </a:lnTo>
                  <a:lnTo>
                    <a:pt x="669582" y="12"/>
                  </a:lnTo>
                  <a:lnTo>
                    <a:pt x="654710" y="457"/>
                  </a:lnTo>
                  <a:lnTo>
                    <a:pt x="613333" y="7251"/>
                  </a:lnTo>
                  <a:lnTo>
                    <a:pt x="577697" y="22529"/>
                  </a:lnTo>
                  <a:lnTo>
                    <a:pt x="540905" y="56553"/>
                  </a:lnTo>
                  <a:lnTo>
                    <a:pt x="522490" y="92176"/>
                  </a:lnTo>
                  <a:lnTo>
                    <a:pt x="515683" y="121031"/>
                  </a:lnTo>
                  <a:lnTo>
                    <a:pt x="584073" y="126949"/>
                  </a:lnTo>
                  <a:lnTo>
                    <a:pt x="588060" y="111086"/>
                  </a:lnTo>
                  <a:lnTo>
                    <a:pt x="594106" y="97015"/>
                  </a:lnTo>
                  <a:lnTo>
                    <a:pt x="624268" y="65989"/>
                  </a:lnTo>
                  <a:lnTo>
                    <a:pt x="668909" y="55257"/>
                  </a:lnTo>
                  <a:lnTo>
                    <a:pt x="677024" y="55575"/>
                  </a:lnTo>
                  <a:lnTo>
                    <a:pt x="713968" y="66852"/>
                  </a:lnTo>
                  <a:lnTo>
                    <a:pt x="742911" y="98679"/>
                  </a:lnTo>
                  <a:lnTo>
                    <a:pt x="749173" y="129590"/>
                  </a:lnTo>
                  <a:lnTo>
                    <a:pt x="748893" y="136740"/>
                  </a:lnTo>
                  <a:lnTo>
                    <a:pt x="736790" y="176187"/>
                  </a:lnTo>
                  <a:lnTo>
                    <a:pt x="707542" y="215328"/>
                  </a:lnTo>
                  <a:lnTo>
                    <a:pt x="697852" y="224942"/>
                  </a:lnTo>
                  <a:lnTo>
                    <a:pt x="511060" y="410425"/>
                  </a:lnTo>
                  <a:lnTo>
                    <a:pt x="511060" y="477520"/>
                  </a:lnTo>
                  <a:lnTo>
                    <a:pt x="816241" y="477520"/>
                  </a:lnTo>
                  <a:lnTo>
                    <a:pt x="816241" y="422262"/>
                  </a:lnTo>
                  <a:lnTo>
                    <a:pt x="582091" y="422262"/>
                  </a:lnTo>
                  <a:lnTo>
                    <a:pt x="735342" y="274269"/>
                  </a:lnTo>
                  <a:lnTo>
                    <a:pt x="765606" y="243370"/>
                  </a:lnTo>
                  <a:lnTo>
                    <a:pt x="791248" y="209829"/>
                  </a:lnTo>
                  <a:lnTo>
                    <a:pt x="809345" y="171996"/>
                  </a:lnTo>
                  <a:lnTo>
                    <a:pt x="815809" y="140258"/>
                  </a:lnTo>
                  <a:lnTo>
                    <a:pt x="816241" y="128930"/>
                  </a:lnTo>
                  <a:close/>
                </a:path>
                <a:path w="1363345" h="3847465">
                  <a:moveTo>
                    <a:pt x="1362786" y="3604056"/>
                  </a:moveTo>
                  <a:lnTo>
                    <a:pt x="1295692" y="3604056"/>
                  </a:lnTo>
                  <a:lnTo>
                    <a:pt x="1294815" y="3622433"/>
                  </a:lnTo>
                  <a:lnTo>
                    <a:pt x="1292453" y="3640290"/>
                  </a:lnTo>
                  <a:lnTo>
                    <a:pt x="1276311" y="3690861"/>
                  </a:lnTo>
                  <a:lnTo>
                    <a:pt x="1247711" y="3733355"/>
                  </a:lnTo>
                  <a:lnTo>
                    <a:pt x="1207998" y="3765105"/>
                  </a:lnTo>
                  <a:lnTo>
                    <a:pt x="1158252" y="3784244"/>
                  </a:lnTo>
                  <a:lnTo>
                    <a:pt x="1120114" y="3787940"/>
                  </a:lnTo>
                  <a:lnTo>
                    <a:pt x="1100543" y="3787013"/>
                  </a:lnTo>
                  <a:lnTo>
                    <a:pt x="1047775" y="3773132"/>
                  </a:lnTo>
                  <a:lnTo>
                    <a:pt x="1004608" y="3745217"/>
                  </a:lnTo>
                  <a:lnTo>
                    <a:pt x="972121" y="3706139"/>
                  </a:lnTo>
                  <a:lnTo>
                    <a:pt x="951522" y="3657282"/>
                  </a:lnTo>
                  <a:lnTo>
                    <a:pt x="944499" y="3602482"/>
                  </a:lnTo>
                  <a:lnTo>
                    <a:pt x="945273" y="3583673"/>
                  </a:lnTo>
                  <a:lnTo>
                    <a:pt x="956983" y="3530435"/>
                  </a:lnTo>
                  <a:lnTo>
                    <a:pt x="981659" y="3484651"/>
                  </a:lnTo>
                  <a:lnTo>
                    <a:pt x="1017841" y="3449142"/>
                  </a:lnTo>
                  <a:lnTo>
                    <a:pt x="1064374" y="3425317"/>
                  </a:lnTo>
                  <a:lnTo>
                    <a:pt x="1120114" y="3416985"/>
                  </a:lnTo>
                  <a:lnTo>
                    <a:pt x="1131290" y="3417316"/>
                  </a:lnTo>
                  <a:lnTo>
                    <a:pt x="1131290" y="3358045"/>
                  </a:lnTo>
                  <a:lnTo>
                    <a:pt x="1068984" y="3362477"/>
                  </a:lnTo>
                  <a:lnTo>
                    <a:pt x="1022121" y="3376536"/>
                  </a:lnTo>
                  <a:lnTo>
                    <a:pt x="980592" y="3398824"/>
                  </a:lnTo>
                  <a:lnTo>
                    <a:pt x="945476" y="3428187"/>
                  </a:lnTo>
                  <a:lnTo>
                    <a:pt x="917028" y="3464026"/>
                  </a:lnTo>
                  <a:lnTo>
                    <a:pt x="895515" y="3505784"/>
                  </a:lnTo>
                  <a:lnTo>
                    <a:pt x="881938" y="3552317"/>
                  </a:lnTo>
                  <a:lnTo>
                    <a:pt x="877417" y="3602482"/>
                  </a:lnTo>
                  <a:lnTo>
                    <a:pt x="878547" y="3628009"/>
                  </a:lnTo>
                  <a:lnTo>
                    <a:pt x="887590" y="3676345"/>
                  </a:lnTo>
                  <a:lnTo>
                    <a:pt x="905408" y="3720769"/>
                  </a:lnTo>
                  <a:lnTo>
                    <a:pt x="930389" y="3759581"/>
                  </a:lnTo>
                  <a:lnTo>
                    <a:pt x="962240" y="3792321"/>
                  </a:lnTo>
                  <a:lnTo>
                    <a:pt x="1000556" y="3818140"/>
                  </a:lnTo>
                  <a:lnTo>
                    <a:pt x="1045006" y="3836606"/>
                  </a:lnTo>
                  <a:lnTo>
                    <a:pt x="1094016" y="3845966"/>
                  </a:lnTo>
                  <a:lnTo>
                    <a:pt x="1120114" y="3847134"/>
                  </a:lnTo>
                  <a:lnTo>
                    <a:pt x="1146213" y="3845966"/>
                  </a:lnTo>
                  <a:lnTo>
                    <a:pt x="1195209" y="3836606"/>
                  </a:lnTo>
                  <a:lnTo>
                    <a:pt x="1239659" y="3818140"/>
                  </a:lnTo>
                  <a:lnTo>
                    <a:pt x="1277975" y="3792321"/>
                  </a:lnTo>
                  <a:lnTo>
                    <a:pt x="1309814" y="3759581"/>
                  </a:lnTo>
                  <a:lnTo>
                    <a:pt x="1334808" y="3720769"/>
                  </a:lnTo>
                  <a:lnTo>
                    <a:pt x="1352524" y="3676700"/>
                  </a:lnTo>
                  <a:lnTo>
                    <a:pt x="1361554" y="3629152"/>
                  </a:lnTo>
                  <a:lnTo>
                    <a:pt x="1362786" y="3604056"/>
                  </a:lnTo>
                  <a:close/>
                </a:path>
                <a:path w="1363345" h="3847465">
                  <a:moveTo>
                    <a:pt x="1362811" y="244678"/>
                  </a:moveTo>
                  <a:lnTo>
                    <a:pt x="1358290" y="194538"/>
                  </a:lnTo>
                  <a:lnTo>
                    <a:pt x="1344726" y="147980"/>
                  </a:lnTo>
                  <a:lnTo>
                    <a:pt x="1323174" y="106222"/>
                  </a:lnTo>
                  <a:lnTo>
                    <a:pt x="1295717" y="71501"/>
                  </a:lnTo>
                  <a:lnTo>
                    <a:pt x="1295717" y="244678"/>
                  </a:lnTo>
                  <a:lnTo>
                    <a:pt x="1295666" y="246786"/>
                  </a:lnTo>
                  <a:lnTo>
                    <a:pt x="1291628" y="286893"/>
                  </a:lnTo>
                  <a:lnTo>
                    <a:pt x="1275207" y="335267"/>
                  </a:lnTo>
                  <a:lnTo>
                    <a:pt x="1251775" y="370928"/>
                  </a:lnTo>
                  <a:lnTo>
                    <a:pt x="1250429" y="372478"/>
                  </a:lnTo>
                  <a:lnTo>
                    <a:pt x="1249108" y="374053"/>
                  </a:lnTo>
                  <a:lnTo>
                    <a:pt x="1209903" y="406146"/>
                  </a:lnTo>
                  <a:lnTo>
                    <a:pt x="1189113" y="416788"/>
                  </a:lnTo>
                  <a:lnTo>
                    <a:pt x="1187424" y="417487"/>
                  </a:lnTo>
                  <a:lnTo>
                    <a:pt x="1171854" y="423024"/>
                  </a:lnTo>
                  <a:lnTo>
                    <a:pt x="1155446" y="426986"/>
                  </a:lnTo>
                  <a:lnTo>
                    <a:pt x="1138199" y="429374"/>
                  </a:lnTo>
                  <a:lnTo>
                    <a:pt x="1120114" y="430174"/>
                  </a:lnTo>
                  <a:lnTo>
                    <a:pt x="1102029" y="429374"/>
                  </a:lnTo>
                  <a:lnTo>
                    <a:pt x="1052804" y="417487"/>
                  </a:lnTo>
                  <a:lnTo>
                    <a:pt x="1018501" y="398437"/>
                  </a:lnTo>
                  <a:lnTo>
                    <a:pt x="989787" y="372478"/>
                  </a:lnTo>
                  <a:lnTo>
                    <a:pt x="988428" y="370928"/>
                  </a:lnTo>
                  <a:lnTo>
                    <a:pt x="965009" y="335267"/>
                  </a:lnTo>
                  <a:lnTo>
                    <a:pt x="958342" y="320128"/>
                  </a:lnTo>
                  <a:lnTo>
                    <a:pt x="957630" y="318452"/>
                  </a:lnTo>
                  <a:lnTo>
                    <a:pt x="951687" y="300062"/>
                  </a:lnTo>
                  <a:lnTo>
                    <a:pt x="951623" y="299859"/>
                  </a:lnTo>
                  <a:lnTo>
                    <a:pt x="945032" y="260083"/>
                  </a:lnTo>
                  <a:lnTo>
                    <a:pt x="944499" y="244678"/>
                  </a:lnTo>
                  <a:lnTo>
                    <a:pt x="945273" y="225882"/>
                  </a:lnTo>
                  <a:lnTo>
                    <a:pt x="956995" y="172656"/>
                  </a:lnTo>
                  <a:lnTo>
                    <a:pt x="981659" y="126847"/>
                  </a:lnTo>
                  <a:lnTo>
                    <a:pt x="1017828" y="91351"/>
                  </a:lnTo>
                  <a:lnTo>
                    <a:pt x="1061961" y="68338"/>
                  </a:lnTo>
                  <a:lnTo>
                    <a:pt x="1108938" y="59537"/>
                  </a:lnTo>
                  <a:lnTo>
                    <a:pt x="1116330" y="59220"/>
                  </a:lnTo>
                  <a:lnTo>
                    <a:pt x="1123886" y="59220"/>
                  </a:lnTo>
                  <a:lnTo>
                    <a:pt x="1163332" y="64046"/>
                  </a:lnTo>
                  <a:lnTo>
                    <a:pt x="1208011" y="82042"/>
                  </a:lnTo>
                  <a:lnTo>
                    <a:pt x="1247711" y="113792"/>
                  </a:lnTo>
                  <a:lnTo>
                    <a:pt x="1276311" y="156286"/>
                  </a:lnTo>
                  <a:lnTo>
                    <a:pt x="1292593" y="207606"/>
                  </a:lnTo>
                  <a:lnTo>
                    <a:pt x="1295717" y="244678"/>
                  </a:lnTo>
                  <a:lnTo>
                    <a:pt x="1295717" y="71501"/>
                  </a:lnTo>
                  <a:lnTo>
                    <a:pt x="1259636" y="41033"/>
                  </a:lnTo>
                  <a:lnTo>
                    <a:pt x="1218107" y="18745"/>
                  </a:lnTo>
                  <a:lnTo>
                    <a:pt x="1176413" y="5753"/>
                  </a:lnTo>
                  <a:lnTo>
                    <a:pt x="1131290" y="241"/>
                  </a:lnTo>
                  <a:lnTo>
                    <a:pt x="1123861" y="0"/>
                  </a:lnTo>
                  <a:lnTo>
                    <a:pt x="1116342" y="0"/>
                  </a:lnTo>
                  <a:lnTo>
                    <a:pt x="1063815" y="5753"/>
                  </a:lnTo>
                  <a:lnTo>
                    <a:pt x="1022096" y="18745"/>
                  </a:lnTo>
                  <a:lnTo>
                    <a:pt x="980579" y="41033"/>
                  </a:lnTo>
                  <a:lnTo>
                    <a:pt x="945476" y="70383"/>
                  </a:lnTo>
                  <a:lnTo>
                    <a:pt x="917028" y="106222"/>
                  </a:lnTo>
                  <a:lnTo>
                    <a:pt x="895489" y="147980"/>
                  </a:lnTo>
                  <a:lnTo>
                    <a:pt x="881926" y="194538"/>
                  </a:lnTo>
                  <a:lnTo>
                    <a:pt x="877404" y="244678"/>
                  </a:lnTo>
                  <a:lnTo>
                    <a:pt x="877493" y="250863"/>
                  </a:lnTo>
                  <a:lnTo>
                    <a:pt x="882091" y="295579"/>
                  </a:lnTo>
                  <a:lnTo>
                    <a:pt x="887996" y="319824"/>
                  </a:lnTo>
                  <a:lnTo>
                    <a:pt x="890168" y="326936"/>
                  </a:lnTo>
                  <a:lnTo>
                    <a:pt x="905395" y="363004"/>
                  </a:lnTo>
                  <a:lnTo>
                    <a:pt x="930389" y="401802"/>
                  </a:lnTo>
                  <a:lnTo>
                    <a:pt x="962228" y="434543"/>
                  </a:lnTo>
                  <a:lnTo>
                    <a:pt x="1000531" y="460349"/>
                  </a:lnTo>
                  <a:lnTo>
                    <a:pt x="1045006" y="478815"/>
                  </a:lnTo>
                  <a:lnTo>
                    <a:pt x="1094003" y="488188"/>
                  </a:lnTo>
                  <a:lnTo>
                    <a:pt x="1120114" y="489369"/>
                  </a:lnTo>
                  <a:lnTo>
                    <a:pt x="1146213" y="488188"/>
                  </a:lnTo>
                  <a:lnTo>
                    <a:pt x="1195209" y="478815"/>
                  </a:lnTo>
                  <a:lnTo>
                    <a:pt x="1239685" y="460349"/>
                  </a:lnTo>
                  <a:lnTo>
                    <a:pt x="1277988" y="434543"/>
                  </a:lnTo>
                  <a:lnTo>
                    <a:pt x="1282687" y="430174"/>
                  </a:lnTo>
                  <a:lnTo>
                    <a:pt x="1294739" y="418973"/>
                  </a:lnTo>
                  <a:lnTo>
                    <a:pt x="1323174" y="383133"/>
                  </a:lnTo>
                  <a:lnTo>
                    <a:pt x="1344726" y="341376"/>
                  </a:lnTo>
                  <a:lnTo>
                    <a:pt x="1352130" y="320128"/>
                  </a:lnTo>
                  <a:lnTo>
                    <a:pt x="1352397" y="319354"/>
                  </a:lnTo>
                  <a:lnTo>
                    <a:pt x="1361541" y="271386"/>
                  </a:lnTo>
                  <a:lnTo>
                    <a:pt x="1362722" y="250863"/>
                  </a:lnTo>
                  <a:lnTo>
                    <a:pt x="1362811" y="244678"/>
                  </a:lnTo>
                  <a:close/>
                </a:path>
              </a:pathLst>
            </a:custGeom>
            <a:solidFill>
              <a:srgbClr val="004661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3856736" y="9076073"/>
              <a:ext cx="363220" cy="372110"/>
            </a:xfrm>
            <a:custGeom>
              <a:avLst/>
              <a:gdLst/>
              <a:ahLst/>
              <a:cxnLst/>
              <a:rect l="l" t="t" r="r" b="b"/>
              <a:pathLst>
                <a:path w="363220" h="372109">
                  <a:moveTo>
                    <a:pt x="363029" y="146050"/>
                  </a:moveTo>
                  <a:lnTo>
                    <a:pt x="209257" y="146050"/>
                  </a:lnTo>
                  <a:lnTo>
                    <a:pt x="209257" y="0"/>
                  </a:lnTo>
                  <a:lnTo>
                    <a:pt x="140868" y="0"/>
                  </a:lnTo>
                  <a:lnTo>
                    <a:pt x="140868" y="146050"/>
                  </a:lnTo>
                  <a:lnTo>
                    <a:pt x="0" y="146050"/>
                  </a:lnTo>
                  <a:lnTo>
                    <a:pt x="0" y="214630"/>
                  </a:lnTo>
                  <a:lnTo>
                    <a:pt x="140868" y="214630"/>
                  </a:lnTo>
                  <a:lnTo>
                    <a:pt x="140868" y="372110"/>
                  </a:lnTo>
                  <a:lnTo>
                    <a:pt x="209257" y="372110"/>
                  </a:lnTo>
                  <a:lnTo>
                    <a:pt x="209257" y="214630"/>
                  </a:lnTo>
                  <a:lnTo>
                    <a:pt x="363029" y="214630"/>
                  </a:lnTo>
                  <a:lnTo>
                    <a:pt x="363029" y="146050"/>
                  </a:lnTo>
                  <a:close/>
                </a:path>
              </a:pathLst>
            </a:custGeom>
            <a:solidFill>
              <a:srgbClr val="1CB0AE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2703817" y="8327700"/>
              <a:ext cx="1363345" cy="489584"/>
            </a:xfrm>
            <a:custGeom>
              <a:avLst/>
              <a:gdLst/>
              <a:ahLst/>
              <a:cxnLst/>
              <a:rect l="l" t="t" r="r" b="b"/>
              <a:pathLst>
                <a:path w="1363345" h="489584">
                  <a:moveTo>
                    <a:pt x="425564" y="217068"/>
                  </a:moveTo>
                  <a:lnTo>
                    <a:pt x="259168" y="217068"/>
                  </a:lnTo>
                  <a:lnTo>
                    <a:pt x="259168" y="276250"/>
                  </a:lnTo>
                  <a:lnTo>
                    <a:pt x="362407" y="276250"/>
                  </a:lnTo>
                  <a:lnTo>
                    <a:pt x="362407" y="405828"/>
                  </a:lnTo>
                  <a:lnTo>
                    <a:pt x="325856" y="420433"/>
                  </a:lnTo>
                  <a:lnTo>
                    <a:pt x="280606" y="428599"/>
                  </a:lnTo>
                  <a:lnTo>
                    <a:pt x="247967" y="430161"/>
                  </a:lnTo>
                  <a:lnTo>
                    <a:pt x="228942" y="429272"/>
                  </a:lnTo>
                  <a:lnTo>
                    <a:pt x="176288" y="416026"/>
                  </a:lnTo>
                  <a:lnTo>
                    <a:pt x="131762" y="388696"/>
                  </a:lnTo>
                  <a:lnTo>
                    <a:pt x="97358" y="349681"/>
                  </a:lnTo>
                  <a:lnTo>
                    <a:pt x="74879" y="300736"/>
                  </a:lnTo>
                  <a:lnTo>
                    <a:pt x="67094" y="244678"/>
                  </a:lnTo>
                  <a:lnTo>
                    <a:pt x="67881" y="225869"/>
                  </a:lnTo>
                  <a:lnTo>
                    <a:pt x="79590" y="172669"/>
                  </a:lnTo>
                  <a:lnTo>
                    <a:pt x="104254" y="126847"/>
                  </a:lnTo>
                  <a:lnTo>
                    <a:pt x="140436" y="91351"/>
                  </a:lnTo>
                  <a:lnTo>
                    <a:pt x="186969" y="67538"/>
                  </a:lnTo>
                  <a:lnTo>
                    <a:pt x="242722" y="59220"/>
                  </a:lnTo>
                  <a:lnTo>
                    <a:pt x="260273" y="59893"/>
                  </a:lnTo>
                  <a:lnTo>
                    <a:pt x="310464" y="70065"/>
                  </a:lnTo>
                  <a:lnTo>
                    <a:pt x="356933" y="95783"/>
                  </a:lnTo>
                  <a:lnTo>
                    <a:pt x="371614" y="108546"/>
                  </a:lnTo>
                  <a:lnTo>
                    <a:pt x="416356" y="60528"/>
                  </a:lnTo>
                  <a:lnTo>
                    <a:pt x="385445" y="35293"/>
                  </a:lnTo>
                  <a:lnTo>
                    <a:pt x="347954" y="16141"/>
                  </a:lnTo>
                  <a:lnTo>
                    <a:pt x="301244" y="4038"/>
                  </a:lnTo>
                  <a:lnTo>
                    <a:pt x="242722" y="12"/>
                  </a:lnTo>
                  <a:lnTo>
                    <a:pt x="216611" y="1181"/>
                  </a:lnTo>
                  <a:lnTo>
                    <a:pt x="167601" y="10566"/>
                  </a:lnTo>
                  <a:lnTo>
                    <a:pt x="123139" y="29019"/>
                  </a:lnTo>
                  <a:lnTo>
                    <a:pt x="84836" y="54838"/>
                  </a:lnTo>
                  <a:lnTo>
                    <a:pt x="52997" y="87579"/>
                  </a:lnTo>
                  <a:lnTo>
                    <a:pt x="28003" y="126377"/>
                  </a:lnTo>
                  <a:lnTo>
                    <a:pt x="10172" y="170827"/>
                  </a:lnTo>
                  <a:lnTo>
                    <a:pt x="1130" y="219151"/>
                  </a:lnTo>
                  <a:lnTo>
                    <a:pt x="0" y="244678"/>
                  </a:lnTo>
                  <a:lnTo>
                    <a:pt x="1054" y="269024"/>
                  </a:lnTo>
                  <a:lnTo>
                    <a:pt x="9448" y="315899"/>
                  </a:lnTo>
                  <a:lnTo>
                    <a:pt x="26123" y="359930"/>
                  </a:lnTo>
                  <a:lnTo>
                    <a:pt x="50457" y="398894"/>
                  </a:lnTo>
                  <a:lnTo>
                    <a:pt x="82308" y="432257"/>
                  </a:lnTo>
                  <a:lnTo>
                    <a:pt x="121450" y="458889"/>
                  </a:lnTo>
                  <a:lnTo>
                    <a:pt x="167716" y="478256"/>
                  </a:lnTo>
                  <a:lnTo>
                    <a:pt x="220510" y="488124"/>
                  </a:lnTo>
                  <a:lnTo>
                    <a:pt x="249301" y="489356"/>
                  </a:lnTo>
                  <a:lnTo>
                    <a:pt x="260007" y="489191"/>
                  </a:lnTo>
                  <a:lnTo>
                    <a:pt x="306298" y="485228"/>
                  </a:lnTo>
                  <a:lnTo>
                    <a:pt x="353263" y="475564"/>
                  </a:lnTo>
                  <a:lnTo>
                    <a:pt x="397319" y="460908"/>
                  </a:lnTo>
                  <a:lnTo>
                    <a:pt x="425564" y="446608"/>
                  </a:lnTo>
                  <a:lnTo>
                    <a:pt x="425564" y="217068"/>
                  </a:lnTo>
                  <a:close/>
                </a:path>
                <a:path w="1363345" h="489584">
                  <a:moveTo>
                    <a:pt x="816241" y="128930"/>
                  </a:moveTo>
                  <a:lnTo>
                    <a:pt x="809764" y="85204"/>
                  </a:lnTo>
                  <a:lnTo>
                    <a:pt x="791083" y="50673"/>
                  </a:lnTo>
                  <a:lnTo>
                    <a:pt x="762723" y="25006"/>
                  </a:lnTo>
                  <a:lnTo>
                    <a:pt x="726465" y="8242"/>
                  </a:lnTo>
                  <a:lnTo>
                    <a:pt x="684479" y="520"/>
                  </a:lnTo>
                  <a:lnTo>
                    <a:pt x="669582" y="12"/>
                  </a:lnTo>
                  <a:lnTo>
                    <a:pt x="654710" y="469"/>
                  </a:lnTo>
                  <a:lnTo>
                    <a:pt x="613333" y="7251"/>
                  </a:lnTo>
                  <a:lnTo>
                    <a:pt x="577697" y="22542"/>
                  </a:lnTo>
                  <a:lnTo>
                    <a:pt x="540905" y="56553"/>
                  </a:lnTo>
                  <a:lnTo>
                    <a:pt x="522490" y="92176"/>
                  </a:lnTo>
                  <a:lnTo>
                    <a:pt x="515683" y="121031"/>
                  </a:lnTo>
                  <a:lnTo>
                    <a:pt x="584073" y="126949"/>
                  </a:lnTo>
                  <a:lnTo>
                    <a:pt x="588060" y="111086"/>
                  </a:lnTo>
                  <a:lnTo>
                    <a:pt x="594106" y="97015"/>
                  </a:lnTo>
                  <a:lnTo>
                    <a:pt x="624268" y="65989"/>
                  </a:lnTo>
                  <a:lnTo>
                    <a:pt x="668909" y="55257"/>
                  </a:lnTo>
                  <a:lnTo>
                    <a:pt x="677024" y="55587"/>
                  </a:lnTo>
                  <a:lnTo>
                    <a:pt x="713968" y="66852"/>
                  </a:lnTo>
                  <a:lnTo>
                    <a:pt x="742911" y="98679"/>
                  </a:lnTo>
                  <a:lnTo>
                    <a:pt x="749173" y="129603"/>
                  </a:lnTo>
                  <a:lnTo>
                    <a:pt x="748893" y="136740"/>
                  </a:lnTo>
                  <a:lnTo>
                    <a:pt x="736790" y="176199"/>
                  </a:lnTo>
                  <a:lnTo>
                    <a:pt x="707542" y="215341"/>
                  </a:lnTo>
                  <a:lnTo>
                    <a:pt x="697852" y="224942"/>
                  </a:lnTo>
                  <a:lnTo>
                    <a:pt x="511060" y="410425"/>
                  </a:lnTo>
                  <a:lnTo>
                    <a:pt x="511060" y="477520"/>
                  </a:lnTo>
                  <a:lnTo>
                    <a:pt x="816241" y="477520"/>
                  </a:lnTo>
                  <a:lnTo>
                    <a:pt x="816241" y="422262"/>
                  </a:lnTo>
                  <a:lnTo>
                    <a:pt x="582091" y="422262"/>
                  </a:lnTo>
                  <a:lnTo>
                    <a:pt x="735342" y="274269"/>
                  </a:lnTo>
                  <a:lnTo>
                    <a:pt x="765606" y="243370"/>
                  </a:lnTo>
                  <a:lnTo>
                    <a:pt x="791248" y="209829"/>
                  </a:lnTo>
                  <a:lnTo>
                    <a:pt x="809345" y="172008"/>
                  </a:lnTo>
                  <a:lnTo>
                    <a:pt x="815809" y="140258"/>
                  </a:lnTo>
                  <a:lnTo>
                    <a:pt x="816241" y="128930"/>
                  </a:lnTo>
                  <a:close/>
                </a:path>
                <a:path w="1363345" h="489584">
                  <a:moveTo>
                    <a:pt x="1362811" y="244678"/>
                  </a:moveTo>
                  <a:lnTo>
                    <a:pt x="1358290" y="194538"/>
                  </a:lnTo>
                  <a:lnTo>
                    <a:pt x="1344726" y="147993"/>
                  </a:lnTo>
                  <a:lnTo>
                    <a:pt x="1323174" y="106235"/>
                  </a:lnTo>
                  <a:lnTo>
                    <a:pt x="1295717" y="71501"/>
                  </a:lnTo>
                  <a:lnTo>
                    <a:pt x="1295717" y="244678"/>
                  </a:lnTo>
                  <a:lnTo>
                    <a:pt x="1295666" y="246786"/>
                  </a:lnTo>
                  <a:lnTo>
                    <a:pt x="1291628" y="286893"/>
                  </a:lnTo>
                  <a:lnTo>
                    <a:pt x="1275207" y="335267"/>
                  </a:lnTo>
                  <a:lnTo>
                    <a:pt x="1251775" y="370928"/>
                  </a:lnTo>
                  <a:lnTo>
                    <a:pt x="1250429" y="372478"/>
                  </a:lnTo>
                  <a:lnTo>
                    <a:pt x="1249108" y="374065"/>
                  </a:lnTo>
                  <a:lnTo>
                    <a:pt x="1209903" y="406146"/>
                  </a:lnTo>
                  <a:lnTo>
                    <a:pt x="1189113" y="416775"/>
                  </a:lnTo>
                  <a:lnTo>
                    <a:pt x="1187424" y="417499"/>
                  </a:lnTo>
                  <a:lnTo>
                    <a:pt x="1171854" y="423024"/>
                  </a:lnTo>
                  <a:lnTo>
                    <a:pt x="1155446" y="426986"/>
                  </a:lnTo>
                  <a:lnTo>
                    <a:pt x="1138199" y="429361"/>
                  </a:lnTo>
                  <a:lnTo>
                    <a:pt x="1120114" y="430161"/>
                  </a:lnTo>
                  <a:lnTo>
                    <a:pt x="1102029" y="429361"/>
                  </a:lnTo>
                  <a:lnTo>
                    <a:pt x="1084783" y="426986"/>
                  </a:lnTo>
                  <a:lnTo>
                    <a:pt x="1068374" y="423024"/>
                  </a:lnTo>
                  <a:lnTo>
                    <a:pt x="1052804" y="417499"/>
                  </a:lnTo>
                  <a:lnTo>
                    <a:pt x="1051102" y="416775"/>
                  </a:lnTo>
                  <a:lnTo>
                    <a:pt x="1049413" y="416128"/>
                  </a:lnTo>
                  <a:lnTo>
                    <a:pt x="1007478" y="389877"/>
                  </a:lnTo>
                  <a:lnTo>
                    <a:pt x="989787" y="372478"/>
                  </a:lnTo>
                  <a:lnTo>
                    <a:pt x="988428" y="370928"/>
                  </a:lnTo>
                  <a:lnTo>
                    <a:pt x="965009" y="335267"/>
                  </a:lnTo>
                  <a:lnTo>
                    <a:pt x="958342" y="320141"/>
                  </a:lnTo>
                  <a:lnTo>
                    <a:pt x="957630" y="318452"/>
                  </a:lnTo>
                  <a:lnTo>
                    <a:pt x="951687" y="300062"/>
                  </a:lnTo>
                  <a:lnTo>
                    <a:pt x="951623" y="299859"/>
                  </a:lnTo>
                  <a:lnTo>
                    <a:pt x="945032" y="260096"/>
                  </a:lnTo>
                  <a:lnTo>
                    <a:pt x="944499" y="244678"/>
                  </a:lnTo>
                  <a:lnTo>
                    <a:pt x="945273" y="225882"/>
                  </a:lnTo>
                  <a:lnTo>
                    <a:pt x="956995" y="172656"/>
                  </a:lnTo>
                  <a:lnTo>
                    <a:pt x="981659" y="126860"/>
                  </a:lnTo>
                  <a:lnTo>
                    <a:pt x="1017828" y="91351"/>
                  </a:lnTo>
                  <a:lnTo>
                    <a:pt x="1061961" y="68338"/>
                  </a:lnTo>
                  <a:lnTo>
                    <a:pt x="1108938" y="59537"/>
                  </a:lnTo>
                  <a:lnTo>
                    <a:pt x="1116330" y="59220"/>
                  </a:lnTo>
                  <a:lnTo>
                    <a:pt x="1123886" y="59220"/>
                  </a:lnTo>
                  <a:lnTo>
                    <a:pt x="1163332" y="64046"/>
                  </a:lnTo>
                  <a:lnTo>
                    <a:pt x="1208011" y="82042"/>
                  </a:lnTo>
                  <a:lnTo>
                    <a:pt x="1247711" y="113792"/>
                  </a:lnTo>
                  <a:lnTo>
                    <a:pt x="1276311" y="156286"/>
                  </a:lnTo>
                  <a:lnTo>
                    <a:pt x="1292593" y="207619"/>
                  </a:lnTo>
                  <a:lnTo>
                    <a:pt x="1295717" y="244678"/>
                  </a:lnTo>
                  <a:lnTo>
                    <a:pt x="1295717" y="71501"/>
                  </a:lnTo>
                  <a:lnTo>
                    <a:pt x="1259636" y="41033"/>
                  </a:lnTo>
                  <a:lnTo>
                    <a:pt x="1218107" y="18757"/>
                  </a:lnTo>
                  <a:lnTo>
                    <a:pt x="1176413" y="5753"/>
                  </a:lnTo>
                  <a:lnTo>
                    <a:pt x="1131290" y="254"/>
                  </a:lnTo>
                  <a:lnTo>
                    <a:pt x="1123861" y="0"/>
                  </a:lnTo>
                  <a:lnTo>
                    <a:pt x="1116342" y="0"/>
                  </a:lnTo>
                  <a:lnTo>
                    <a:pt x="1063815" y="5753"/>
                  </a:lnTo>
                  <a:lnTo>
                    <a:pt x="1022096" y="18757"/>
                  </a:lnTo>
                  <a:lnTo>
                    <a:pt x="980579" y="41033"/>
                  </a:lnTo>
                  <a:lnTo>
                    <a:pt x="945476" y="70383"/>
                  </a:lnTo>
                  <a:lnTo>
                    <a:pt x="917028" y="106235"/>
                  </a:lnTo>
                  <a:lnTo>
                    <a:pt x="895489" y="147993"/>
                  </a:lnTo>
                  <a:lnTo>
                    <a:pt x="881926" y="194538"/>
                  </a:lnTo>
                  <a:lnTo>
                    <a:pt x="877404" y="244678"/>
                  </a:lnTo>
                  <a:lnTo>
                    <a:pt x="877493" y="250875"/>
                  </a:lnTo>
                  <a:lnTo>
                    <a:pt x="882091" y="295579"/>
                  </a:lnTo>
                  <a:lnTo>
                    <a:pt x="887996" y="319824"/>
                  </a:lnTo>
                  <a:lnTo>
                    <a:pt x="890168" y="326936"/>
                  </a:lnTo>
                  <a:lnTo>
                    <a:pt x="905395" y="363004"/>
                  </a:lnTo>
                  <a:lnTo>
                    <a:pt x="930389" y="401802"/>
                  </a:lnTo>
                  <a:lnTo>
                    <a:pt x="962228" y="434543"/>
                  </a:lnTo>
                  <a:lnTo>
                    <a:pt x="1000531" y="460362"/>
                  </a:lnTo>
                  <a:lnTo>
                    <a:pt x="1045006" y="478815"/>
                  </a:lnTo>
                  <a:lnTo>
                    <a:pt x="1094003" y="488188"/>
                  </a:lnTo>
                  <a:lnTo>
                    <a:pt x="1120114" y="489369"/>
                  </a:lnTo>
                  <a:lnTo>
                    <a:pt x="1146213" y="488188"/>
                  </a:lnTo>
                  <a:lnTo>
                    <a:pt x="1195209" y="478815"/>
                  </a:lnTo>
                  <a:lnTo>
                    <a:pt x="1239685" y="460362"/>
                  </a:lnTo>
                  <a:lnTo>
                    <a:pt x="1277988" y="434543"/>
                  </a:lnTo>
                  <a:lnTo>
                    <a:pt x="1282700" y="430161"/>
                  </a:lnTo>
                  <a:lnTo>
                    <a:pt x="1294739" y="418985"/>
                  </a:lnTo>
                  <a:lnTo>
                    <a:pt x="1323174" y="383146"/>
                  </a:lnTo>
                  <a:lnTo>
                    <a:pt x="1344726" y="341376"/>
                  </a:lnTo>
                  <a:lnTo>
                    <a:pt x="1352130" y="320141"/>
                  </a:lnTo>
                  <a:lnTo>
                    <a:pt x="1352397" y="319366"/>
                  </a:lnTo>
                  <a:lnTo>
                    <a:pt x="1361541" y="271386"/>
                  </a:lnTo>
                  <a:lnTo>
                    <a:pt x="1362722" y="250875"/>
                  </a:lnTo>
                  <a:lnTo>
                    <a:pt x="1362811" y="244678"/>
                  </a:lnTo>
                  <a:close/>
                </a:path>
              </a:pathLst>
            </a:custGeom>
            <a:solidFill>
              <a:srgbClr val="004661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4507879" y="2915920"/>
              <a:ext cx="37465" cy="7323455"/>
            </a:xfrm>
            <a:custGeom>
              <a:avLst/>
              <a:gdLst/>
              <a:ahLst/>
              <a:cxnLst/>
              <a:rect l="l" t="t" r="r" b="b"/>
              <a:pathLst>
                <a:path w="37464" h="7323455">
                  <a:moveTo>
                    <a:pt x="36836" y="0"/>
                  </a:moveTo>
                  <a:lnTo>
                    <a:pt x="0" y="0"/>
                  </a:lnTo>
                  <a:lnTo>
                    <a:pt x="0" y="7322877"/>
                  </a:lnTo>
                  <a:lnTo>
                    <a:pt x="36836" y="7322877"/>
                  </a:lnTo>
                  <a:lnTo>
                    <a:pt x="368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4519387" y="2915920"/>
              <a:ext cx="13970" cy="7323455"/>
            </a:xfrm>
            <a:custGeom>
              <a:avLst/>
              <a:gdLst/>
              <a:ahLst/>
              <a:cxnLst/>
              <a:rect l="l" t="t" r="r" b="b"/>
              <a:pathLst>
                <a:path w="13970" h="7323455">
                  <a:moveTo>
                    <a:pt x="13821" y="0"/>
                  </a:moveTo>
                  <a:lnTo>
                    <a:pt x="0" y="0"/>
                  </a:lnTo>
                  <a:lnTo>
                    <a:pt x="0" y="7322877"/>
                  </a:lnTo>
                  <a:lnTo>
                    <a:pt x="13821" y="7322877"/>
                  </a:lnTo>
                  <a:lnTo>
                    <a:pt x="138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7537132" y="3726944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144351" y="144330"/>
                  </a:moveTo>
                  <a:lnTo>
                    <a:pt x="0" y="144330"/>
                  </a:lnTo>
                  <a:lnTo>
                    <a:pt x="0" y="186308"/>
                  </a:lnTo>
                  <a:lnTo>
                    <a:pt x="144351" y="186308"/>
                  </a:lnTo>
                  <a:lnTo>
                    <a:pt x="144351" y="330639"/>
                  </a:lnTo>
                  <a:lnTo>
                    <a:pt x="186308" y="330639"/>
                  </a:lnTo>
                  <a:lnTo>
                    <a:pt x="186308" y="186308"/>
                  </a:lnTo>
                  <a:lnTo>
                    <a:pt x="330660" y="186308"/>
                  </a:lnTo>
                  <a:lnTo>
                    <a:pt x="330660" y="144330"/>
                  </a:lnTo>
                  <a:lnTo>
                    <a:pt x="186308" y="144330"/>
                  </a:lnTo>
                  <a:lnTo>
                    <a:pt x="186308" y="0"/>
                  </a:lnTo>
                  <a:lnTo>
                    <a:pt x="144351" y="0"/>
                  </a:lnTo>
                  <a:lnTo>
                    <a:pt x="144351" y="144330"/>
                  </a:lnTo>
                  <a:close/>
                </a:path>
              </a:pathLst>
            </a:custGeom>
            <a:ln w="1826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7891943" y="3592115"/>
              <a:ext cx="216535" cy="466090"/>
            </a:xfrm>
            <a:custGeom>
              <a:avLst/>
              <a:gdLst/>
              <a:ahLst/>
              <a:cxnLst/>
              <a:rect l="l" t="t" r="r" b="b"/>
              <a:pathLst>
                <a:path w="216534" h="466089">
                  <a:moveTo>
                    <a:pt x="216202" y="465472"/>
                  </a:moveTo>
                  <a:lnTo>
                    <a:pt x="216202" y="427306"/>
                  </a:lnTo>
                  <a:lnTo>
                    <a:pt x="41956" y="427306"/>
                  </a:lnTo>
                  <a:lnTo>
                    <a:pt x="50684" y="407881"/>
                  </a:lnTo>
                  <a:lnTo>
                    <a:pt x="68972" y="372589"/>
                  </a:lnTo>
                  <a:lnTo>
                    <a:pt x="97846" y="327573"/>
                  </a:lnTo>
                  <a:lnTo>
                    <a:pt x="126435" y="288799"/>
                  </a:lnTo>
                  <a:lnTo>
                    <a:pt x="153555" y="255007"/>
                  </a:lnTo>
                  <a:lnTo>
                    <a:pt x="162049" y="244493"/>
                  </a:lnTo>
                  <a:lnTo>
                    <a:pt x="184392" y="212705"/>
                  </a:lnTo>
                  <a:lnTo>
                    <a:pt x="205700" y="168518"/>
                  </a:lnTo>
                  <a:lnTo>
                    <a:pt x="213168" y="130954"/>
                  </a:lnTo>
                  <a:lnTo>
                    <a:pt x="213668" y="116991"/>
                  </a:lnTo>
                  <a:lnTo>
                    <a:pt x="211896" y="89842"/>
                  </a:lnTo>
                  <a:lnTo>
                    <a:pt x="197730" y="46122"/>
                  </a:lnTo>
                  <a:lnTo>
                    <a:pt x="170107" y="16635"/>
                  </a:lnTo>
                  <a:lnTo>
                    <a:pt x="133068" y="1849"/>
                  </a:lnTo>
                  <a:lnTo>
                    <a:pt x="111263" y="0"/>
                  </a:lnTo>
                  <a:lnTo>
                    <a:pt x="100938" y="401"/>
                  </a:lnTo>
                  <a:lnTo>
                    <a:pt x="62869" y="10116"/>
                  </a:lnTo>
                  <a:lnTo>
                    <a:pt x="31800" y="36732"/>
                  </a:lnTo>
                  <a:lnTo>
                    <a:pt x="10785" y="83363"/>
                  </a:lnTo>
                  <a:lnTo>
                    <a:pt x="3811" y="134812"/>
                  </a:lnTo>
                  <a:lnTo>
                    <a:pt x="45768" y="134812"/>
                  </a:lnTo>
                  <a:lnTo>
                    <a:pt x="48295" y="110871"/>
                  </a:lnTo>
                  <a:lnTo>
                    <a:pt x="52690" y="90545"/>
                  </a:lnTo>
                  <a:lnTo>
                    <a:pt x="76720" y="50855"/>
                  </a:lnTo>
                  <a:lnTo>
                    <a:pt x="112541" y="38155"/>
                  </a:lnTo>
                  <a:lnTo>
                    <a:pt x="123822" y="39290"/>
                  </a:lnTo>
                  <a:lnTo>
                    <a:pt x="158921" y="66476"/>
                  </a:lnTo>
                  <a:lnTo>
                    <a:pt x="167879" y="110645"/>
                  </a:lnTo>
                  <a:lnTo>
                    <a:pt x="167281" y="123574"/>
                  </a:lnTo>
                  <a:lnTo>
                    <a:pt x="158330" y="160885"/>
                  </a:lnTo>
                  <a:lnTo>
                    <a:pt x="140799" y="196951"/>
                  </a:lnTo>
                  <a:lnTo>
                    <a:pt x="117323" y="232902"/>
                  </a:lnTo>
                  <a:lnTo>
                    <a:pt x="89678" y="269581"/>
                  </a:lnTo>
                  <a:lnTo>
                    <a:pt x="80256" y="282182"/>
                  </a:lnTo>
                  <a:lnTo>
                    <a:pt x="52564" y="321458"/>
                  </a:lnTo>
                  <a:lnTo>
                    <a:pt x="26700" y="363727"/>
                  </a:lnTo>
                  <a:lnTo>
                    <a:pt x="5476" y="410463"/>
                  </a:lnTo>
                  <a:lnTo>
                    <a:pt x="0" y="427306"/>
                  </a:lnTo>
                  <a:lnTo>
                    <a:pt x="0" y="465472"/>
                  </a:lnTo>
                  <a:lnTo>
                    <a:pt x="216202" y="465472"/>
                  </a:lnTo>
                  <a:close/>
                </a:path>
              </a:pathLst>
            </a:custGeom>
            <a:ln w="1826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8139958" y="3592131"/>
              <a:ext cx="226695" cy="472440"/>
            </a:xfrm>
            <a:custGeom>
              <a:avLst/>
              <a:gdLst/>
              <a:ahLst/>
              <a:cxnLst/>
              <a:rect l="l" t="t" r="r" b="b"/>
              <a:pathLst>
                <a:path w="226695" h="472439">
                  <a:moveTo>
                    <a:pt x="176759" y="380239"/>
                  </a:moveTo>
                  <a:lnTo>
                    <a:pt x="155287" y="417365"/>
                  </a:lnTo>
                  <a:lnTo>
                    <a:pt x="113179" y="433651"/>
                  </a:lnTo>
                  <a:lnTo>
                    <a:pt x="104582" y="433176"/>
                  </a:lnTo>
                  <a:lnTo>
                    <a:pt x="66069" y="412262"/>
                  </a:lnTo>
                  <a:lnTo>
                    <a:pt x="47901" y="372969"/>
                  </a:lnTo>
                  <a:lnTo>
                    <a:pt x="45768" y="351622"/>
                  </a:lnTo>
                  <a:lnTo>
                    <a:pt x="46105" y="342607"/>
                  </a:lnTo>
                  <a:lnTo>
                    <a:pt x="57528" y="303302"/>
                  </a:lnTo>
                  <a:lnTo>
                    <a:pt x="81230" y="271960"/>
                  </a:lnTo>
                  <a:lnTo>
                    <a:pt x="113179" y="245448"/>
                  </a:lnTo>
                  <a:lnTo>
                    <a:pt x="120049" y="250576"/>
                  </a:lnTo>
                  <a:lnTo>
                    <a:pt x="150609" y="277721"/>
                  </a:lnTo>
                  <a:lnTo>
                    <a:pt x="172226" y="310450"/>
                  </a:lnTo>
                  <a:lnTo>
                    <a:pt x="180570" y="351622"/>
                  </a:lnTo>
                  <a:lnTo>
                    <a:pt x="180331" y="358663"/>
                  </a:lnTo>
                  <a:lnTo>
                    <a:pt x="179614" y="365778"/>
                  </a:lnTo>
                  <a:lnTo>
                    <a:pt x="178423" y="372969"/>
                  </a:lnTo>
                  <a:lnTo>
                    <a:pt x="176759" y="380239"/>
                  </a:lnTo>
                  <a:close/>
                </a:path>
                <a:path w="226695" h="472439">
                  <a:moveTo>
                    <a:pt x="154812" y="158330"/>
                  </a:moveTo>
                  <a:lnTo>
                    <a:pt x="146369" y="170445"/>
                  </a:lnTo>
                  <a:lnTo>
                    <a:pt x="136618" y="181374"/>
                  </a:lnTo>
                  <a:lnTo>
                    <a:pt x="125557" y="191113"/>
                  </a:lnTo>
                  <a:lnTo>
                    <a:pt x="113179" y="199658"/>
                  </a:lnTo>
                  <a:lnTo>
                    <a:pt x="100790" y="191113"/>
                  </a:lnTo>
                  <a:lnTo>
                    <a:pt x="71526" y="158330"/>
                  </a:lnTo>
                  <a:lnTo>
                    <a:pt x="56918" y="114815"/>
                  </a:lnTo>
                  <a:lnTo>
                    <a:pt x="55945" y="97923"/>
                  </a:lnTo>
                  <a:lnTo>
                    <a:pt x="55945" y="90709"/>
                  </a:lnTo>
                  <a:lnTo>
                    <a:pt x="69924" y="56909"/>
                  </a:lnTo>
                  <a:lnTo>
                    <a:pt x="74584" y="51171"/>
                  </a:lnTo>
                  <a:lnTo>
                    <a:pt x="113179" y="38155"/>
                  </a:lnTo>
                  <a:lnTo>
                    <a:pt x="120251" y="38472"/>
                  </a:lnTo>
                  <a:lnTo>
                    <a:pt x="156393" y="56909"/>
                  </a:lnTo>
                  <a:lnTo>
                    <a:pt x="161073" y="62636"/>
                  </a:lnTo>
                  <a:lnTo>
                    <a:pt x="164560" y="69097"/>
                  </a:lnTo>
                  <a:lnTo>
                    <a:pt x="166895" y="76290"/>
                  </a:lnTo>
                  <a:lnTo>
                    <a:pt x="169219" y="83505"/>
                  </a:lnTo>
                  <a:lnTo>
                    <a:pt x="170413" y="90709"/>
                  </a:lnTo>
                  <a:lnTo>
                    <a:pt x="170413" y="97923"/>
                  </a:lnTo>
                  <a:lnTo>
                    <a:pt x="169436" y="114815"/>
                  </a:lnTo>
                  <a:lnTo>
                    <a:pt x="166508" y="130514"/>
                  </a:lnTo>
                  <a:lnTo>
                    <a:pt x="161631" y="145019"/>
                  </a:lnTo>
                  <a:lnTo>
                    <a:pt x="154812" y="158330"/>
                  </a:lnTo>
                  <a:close/>
                </a:path>
                <a:path w="226695" h="472439">
                  <a:moveTo>
                    <a:pt x="205993" y="275960"/>
                  </a:moveTo>
                  <a:lnTo>
                    <a:pt x="195032" y="260859"/>
                  </a:lnTo>
                  <a:lnTo>
                    <a:pt x="182474" y="246715"/>
                  </a:lnTo>
                  <a:lnTo>
                    <a:pt x="168320" y="233520"/>
                  </a:lnTo>
                  <a:lnTo>
                    <a:pt x="152571" y="221270"/>
                  </a:lnTo>
                  <a:lnTo>
                    <a:pt x="166974" y="209034"/>
                  </a:lnTo>
                  <a:lnTo>
                    <a:pt x="199637" y="170403"/>
                  </a:lnTo>
                  <a:lnTo>
                    <a:pt x="215163" y="122474"/>
                  </a:lnTo>
                  <a:lnTo>
                    <a:pt x="216202" y="102991"/>
                  </a:lnTo>
                  <a:lnTo>
                    <a:pt x="215701" y="91810"/>
                  </a:lnTo>
                  <a:lnTo>
                    <a:pt x="203870" y="52294"/>
                  </a:lnTo>
                  <a:lnTo>
                    <a:pt x="179006" y="22471"/>
                  </a:lnTo>
                  <a:lnTo>
                    <a:pt x="143985" y="4284"/>
                  </a:lnTo>
                  <a:lnTo>
                    <a:pt x="113179" y="0"/>
                  </a:lnTo>
                  <a:lnTo>
                    <a:pt x="102540" y="475"/>
                  </a:lnTo>
                  <a:lnTo>
                    <a:pt x="63696" y="11809"/>
                  </a:lnTo>
                  <a:lnTo>
                    <a:pt x="33417" y="36081"/>
                  </a:lnTo>
                  <a:lnTo>
                    <a:pt x="14618" y="70997"/>
                  </a:lnTo>
                  <a:lnTo>
                    <a:pt x="10156" y="102991"/>
                  </a:lnTo>
                  <a:lnTo>
                    <a:pt x="11189" y="122474"/>
                  </a:lnTo>
                  <a:lnTo>
                    <a:pt x="26690" y="170403"/>
                  </a:lnTo>
                  <a:lnTo>
                    <a:pt x="59359" y="209034"/>
                  </a:lnTo>
                  <a:lnTo>
                    <a:pt x="73735" y="221270"/>
                  </a:lnTo>
                  <a:lnTo>
                    <a:pt x="57989" y="233520"/>
                  </a:lnTo>
                  <a:lnTo>
                    <a:pt x="31287" y="260859"/>
                  </a:lnTo>
                  <a:lnTo>
                    <a:pt x="5073" y="309993"/>
                  </a:lnTo>
                  <a:lnTo>
                    <a:pt x="0" y="349727"/>
                  </a:lnTo>
                  <a:lnTo>
                    <a:pt x="475" y="361968"/>
                  </a:lnTo>
                  <a:lnTo>
                    <a:pt x="11864" y="407557"/>
                  </a:lnTo>
                  <a:lnTo>
                    <a:pt x="37578" y="443416"/>
                  </a:lnTo>
                  <a:lnTo>
                    <a:pt x="76329" y="466269"/>
                  </a:lnTo>
                  <a:lnTo>
                    <a:pt x="113179" y="471818"/>
                  </a:lnTo>
                  <a:lnTo>
                    <a:pt x="126166" y="471201"/>
                  </a:lnTo>
                  <a:lnTo>
                    <a:pt x="170953" y="456615"/>
                  </a:lnTo>
                  <a:lnTo>
                    <a:pt x="203345" y="426942"/>
                  </a:lnTo>
                  <a:lnTo>
                    <a:pt x="222074" y="385501"/>
                  </a:lnTo>
                  <a:lnTo>
                    <a:pt x="226359" y="349727"/>
                  </a:lnTo>
                  <a:lnTo>
                    <a:pt x="225087" y="329148"/>
                  </a:lnTo>
                  <a:lnTo>
                    <a:pt x="221269" y="309993"/>
                  </a:lnTo>
                  <a:lnTo>
                    <a:pt x="214905" y="292263"/>
                  </a:lnTo>
                  <a:lnTo>
                    <a:pt x="205993" y="275960"/>
                  </a:lnTo>
                  <a:close/>
                </a:path>
              </a:pathLst>
            </a:custGeom>
            <a:ln w="1826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8400640" y="3598467"/>
              <a:ext cx="206375" cy="459740"/>
            </a:xfrm>
            <a:custGeom>
              <a:avLst/>
              <a:gdLst/>
              <a:ahLst/>
              <a:cxnLst/>
              <a:rect l="l" t="t" r="r" b="b"/>
              <a:pathLst>
                <a:path w="206375" h="459739">
                  <a:moveTo>
                    <a:pt x="0" y="38166"/>
                  </a:moveTo>
                  <a:lnTo>
                    <a:pt x="157691" y="38166"/>
                  </a:lnTo>
                  <a:lnTo>
                    <a:pt x="24166" y="459127"/>
                  </a:lnTo>
                  <a:lnTo>
                    <a:pt x="72489" y="459127"/>
                  </a:lnTo>
                  <a:lnTo>
                    <a:pt x="206014" y="24187"/>
                  </a:lnTo>
                  <a:lnTo>
                    <a:pt x="206014" y="0"/>
                  </a:lnTo>
                  <a:lnTo>
                    <a:pt x="0" y="0"/>
                  </a:lnTo>
                  <a:lnTo>
                    <a:pt x="0" y="38166"/>
                  </a:lnTo>
                  <a:close/>
                </a:path>
              </a:pathLst>
            </a:custGeom>
            <a:ln w="1826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8629025" y="3802855"/>
              <a:ext cx="139065" cy="258445"/>
            </a:xfrm>
            <a:custGeom>
              <a:avLst/>
              <a:gdLst/>
              <a:ahLst/>
              <a:cxnLst/>
              <a:rect l="l" t="t" r="r" b="b"/>
              <a:pathLst>
                <a:path w="139065" h="258445">
                  <a:moveTo>
                    <a:pt x="138487" y="80730"/>
                  </a:moveTo>
                  <a:lnTo>
                    <a:pt x="128141" y="37307"/>
                  </a:lnTo>
                  <a:lnTo>
                    <a:pt x="101420" y="6963"/>
                  </a:lnTo>
                  <a:lnTo>
                    <a:pt x="72029" y="0"/>
                  </a:lnTo>
                  <a:lnTo>
                    <a:pt x="63891" y="421"/>
                  </a:lnTo>
                  <a:lnTo>
                    <a:pt x="24415" y="21745"/>
                  </a:lnTo>
                  <a:lnTo>
                    <a:pt x="7831" y="57138"/>
                  </a:lnTo>
                  <a:lnTo>
                    <a:pt x="1252" y="96303"/>
                  </a:lnTo>
                  <a:lnTo>
                    <a:pt x="0" y="129095"/>
                  </a:lnTo>
                  <a:lnTo>
                    <a:pt x="312" y="146170"/>
                  </a:lnTo>
                  <a:lnTo>
                    <a:pt x="5026" y="189303"/>
                  </a:lnTo>
                  <a:lnTo>
                    <a:pt x="19486" y="229333"/>
                  </a:lnTo>
                  <a:lnTo>
                    <a:pt x="48923" y="254402"/>
                  </a:lnTo>
                  <a:lnTo>
                    <a:pt x="72029" y="258201"/>
                  </a:lnTo>
                  <a:lnTo>
                    <a:pt x="79565" y="257835"/>
                  </a:lnTo>
                  <a:lnTo>
                    <a:pt x="117619" y="235929"/>
                  </a:lnTo>
                  <a:lnTo>
                    <a:pt x="121085" y="254725"/>
                  </a:lnTo>
                  <a:lnTo>
                    <a:pt x="138487" y="254725"/>
                  </a:lnTo>
                  <a:lnTo>
                    <a:pt x="138487" y="137116"/>
                  </a:lnTo>
                  <a:lnTo>
                    <a:pt x="77233" y="137116"/>
                  </a:lnTo>
                  <a:lnTo>
                    <a:pt x="77233" y="160089"/>
                  </a:lnTo>
                  <a:lnTo>
                    <a:pt x="111357" y="160089"/>
                  </a:lnTo>
                  <a:lnTo>
                    <a:pt x="111357" y="195554"/>
                  </a:lnTo>
                  <a:lnTo>
                    <a:pt x="88897" y="232727"/>
                  </a:lnTo>
                  <a:lnTo>
                    <a:pt x="72029" y="235249"/>
                  </a:lnTo>
                  <a:lnTo>
                    <a:pt x="64354" y="235249"/>
                  </a:lnTo>
                  <a:lnTo>
                    <a:pt x="57757" y="233448"/>
                  </a:lnTo>
                  <a:lnTo>
                    <a:pt x="52186" y="229835"/>
                  </a:lnTo>
                  <a:lnTo>
                    <a:pt x="46637" y="226244"/>
                  </a:lnTo>
                  <a:lnTo>
                    <a:pt x="31479" y="188730"/>
                  </a:lnTo>
                  <a:lnTo>
                    <a:pt x="27301" y="143306"/>
                  </a:lnTo>
                  <a:lnTo>
                    <a:pt x="27130" y="129095"/>
                  </a:lnTo>
                  <a:lnTo>
                    <a:pt x="27301" y="114886"/>
                  </a:lnTo>
                  <a:lnTo>
                    <a:pt x="31479" y="69479"/>
                  </a:lnTo>
                  <a:lnTo>
                    <a:pt x="46637" y="31946"/>
                  </a:lnTo>
                  <a:lnTo>
                    <a:pt x="64354" y="22973"/>
                  </a:lnTo>
                  <a:lnTo>
                    <a:pt x="72029" y="22973"/>
                  </a:lnTo>
                  <a:lnTo>
                    <a:pt x="78992" y="22973"/>
                  </a:lnTo>
                  <a:lnTo>
                    <a:pt x="101242" y="39485"/>
                  </a:lnTo>
                  <a:lnTo>
                    <a:pt x="104279" y="44710"/>
                  </a:lnTo>
                  <a:lnTo>
                    <a:pt x="111357" y="80730"/>
                  </a:lnTo>
                  <a:lnTo>
                    <a:pt x="138487" y="80730"/>
                  </a:lnTo>
                  <a:close/>
                </a:path>
              </a:pathLst>
            </a:custGeom>
            <a:ln w="1826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8771705" y="3806330"/>
              <a:ext cx="208279" cy="251460"/>
            </a:xfrm>
            <a:custGeom>
              <a:avLst/>
              <a:gdLst/>
              <a:ahLst/>
              <a:cxnLst/>
              <a:rect l="l" t="t" r="r" b="b"/>
              <a:pathLst>
                <a:path w="208279" h="251460">
                  <a:moveTo>
                    <a:pt x="0" y="0"/>
                  </a:moveTo>
                  <a:lnTo>
                    <a:pt x="41747" y="251259"/>
                  </a:lnTo>
                  <a:lnTo>
                    <a:pt x="64720" y="251259"/>
                  </a:lnTo>
                  <a:lnTo>
                    <a:pt x="104394" y="53946"/>
                  </a:lnTo>
                  <a:lnTo>
                    <a:pt x="105096" y="53946"/>
                  </a:lnTo>
                  <a:lnTo>
                    <a:pt x="144770" y="251259"/>
                  </a:lnTo>
                  <a:lnTo>
                    <a:pt x="167743" y="251259"/>
                  </a:lnTo>
                  <a:lnTo>
                    <a:pt x="208098" y="0"/>
                  </a:lnTo>
                  <a:lnTo>
                    <a:pt x="183041" y="0"/>
                  </a:lnTo>
                  <a:lnTo>
                    <a:pt x="155199" y="196287"/>
                  </a:lnTo>
                  <a:lnTo>
                    <a:pt x="154518" y="196287"/>
                  </a:lnTo>
                  <a:lnTo>
                    <a:pt x="115535" y="0"/>
                  </a:lnTo>
                  <a:lnTo>
                    <a:pt x="93243" y="0"/>
                  </a:lnTo>
                  <a:lnTo>
                    <a:pt x="55673" y="196287"/>
                  </a:lnTo>
                  <a:lnTo>
                    <a:pt x="54972" y="196287"/>
                  </a:lnTo>
                  <a:lnTo>
                    <a:pt x="25056" y="0"/>
                  </a:lnTo>
                  <a:lnTo>
                    <a:pt x="0" y="0"/>
                  </a:lnTo>
                  <a:close/>
                </a:path>
              </a:pathLst>
            </a:custGeom>
            <a:ln w="1826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7500891" y="4575208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144351" y="144330"/>
                  </a:moveTo>
                  <a:lnTo>
                    <a:pt x="0" y="144330"/>
                  </a:lnTo>
                  <a:lnTo>
                    <a:pt x="0" y="186308"/>
                  </a:lnTo>
                  <a:lnTo>
                    <a:pt x="144351" y="186308"/>
                  </a:lnTo>
                  <a:lnTo>
                    <a:pt x="144351" y="330639"/>
                  </a:lnTo>
                  <a:lnTo>
                    <a:pt x="186308" y="330639"/>
                  </a:lnTo>
                  <a:lnTo>
                    <a:pt x="186308" y="186308"/>
                  </a:lnTo>
                  <a:lnTo>
                    <a:pt x="330660" y="186308"/>
                  </a:lnTo>
                  <a:lnTo>
                    <a:pt x="330660" y="144330"/>
                  </a:lnTo>
                  <a:lnTo>
                    <a:pt x="186308" y="144330"/>
                  </a:lnTo>
                  <a:lnTo>
                    <a:pt x="186308" y="0"/>
                  </a:lnTo>
                  <a:lnTo>
                    <a:pt x="144351" y="0"/>
                  </a:lnTo>
                  <a:lnTo>
                    <a:pt x="144351" y="144330"/>
                  </a:lnTo>
                  <a:close/>
                </a:path>
              </a:pathLst>
            </a:custGeom>
            <a:ln w="1826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7855704" y="4440379"/>
              <a:ext cx="216535" cy="466090"/>
            </a:xfrm>
            <a:custGeom>
              <a:avLst/>
              <a:gdLst/>
              <a:ahLst/>
              <a:cxnLst/>
              <a:rect l="l" t="t" r="r" b="b"/>
              <a:pathLst>
                <a:path w="216534" h="466089">
                  <a:moveTo>
                    <a:pt x="216202" y="465472"/>
                  </a:moveTo>
                  <a:lnTo>
                    <a:pt x="216202" y="427306"/>
                  </a:lnTo>
                  <a:lnTo>
                    <a:pt x="41956" y="427306"/>
                  </a:lnTo>
                  <a:lnTo>
                    <a:pt x="50684" y="407881"/>
                  </a:lnTo>
                  <a:lnTo>
                    <a:pt x="68972" y="372589"/>
                  </a:lnTo>
                  <a:lnTo>
                    <a:pt x="97846" y="327573"/>
                  </a:lnTo>
                  <a:lnTo>
                    <a:pt x="126435" y="288799"/>
                  </a:lnTo>
                  <a:lnTo>
                    <a:pt x="153555" y="255007"/>
                  </a:lnTo>
                  <a:lnTo>
                    <a:pt x="162049" y="244493"/>
                  </a:lnTo>
                  <a:lnTo>
                    <a:pt x="184392" y="212705"/>
                  </a:lnTo>
                  <a:lnTo>
                    <a:pt x="205700" y="168518"/>
                  </a:lnTo>
                  <a:lnTo>
                    <a:pt x="213168" y="130954"/>
                  </a:lnTo>
                  <a:lnTo>
                    <a:pt x="213668" y="116991"/>
                  </a:lnTo>
                  <a:lnTo>
                    <a:pt x="211896" y="89843"/>
                  </a:lnTo>
                  <a:lnTo>
                    <a:pt x="197730" y="46127"/>
                  </a:lnTo>
                  <a:lnTo>
                    <a:pt x="170107" y="16635"/>
                  </a:lnTo>
                  <a:lnTo>
                    <a:pt x="133068" y="1849"/>
                  </a:lnTo>
                  <a:lnTo>
                    <a:pt x="111263" y="0"/>
                  </a:lnTo>
                  <a:lnTo>
                    <a:pt x="100938" y="401"/>
                  </a:lnTo>
                  <a:lnTo>
                    <a:pt x="62869" y="10116"/>
                  </a:lnTo>
                  <a:lnTo>
                    <a:pt x="31800" y="36732"/>
                  </a:lnTo>
                  <a:lnTo>
                    <a:pt x="10785" y="83363"/>
                  </a:lnTo>
                  <a:lnTo>
                    <a:pt x="3811" y="134812"/>
                  </a:lnTo>
                  <a:lnTo>
                    <a:pt x="45768" y="134812"/>
                  </a:lnTo>
                  <a:lnTo>
                    <a:pt x="48295" y="110871"/>
                  </a:lnTo>
                  <a:lnTo>
                    <a:pt x="52690" y="90545"/>
                  </a:lnTo>
                  <a:lnTo>
                    <a:pt x="76720" y="50855"/>
                  </a:lnTo>
                  <a:lnTo>
                    <a:pt x="112541" y="38155"/>
                  </a:lnTo>
                  <a:lnTo>
                    <a:pt x="123822" y="39290"/>
                  </a:lnTo>
                  <a:lnTo>
                    <a:pt x="158921" y="66476"/>
                  </a:lnTo>
                  <a:lnTo>
                    <a:pt x="167879" y="110645"/>
                  </a:lnTo>
                  <a:lnTo>
                    <a:pt x="167281" y="123574"/>
                  </a:lnTo>
                  <a:lnTo>
                    <a:pt x="158330" y="160885"/>
                  </a:lnTo>
                  <a:lnTo>
                    <a:pt x="140799" y="196951"/>
                  </a:lnTo>
                  <a:lnTo>
                    <a:pt x="117323" y="232902"/>
                  </a:lnTo>
                  <a:lnTo>
                    <a:pt x="89678" y="269581"/>
                  </a:lnTo>
                  <a:lnTo>
                    <a:pt x="80256" y="282182"/>
                  </a:lnTo>
                  <a:lnTo>
                    <a:pt x="52564" y="321458"/>
                  </a:lnTo>
                  <a:lnTo>
                    <a:pt x="26700" y="363727"/>
                  </a:lnTo>
                  <a:lnTo>
                    <a:pt x="5476" y="410463"/>
                  </a:lnTo>
                  <a:lnTo>
                    <a:pt x="0" y="427306"/>
                  </a:lnTo>
                  <a:lnTo>
                    <a:pt x="0" y="465472"/>
                  </a:lnTo>
                  <a:lnTo>
                    <a:pt x="216202" y="465472"/>
                  </a:lnTo>
                  <a:close/>
                </a:path>
              </a:pathLst>
            </a:custGeom>
            <a:ln w="1826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8121509" y="4440374"/>
              <a:ext cx="216535" cy="472440"/>
            </a:xfrm>
            <a:custGeom>
              <a:avLst/>
              <a:gdLst/>
              <a:ahLst/>
              <a:cxnLst/>
              <a:rect l="l" t="t" r="r" b="b"/>
              <a:pathLst>
                <a:path w="216534" h="472439">
                  <a:moveTo>
                    <a:pt x="10167" y="382805"/>
                  </a:moveTo>
                  <a:lnTo>
                    <a:pt x="23130" y="427030"/>
                  </a:lnTo>
                  <a:lnTo>
                    <a:pt x="48320" y="457772"/>
                  </a:lnTo>
                  <a:lnTo>
                    <a:pt x="89752" y="471424"/>
                  </a:lnTo>
                  <a:lnTo>
                    <a:pt x="100468" y="471818"/>
                  </a:lnTo>
                  <a:lnTo>
                    <a:pt x="113757" y="470885"/>
                  </a:lnTo>
                  <a:lnTo>
                    <a:pt x="159356" y="448395"/>
                  </a:lnTo>
                  <a:lnTo>
                    <a:pt x="185355" y="410479"/>
                  </a:lnTo>
                  <a:lnTo>
                    <a:pt x="198526" y="374552"/>
                  </a:lnTo>
                  <a:lnTo>
                    <a:pt x="208234" y="329728"/>
                  </a:lnTo>
                  <a:lnTo>
                    <a:pt x="214195" y="275431"/>
                  </a:lnTo>
                  <a:lnTo>
                    <a:pt x="216181" y="211113"/>
                  </a:lnTo>
                  <a:lnTo>
                    <a:pt x="215724" y="181315"/>
                  </a:lnTo>
                  <a:lnTo>
                    <a:pt x="212069" y="129811"/>
                  </a:lnTo>
                  <a:lnTo>
                    <a:pt x="204757" y="88818"/>
                  </a:lnTo>
                  <a:lnTo>
                    <a:pt x="186926" y="43579"/>
                  </a:lnTo>
                  <a:lnTo>
                    <a:pt x="160884" y="15670"/>
                  </a:lnTo>
                  <a:lnTo>
                    <a:pt x="112995" y="621"/>
                  </a:lnTo>
                  <a:lnTo>
                    <a:pt x="98551" y="0"/>
                  </a:lnTo>
                  <a:lnTo>
                    <a:pt x="76864" y="2385"/>
                  </a:lnTo>
                  <a:lnTo>
                    <a:pt x="40776" y="21468"/>
                  </a:lnTo>
                  <a:lnTo>
                    <a:pt x="14833" y="59059"/>
                  </a:lnTo>
                  <a:lnTo>
                    <a:pt x="1646" y="111839"/>
                  </a:lnTo>
                  <a:lnTo>
                    <a:pt x="0" y="143723"/>
                  </a:lnTo>
                  <a:lnTo>
                    <a:pt x="514" y="162382"/>
                  </a:lnTo>
                  <a:lnTo>
                    <a:pt x="8251" y="209532"/>
                  </a:lnTo>
                  <a:lnTo>
                    <a:pt x="30198" y="253405"/>
                  </a:lnTo>
                  <a:lnTo>
                    <a:pt x="61663" y="277593"/>
                  </a:lnTo>
                  <a:lnTo>
                    <a:pt x="108582" y="284264"/>
                  </a:lnTo>
                  <a:lnTo>
                    <a:pt x="145832" y="269356"/>
                  </a:lnTo>
                  <a:lnTo>
                    <a:pt x="169136" y="249908"/>
                  </a:lnTo>
                  <a:lnTo>
                    <a:pt x="167721" y="294662"/>
                  </a:lnTo>
                  <a:lnTo>
                    <a:pt x="164123" y="332895"/>
                  </a:lnTo>
                  <a:lnTo>
                    <a:pt x="150393" y="389810"/>
                  </a:lnTo>
                  <a:lnTo>
                    <a:pt x="129151" y="422717"/>
                  </a:lnTo>
                  <a:lnTo>
                    <a:pt x="101745" y="433683"/>
                  </a:lnTo>
                  <a:lnTo>
                    <a:pt x="97473" y="433683"/>
                  </a:lnTo>
                  <a:lnTo>
                    <a:pt x="72489" y="424165"/>
                  </a:lnTo>
                  <a:lnTo>
                    <a:pt x="67809" y="420353"/>
                  </a:lnTo>
                  <a:lnTo>
                    <a:pt x="52145" y="380271"/>
                  </a:lnTo>
                  <a:lnTo>
                    <a:pt x="10167" y="382805"/>
                  </a:lnTo>
                  <a:close/>
                </a:path>
                <a:path w="216534" h="472439">
                  <a:moveTo>
                    <a:pt x="170413" y="207302"/>
                  </a:moveTo>
                  <a:lnTo>
                    <a:pt x="142100" y="234652"/>
                  </a:lnTo>
                  <a:lnTo>
                    <a:pt x="103002" y="246735"/>
                  </a:lnTo>
                  <a:lnTo>
                    <a:pt x="95787" y="246735"/>
                  </a:lnTo>
                  <a:lnTo>
                    <a:pt x="88677" y="245259"/>
                  </a:lnTo>
                  <a:lnTo>
                    <a:pt x="81693" y="242285"/>
                  </a:lnTo>
                  <a:lnTo>
                    <a:pt x="74709" y="239343"/>
                  </a:lnTo>
                  <a:lnTo>
                    <a:pt x="53124" y="204375"/>
                  </a:lnTo>
                  <a:lnTo>
                    <a:pt x="46068" y="158961"/>
                  </a:lnTo>
                  <a:lnTo>
                    <a:pt x="45768" y="144362"/>
                  </a:lnTo>
                  <a:lnTo>
                    <a:pt x="46047" y="130019"/>
                  </a:lnTo>
                  <a:lnTo>
                    <a:pt x="52652" y="84446"/>
                  </a:lnTo>
                  <a:lnTo>
                    <a:pt x="70806" y="50726"/>
                  </a:lnTo>
                  <a:lnTo>
                    <a:pt x="96625" y="38166"/>
                  </a:lnTo>
                  <a:lnTo>
                    <a:pt x="105556" y="38166"/>
                  </a:lnTo>
                  <a:lnTo>
                    <a:pt x="143824" y="53901"/>
                  </a:lnTo>
                  <a:lnTo>
                    <a:pt x="166119" y="104622"/>
                  </a:lnTo>
                  <a:lnTo>
                    <a:pt x="170413" y="164068"/>
                  </a:lnTo>
                  <a:lnTo>
                    <a:pt x="170413" y="207302"/>
                  </a:lnTo>
                  <a:close/>
                </a:path>
              </a:pathLst>
            </a:custGeom>
            <a:ln w="1826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8405072" y="4440379"/>
              <a:ext cx="156845" cy="466090"/>
            </a:xfrm>
            <a:custGeom>
              <a:avLst/>
              <a:gdLst/>
              <a:ahLst/>
              <a:cxnLst/>
              <a:rect l="l" t="t" r="r" b="b"/>
              <a:pathLst>
                <a:path w="156845" h="466089">
                  <a:moveTo>
                    <a:pt x="156435" y="465472"/>
                  </a:moveTo>
                  <a:lnTo>
                    <a:pt x="156435" y="427306"/>
                  </a:lnTo>
                  <a:lnTo>
                    <a:pt x="103023" y="427306"/>
                  </a:lnTo>
                  <a:lnTo>
                    <a:pt x="103023" y="0"/>
                  </a:lnTo>
                  <a:lnTo>
                    <a:pt x="72510" y="0"/>
                  </a:lnTo>
                  <a:lnTo>
                    <a:pt x="64387" y="6381"/>
                  </a:lnTo>
                  <a:lnTo>
                    <a:pt x="55957" y="12163"/>
                  </a:lnTo>
                  <a:lnTo>
                    <a:pt x="19396" y="29652"/>
                  </a:lnTo>
                  <a:lnTo>
                    <a:pt x="0" y="35621"/>
                  </a:lnTo>
                  <a:lnTo>
                    <a:pt x="0" y="63579"/>
                  </a:lnTo>
                  <a:lnTo>
                    <a:pt x="57233" y="58511"/>
                  </a:lnTo>
                  <a:lnTo>
                    <a:pt x="57233" y="427306"/>
                  </a:lnTo>
                  <a:lnTo>
                    <a:pt x="1277" y="427306"/>
                  </a:lnTo>
                  <a:lnTo>
                    <a:pt x="1277" y="465472"/>
                  </a:lnTo>
                  <a:lnTo>
                    <a:pt x="156435" y="465472"/>
                  </a:lnTo>
                  <a:close/>
                </a:path>
              </a:pathLst>
            </a:custGeom>
            <a:ln w="1826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8656366" y="4651120"/>
              <a:ext cx="139065" cy="258445"/>
            </a:xfrm>
            <a:custGeom>
              <a:avLst/>
              <a:gdLst/>
              <a:ahLst/>
              <a:cxnLst/>
              <a:rect l="l" t="t" r="r" b="b"/>
              <a:pathLst>
                <a:path w="139065" h="258445">
                  <a:moveTo>
                    <a:pt x="138487" y="80730"/>
                  </a:moveTo>
                  <a:lnTo>
                    <a:pt x="128142" y="37307"/>
                  </a:lnTo>
                  <a:lnTo>
                    <a:pt x="101420" y="6963"/>
                  </a:lnTo>
                  <a:lnTo>
                    <a:pt x="72029" y="0"/>
                  </a:lnTo>
                  <a:lnTo>
                    <a:pt x="63891" y="421"/>
                  </a:lnTo>
                  <a:lnTo>
                    <a:pt x="24415" y="21746"/>
                  </a:lnTo>
                  <a:lnTo>
                    <a:pt x="7831" y="57138"/>
                  </a:lnTo>
                  <a:lnTo>
                    <a:pt x="1252" y="96304"/>
                  </a:lnTo>
                  <a:lnTo>
                    <a:pt x="0" y="129106"/>
                  </a:lnTo>
                  <a:lnTo>
                    <a:pt x="312" y="146174"/>
                  </a:lnTo>
                  <a:lnTo>
                    <a:pt x="5026" y="189303"/>
                  </a:lnTo>
                  <a:lnTo>
                    <a:pt x="19486" y="229333"/>
                  </a:lnTo>
                  <a:lnTo>
                    <a:pt x="48923" y="254402"/>
                  </a:lnTo>
                  <a:lnTo>
                    <a:pt x="72029" y="258201"/>
                  </a:lnTo>
                  <a:lnTo>
                    <a:pt x="79565" y="257837"/>
                  </a:lnTo>
                  <a:lnTo>
                    <a:pt x="117619" y="235940"/>
                  </a:lnTo>
                  <a:lnTo>
                    <a:pt x="121085" y="254725"/>
                  </a:lnTo>
                  <a:lnTo>
                    <a:pt x="138487" y="254725"/>
                  </a:lnTo>
                  <a:lnTo>
                    <a:pt x="138487" y="137116"/>
                  </a:lnTo>
                  <a:lnTo>
                    <a:pt x="77233" y="137116"/>
                  </a:lnTo>
                  <a:lnTo>
                    <a:pt x="77233" y="160089"/>
                  </a:lnTo>
                  <a:lnTo>
                    <a:pt x="111357" y="160089"/>
                  </a:lnTo>
                  <a:lnTo>
                    <a:pt x="111357" y="195554"/>
                  </a:lnTo>
                  <a:lnTo>
                    <a:pt x="88897" y="232727"/>
                  </a:lnTo>
                  <a:lnTo>
                    <a:pt x="72029" y="235249"/>
                  </a:lnTo>
                  <a:lnTo>
                    <a:pt x="64354" y="235249"/>
                  </a:lnTo>
                  <a:lnTo>
                    <a:pt x="57757" y="233448"/>
                  </a:lnTo>
                  <a:lnTo>
                    <a:pt x="52186" y="229835"/>
                  </a:lnTo>
                  <a:lnTo>
                    <a:pt x="46637" y="226244"/>
                  </a:lnTo>
                  <a:lnTo>
                    <a:pt x="31479" y="188730"/>
                  </a:lnTo>
                  <a:lnTo>
                    <a:pt x="27301" y="143315"/>
                  </a:lnTo>
                  <a:lnTo>
                    <a:pt x="27130" y="129106"/>
                  </a:lnTo>
                  <a:lnTo>
                    <a:pt x="27301" y="114891"/>
                  </a:lnTo>
                  <a:lnTo>
                    <a:pt x="31479" y="69479"/>
                  </a:lnTo>
                  <a:lnTo>
                    <a:pt x="46637" y="31946"/>
                  </a:lnTo>
                  <a:lnTo>
                    <a:pt x="64354" y="22973"/>
                  </a:lnTo>
                  <a:lnTo>
                    <a:pt x="72029" y="22973"/>
                  </a:lnTo>
                  <a:lnTo>
                    <a:pt x="78992" y="22973"/>
                  </a:lnTo>
                  <a:lnTo>
                    <a:pt x="101242" y="39485"/>
                  </a:lnTo>
                  <a:lnTo>
                    <a:pt x="104279" y="44721"/>
                  </a:lnTo>
                  <a:lnTo>
                    <a:pt x="111357" y="80730"/>
                  </a:lnTo>
                  <a:lnTo>
                    <a:pt x="138487" y="80730"/>
                  </a:lnTo>
                  <a:close/>
                </a:path>
              </a:pathLst>
            </a:custGeom>
            <a:ln w="1826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8799047" y="4654594"/>
              <a:ext cx="208279" cy="251460"/>
            </a:xfrm>
            <a:custGeom>
              <a:avLst/>
              <a:gdLst/>
              <a:ahLst/>
              <a:cxnLst/>
              <a:rect l="l" t="t" r="r" b="b"/>
              <a:pathLst>
                <a:path w="208279" h="251460">
                  <a:moveTo>
                    <a:pt x="0" y="0"/>
                  </a:moveTo>
                  <a:lnTo>
                    <a:pt x="41747" y="251259"/>
                  </a:lnTo>
                  <a:lnTo>
                    <a:pt x="64720" y="251259"/>
                  </a:lnTo>
                  <a:lnTo>
                    <a:pt x="104394" y="53946"/>
                  </a:lnTo>
                  <a:lnTo>
                    <a:pt x="105096" y="53946"/>
                  </a:lnTo>
                  <a:lnTo>
                    <a:pt x="144770" y="251259"/>
                  </a:lnTo>
                  <a:lnTo>
                    <a:pt x="167743" y="251259"/>
                  </a:lnTo>
                  <a:lnTo>
                    <a:pt x="208098" y="0"/>
                  </a:lnTo>
                  <a:lnTo>
                    <a:pt x="183041" y="0"/>
                  </a:lnTo>
                  <a:lnTo>
                    <a:pt x="155199" y="196287"/>
                  </a:lnTo>
                  <a:lnTo>
                    <a:pt x="154518" y="196287"/>
                  </a:lnTo>
                  <a:lnTo>
                    <a:pt x="115535" y="0"/>
                  </a:lnTo>
                  <a:lnTo>
                    <a:pt x="93243" y="0"/>
                  </a:lnTo>
                  <a:lnTo>
                    <a:pt x="55673" y="196287"/>
                  </a:lnTo>
                  <a:lnTo>
                    <a:pt x="54972" y="196287"/>
                  </a:lnTo>
                  <a:lnTo>
                    <a:pt x="25056" y="0"/>
                  </a:lnTo>
                  <a:lnTo>
                    <a:pt x="0" y="0"/>
                  </a:lnTo>
                  <a:close/>
                </a:path>
              </a:pathLst>
            </a:custGeom>
            <a:ln w="1826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4482489" y="1985170"/>
            <a:ext cx="4711700" cy="861694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78740">
              <a:spcBef>
                <a:spcPts val="819"/>
              </a:spcBef>
            </a:pPr>
            <a:r>
              <a:rPr sz="2100" dirty="0">
                <a:latin typeface="Calibri" panose="020F0502020204030204" pitchFamily="34" charset="0"/>
                <a:cs typeface="Calibri" panose="020F0502020204030204" pitchFamily="34" charset="0"/>
              </a:rPr>
              <a:t>Annual</a:t>
            </a:r>
            <a:r>
              <a:rPr sz="2100" spc="-6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100" dirty="0">
                <a:latin typeface="Calibri" panose="020F0502020204030204" pitchFamily="34" charset="0"/>
                <a:cs typeface="Calibri" panose="020F0502020204030204" pitchFamily="34" charset="0"/>
              </a:rPr>
              <a:t>capacity</a:t>
            </a:r>
            <a:r>
              <a:rPr sz="21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100" spc="-10" dirty="0">
                <a:latin typeface="Calibri" panose="020F0502020204030204" pitchFamily="34" charset="0"/>
                <a:cs typeface="Calibri" panose="020F0502020204030204" pitchFamily="34" charset="0"/>
              </a:rPr>
              <a:t>installations</a:t>
            </a:r>
            <a:r>
              <a:rPr sz="21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100" spc="-30" dirty="0">
                <a:latin typeface="Calibri" panose="020F0502020204030204" pitchFamily="34" charset="0"/>
                <a:cs typeface="Calibri" panose="020F0502020204030204" pitchFamily="34" charset="0"/>
              </a:rPr>
              <a:t>(GW/year)</a:t>
            </a:r>
            <a:endParaRPr sz="21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spcBef>
                <a:spcPts val="760"/>
              </a:spcBef>
              <a:tabLst>
                <a:tab pos="1746250" algn="l"/>
                <a:tab pos="3637279" algn="l"/>
              </a:tabLst>
            </a:pPr>
            <a:r>
              <a:rPr sz="2150" spc="-5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sz="215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150" spc="-25" dirty="0">
                <a:latin typeface="Calibri" panose="020F0502020204030204" pitchFamily="34" charset="0"/>
                <a:cs typeface="Calibri" panose="020F0502020204030204" pitchFamily="34" charset="0"/>
              </a:rPr>
              <a:t>200</a:t>
            </a:r>
            <a:r>
              <a:rPr sz="215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2150" spc="-25" dirty="0">
                <a:latin typeface="Calibri" panose="020F0502020204030204" pitchFamily="34" charset="0"/>
                <a:cs typeface="Calibri" panose="020F0502020204030204" pitchFamily="34" charset="0"/>
              </a:rPr>
              <a:t>400</a:t>
            </a:r>
            <a:endParaRPr sz="2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309998" y="4064692"/>
            <a:ext cx="615950" cy="3448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2100" spc="-20" dirty="0">
                <a:latin typeface="Calibri" panose="020F0502020204030204" pitchFamily="34" charset="0"/>
                <a:cs typeface="Calibri" panose="020F0502020204030204" pitchFamily="34" charset="0"/>
              </a:rPr>
              <a:t>2022</a:t>
            </a:r>
            <a:endParaRPr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309999" y="6405092"/>
            <a:ext cx="615315" cy="3448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2100" spc="-20" dirty="0"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  <a:endParaRPr sz="2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309998" y="8823063"/>
            <a:ext cx="640080" cy="3448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2100" spc="-20" dirty="0"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sz="2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9998848" y="2492295"/>
            <a:ext cx="516890" cy="354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150" spc="-25" dirty="0">
                <a:latin typeface="Calibri" panose="020F0502020204030204" pitchFamily="34" charset="0"/>
                <a:cs typeface="Calibri" panose="020F0502020204030204" pitchFamily="34" charset="0"/>
              </a:rPr>
              <a:t>600</a:t>
            </a:r>
            <a:endParaRPr sz="2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1830052" y="2492295"/>
            <a:ext cx="512445" cy="354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150" spc="-25" dirty="0">
                <a:latin typeface="Calibri" panose="020F0502020204030204" pitchFamily="34" charset="0"/>
                <a:cs typeface="Calibri" panose="020F0502020204030204" pitchFamily="34" charset="0"/>
              </a:rPr>
              <a:t>800</a:t>
            </a:r>
            <a:endParaRPr sz="2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3563967" y="2492295"/>
            <a:ext cx="661670" cy="354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15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sz="2150" spc="-2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150" spc="-25" dirty="0">
                <a:latin typeface="Calibri" panose="020F0502020204030204" pitchFamily="34" charset="0"/>
                <a:cs typeface="Calibri" panose="020F0502020204030204" pitchFamily="34" charset="0"/>
              </a:rPr>
              <a:t>000</a:t>
            </a:r>
            <a:endParaRPr sz="2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485774" y="3323798"/>
            <a:ext cx="2055895" cy="172212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48895">
              <a:spcBef>
                <a:spcPts val="775"/>
              </a:spcBef>
            </a:pPr>
            <a:r>
              <a:rPr sz="5000" b="1" dirty="0">
                <a:solidFill>
                  <a:srgbClr val="0F9FA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+287</a:t>
            </a:r>
            <a:r>
              <a:rPr lang="de-DE" sz="2800" b="1" spc="-300" dirty="0">
                <a:solidFill>
                  <a:srgbClr val="0F9FA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750" dirty="0">
                <a:solidFill>
                  <a:srgbClr val="0F9FA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GW</a:t>
            </a:r>
            <a:endParaRPr sz="27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spcBef>
                <a:spcPts val="680"/>
              </a:spcBef>
            </a:pPr>
            <a:r>
              <a:rPr sz="5000" b="1" dirty="0">
                <a:solidFill>
                  <a:srgbClr val="0F9FA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+291</a:t>
            </a:r>
            <a:r>
              <a:rPr lang="de-DE" sz="2800" b="1" spc="-300" dirty="0">
                <a:solidFill>
                  <a:srgbClr val="0F9FA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750" dirty="0">
                <a:solidFill>
                  <a:srgbClr val="0F9FA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GW</a:t>
            </a:r>
            <a:endParaRPr sz="27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9076232" y="5780496"/>
            <a:ext cx="1779270" cy="1496695"/>
            <a:chOff x="9053213" y="5780495"/>
            <a:chExt cx="1779270" cy="1496695"/>
          </a:xfrm>
        </p:grpSpPr>
        <p:sp>
          <p:nvSpPr>
            <p:cNvPr id="73" name="object 73"/>
            <p:cNvSpPr/>
            <p:nvPr/>
          </p:nvSpPr>
          <p:spPr>
            <a:xfrm>
              <a:off x="9144653" y="6000411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144351" y="144330"/>
                  </a:moveTo>
                  <a:lnTo>
                    <a:pt x="0" y="144330"/>
                  </a:lnTo>
                  <a:lnTo>
                    <a:pt x="0" y="186308"/>
                  </a:lnTo>
                  <a:lnTo>
                    <a:pt x="144351" y="186308"/>
                  </a:lnTo>
                  <a:lnTo>
                    <a:pt x="144351" y="330639"/>
                  </a:lnTo>
                  <a:lnTo>
                    <a:pt x="186308" y="330639"/>
                  </a:lnTo>
                  <a:lnTo>
                    <a:pt x="186308" y="186308"/>
                  </a:lnTo>
                  <a:lnTo>
                    <a:pt x="330660" y="186308"/>
                  </a:lnTo>
                  <a:lnTo>
                    <a:pt x="330660" y="144330"/>
                  </a:lnTo>
                  <a:lnTo>
                    <a:pt x="186308" y="144330"/>
                  </a:lnTo>
                  <a:lnTo>
                    <a:pt x="186308" y="0"/>
                  </a:lnTo>
                  <a:lnTo>
                    <a:pt x="144351" y="0"/>
                  </a:lnTo>
                  <a:lnTo>
                    <a:pt x="144351" y="144330"/>
                  </a:lnTo>
                  <a:close/>
                </a:path>
              </a:pathLst>
            </a:custGeom>
            <a:ln w="1826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9522348" y="5871935"/>
              <a:ext cx="240665" cy="459740"/>
            </a:xfrm>
            <a:custGeom>
              <a:avLst/>
              <a:gdLst/>
              <a:ahLst/>
              <a:cxnLst/>
              <a:rect l="l" t="t" r="r" b="b"/>
              <a:pathLst>
                <a:path w="240665" h="459739">
                  <a:moveTo>
                    <a:pt x="145639" y="41977"/>
                  </a:moveTo>
                  <a:lnTo>
                    <a:pt x="146916" y="41977"/>
                  </a:lnTo>
                  <a:lnTo>
                    <a:pt x="146916" y="316670"/>
                  </a:lnTo>
                  <a:lnTo>
                    <a:pt x="43255" y="316670"/>
                  </a:lnTo>
                  <a:lnTo>
                    <a:pt x="145639" y="41977"/>
                  </a:lnTo>
                  <a:close/>
                </a:path>
                <a:path w="240665" h="459739">
                  <a:moveTo>
                    <a:pt x="125933" y="0"/>
                  </a:moveTo>
                  <a:lnTo>
                    <a:pt x="0" y="333225"/>
                  </a:lnTo>
                  <a:lnTo>
                    <a:pt x="0" y="354826"/>
                  </a:lnTo>
                  <a:lnTo>
                    <a:pt x="146916" y="354826"/>
                  </a:lnTo>
                  <a:lnTo>
                    <a:pt x="146916" y="459127"/>
                  </a:lnTo>
                  <a:lnTo>
                    <a:pt x="192685" y="459127"/>
                  </a:lnTo>
                  <a:lnTo>
                    <a:pt x="192685" y="354826"/>
                  </a:lnTo>
                  <a:lnTo>
                    <a:pt x="240369" y="354826"/>
                  </a:lnTo>
                  <a:lnTo>
                    <a:pt x="240369" y="316670"/>
                  </a:lnTo>
                  <a:lnTo>
                    <a:pt x="192685" y="316670"/>
                  </a:lnTo>
                  <a:lnTo>
                    <a:pt x="192685" y="0"/>
                  </a:lnTo>
                  <a:lnTo>
                    <a:pt x="125933" y="0"/>
                  </a:lnTo>
                  <a:close/>
                </a:path>
              </a:pathLst>
            </a:custGeom>
            <a:ln w="1826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9805970" y="5871935"/>
              <a:ext cx="215265" cy="466090"/>
            </a:xfrm>
            <a:custGeom>
              <a:avLst/>
              <a:gdLst/>
              <a:ahLst/>
              <a:cxnLst/>
              <a:rect l="l" t="t" r="r" b="b"/>
              <a:pathLst>
                <a:path w="215265" h="466089">
                  <a:moveTo>
                    <a:pt x="0" y="356104"/>
                  </a:moveTo>
                  <a:lnTo>
                    <a:pt x="8240" y="398396"/>
                  </a:lnTo>
                  <a:lnTo>
                    <a:pt x="27978" y="433369"/>
                  </a:lnTo>
                  <a:lnTo>
                    <a:pt x="59464" y="456886"/>
                  </a:lnTo>
                  <a:lnTo>
                    <a:pt x="103023" y="465472"/>
                  </a:lnTo>
                  <a:lnTo>
                    <a:pt x="114305" y="464838"/>
                  </a:lnTo>
                  <a:lnTo>
                    <a:pt x="156097" y="449607"/>
                  </a:lnTo>
                  <a:lnTo>
                    <a:pt x="189082" y="414472"/>
                  </a:lnTo>
                  <a:lnTo>
                    <a:pt x="206014" y="375171"/>
                  </a:lnTo>
                  <a:lnTo>
                    <a:pt x="214367" y="324990"/>
                  </a:lnTo>
                  <a:lnTo>
                    <a:pt x="214925" y="305885"/>
                  </a:lnTo>
                  <a:lnTo>
                    <a:pt x="214449" y="287714"/>
                  </a:lnTo>
                  <a:lnTo>
                    <a:pt x="207292" y="240390"/>
                  </a:lnTo>
                  <a:lnTo>
                    <a:pt x="192630" y="203598"/>
                  </a:lnTo>
                  <a:lnTo>
                    <a:pt x="163776" y="170867"/>
                  </a:lnTo>
                  <a:lnTo>
                    <a:pt x="127006" y="157013"/>
                  </a:lnTo>
                  <a:lnTo>
                    <a:pt x="116991" y="156435"/>
                  </a:lnTo>
                  <a:lnTo>
                    <a:pt x="108239" y="156795"/>
                  </a:lnTo>
                  <a:lnTo>
                    <a:pt x="68903" y="169005"/>
                  </a:lnTo>
                  <a:lnTo>
                    <a:pt x="55956" y="178067"/>
                  </a:lnTo>
                  <a:lnTo>
                    <a:pt x="64856" y="38155"/>
                  </a:lnTo>
                  <a:lnTo>
                    <a:pt x="185669" y="38155"/>
                  </a:lnTo>
                  <a:lnTo>
                    <a:pt x="189481" y="0"/>
                  </a:lnTo>
                  <a:lnTo>
                    <a:pt x="27978" y="0"/>
                  </a:lnTo>
                  <a:lnTo>
                    <a:pt x="12722" y="232757"/>
                  </a:lnTo>
                  <a:lnTo>
                    <a:pt x="48323" y="239113"/>
                  </a:lnTo>
                  <a:lnTo>
                    <a:pt x="51840" y="230229"/>
                  </a:lnTo>
                  <a:lnTo>
                    <a:pt x="56671" y="222020"/>
                  </a:lnTo>
                  <a:lnTo>
                    <a:pt x="87348" y="197856"/>
                  </a:lnTo>
                  <a:lnTo>
                    <a:pt x="106174" y="194601"/>
                  </a:lnTo>
                  <a:lnTo>
                    <a:pt x="114666" y="194601"/>
                  </a:lnTo>
                  <a:lnTo>
                    <a:pt x="150382" y="218443"/>
                  </a:lnTo>
                  <a:lnTo>
                    <a:pt x="166282" y="264579"/>
                  </a:lnTo>
                  <a:lnTo>
                    <a:pt x="169136" y="307142"/>
                  </a:lnTo>
                  <a:lnTo>
                    <a:pt x="167924" y="335191"/>
                  </a:lnTo>
                  <a:lnTo>
                    <a:pt x="158229" y="380172"/>
                  </a:lnTo>
                  <a:lnTo>
                    <a:pt x="127712" y="419772"/>
                  </a:lnTo>
                  <a:lnTo>
                    <a:pt x="100457" y="427316"/>
                  </a:lnTo>
                  <a:lnTo>
                    <a:pt x="93122" y="426882"/>
                  </a:lnTo>
                  <a:lnTo>
                    <a:pt x="57547" y="402218"/>
                  </a:lnTo>
                  <a:lnTo>
                    <a:pt x="43867" y="364693"/>
                  </a:lnTo>
                  <a:lnTo>
                    <a:pt x="41956" y="352292"/>
                  </a:lnTo>
                  <a:lnTo>
                    <a:pt x="0" y="356104"/>
                  </a:lnTo>
                  <a:close/>
                </a:path>
              </a:pathLst>
            </a:custGeom>
            <a:ln w="1826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10061548" y="5871935"/>
              <a:ext cx="240665" cy="459740"/>
            </a:xfrm>
            <a:custGeom>
              <a:avLst/>
              <a:gdLst/>
              <a:ahLst/>
              <a:cxnLst/>
              <a:rect l="l" t="t" r="r" b="b"/>
              <a:pathLst>
                <a:path w="240665" h="459739">
                  <a:moveTo>
                    <a:pt x="145639" y="41977"/>
                  </a:moveTo>
                  <a:lnTo>
                    <a:pt x="146916" y="41977"/>
                  </a:lnTo>
                  <a:lnTo>
                    <a:pt x="146916" y="316670"/>
                  </a:lnTo>
                  <a:lnTo>
                    <a:pt x="43255" y="316670"/>
                  </a:lnTo>
                  <a:lnTo>
                    <a:pt x="145639" y="41977"/>
                  </a:lnTo>
                  <a:close/>
                </a:path>
                <a:path w="240665" h="459739">
                  <a:moveTo>
                    <a:pt x="125933" y="0"/>
                  </a:moveTo>
                  <a:lnTo>
                    <a:pt x="0" y="333225"/>
                  </a:lnTo>
                  <a:lnTo>
                    <a:pt x="0" y="354826"/>
                  </a:lnTo>
                  <a:lnTo>
                    <a:pt x="146916" y="354826"/>
                  </a:lnTo>
                  <a:lnTo>
                    <a:pt x="146916" y="459127"/>
                  </a:lnTo>
                  <a:lnTo>
                    <a:pt x="192685" y="459127"/>
                  </a:lnTo>
                  <a:lnTo>
                    <a:pt x="192685" y="354826"/>
                  </a:lnTo>
                  <a:lnTo>
                    <a:pt x="240369" y="354826"/>
                  </a:lnTo>
                  <a:lnTo>
                    <a:pt x="240369" y="316670"/>
                  </a:lnTo>
                  <a:lnTo>
                    <a:pt x="192685" y="316670"/>
                  </a:lnTo>
                  <a:lnTo>
                    <a:pt x="192685" y="0"/>
                  </a:lnTo>
                  <a:lnTo>
                    <a:pt x="125933" y="0"/>
                  </a:lnTo>
                  <a:close/>
                </a:path>
              </a:pathLst>
            </a:custGeom>
            <a:ln w="1826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10376448" y="6076321"/>
              <a:ext cx="139065" cy="258445"/>
            </a:xfrm>
            <a:custGeom>
              <a:avLst/>
              <a:gdLst/>
              <a:ahLst/>
              <a:cxnLst/>
              <a:rect l="l" t="t" r="r" b="b"/>
              <a:pathLst>
                <a:path w="139065" h="258445">
                  <a:moveTo>
                    <a:pt x="138487" y="80730"/>
                  </a:moveTo>
                  <a:lnTo>
                    <a:pt x="128141" y="37307"/>
                  </a:lnTo>
                  <a:lnTo>
                    <a:pt x="101420" y="6963"/>
                  </a:lnTo>
                  <a:lnTo>
                    <a:pt x="72029" y="0"/>
                  </a:lnTo>
                  <a:lnTo>
                    <a:pt x="63891" y="421"/>
                  </a:lnTo>
                  <a:lnTo>
                    <a:pt x="24415" y="21746"/>
                  </a:lnTo>
                  <a:lnTo>
                    <a:pt x="7831" y="57138"/>
                  </a:lnTo>
                  <a:lnTo>
                    <a:pt x="1252" y="96303"/>
                  </a:lnTo>
                  <a:lnTo>
                    <a:pt x="0" y="129095"/>
                  </a:lnTo>
                  <a:lnTo>
                    <a:pt x="312" y="146170"/>
                  </a:lnTo>
                  <a:lnTo>
                    <a:pt x="5026" y="189303"/>
                  </a:lnTo>
                  <a:lnTo>
                    <a:pt x="19486" y="229333"/>
                  </a:lnTo>
                  <a:lnTo>
                    <a:pt x="48923" y="254402"/>
                  </a:lnTo>
                  <a:lnTo>
                    <a:pt x="72029" y="258201"/>
                  </a:lnTo>
                  <a:lnTo>
                    <a:pt x="79565" y="257835"/>
                  </a:lnTo>
                  <a:lnTo>
                    <a:pt x="117608" y="235940"/>
                  </a:lnTo>
                  <a:lnTo>
                    <a:pt x="121085" y="254725"/>
                  </a:lnTo>
                  <a:lnTo>
                    <a:pt x="138487" y="254725"/>
                  </a:lnTo>
                  <a:lnTo>
                    <a:pt x="138487" y="137116"/>
                  </a:lnTo>
                  <a:lnTo>
                    <a:pt x="77233" y="137116"/>
                  </a:lnTo>
                  <a:lnTo>
                    <a:pt x="77233" y="160089"/>
                  </a:lnTo>
                  <a:lnTo>
                    <a:pt x="111357" y="160089"/>
                  </a:lnTo>
                  <a:lnTo>
                    <a:pt x="111357" y="195554"/>
                  </a:lnTo>
                  <a:lnTo>
                    <a:pt x="88897" y="232731"/>
                  </a:lnTo>
                  <a:lnTo>
                    <a:pt x="72029" y="235249"/>
                  </a:lnTo>
                  <a:lnTo>
                    <a:pt x="64354" y="235249"/>
                  </a:lnTo>
                  <a:lnTo>
                    <a:pt x="57757" y="233448"/>
                  </a:lnTo>
                  <a:lnTo>
                    <a:pt x="52186" y="229835"/>
                  </a:lnTo>
                  <a:lnTo>
                    <a:pt x="46637" y="226254"/>
                  </a:lnTo>
                  <a:lnTo>
                    <a:pt x="31479" y="188730"/>
                  </a:lnTo>
                  <a:lnTo>
                    <a:pt x="27303" y="143310"/>
                  </a:lnTo>
                  <a:lnTo>
                    <a:pt x="27130" y="129095"/>
                  </a:lnTo>
                  <a:lnTo>
                    <a:pt x="27303" y="114886"/>
                  </a:lnTo>
                  <a:lnTo>
                    <a:pt x="31479" y="69479"/>
                  </a:lnTo>
                  <a:lnTo>
                    <a:pt x="46637" y="31946"/>
                  </a:lnTo>
                  <a:lnTo>
                    <a:pt x="64354" y="22973"/>
                  </a:lnTo>
                  <a:lnTo>
                    <a:pt x="72029" y="22973"/>
                  </a:lnTo>
                  <a:lnTo>
                    <a:pt x="78992" y="22973"/>
                  </a:lnTo>
                  <a:lnTo>
                    <a:pt x="101242" y="39485"/>
                  </a:lnTo>
                  <a:lnTo>
                    <a:pt x="104279" y="44721"/>
                  </a:lnTo>
                  <a:lnTo>
                    <a:pt x="111357" y="80730"/>
                  </a:lnTo>
                  <a:lnTo>
                    <a:pt x="138487" y="80730"/>
                  </a:lnTo>
                  <a:close/>
                </a:path>
              </a:pathLst>
            </a:custGeom>
            <a:ln w="1826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10519129" y="6079798"/>
              <a:ext cx="208279" cy="251460"/>
            </a:xfrm>
            <a:custGeom>
              <a:avLst/>
              <a:gdLst/>
              <a:ahLst/>
              <a:cxnLst/>
              <a:rect l="l" t="t" r="r" b="b"/>
              <a:pathLst>
                <a:path w="208279" h="251460">
                  <a:moveTo>
                    <a:pt x="0" y="0"/>
                  </a:moveTo>
                  <a:lnTo>
                    <a:pt x="41747" y="251259"/>
                  </a:lnTo>
                  <a:lnTo>
                    <a:pt x="64720" y="251259"/>
                  </a:lnTo>
                  <a:lnTo>
                    <a:pt x="104394" y="53946"/>
                  </a:lnTo>
                  <a:lnTo>
                    <a:pt x="105096" y="53946"/>
                  </a:lnTo>
                  <a:lnTo>
                    <a:pt x="144770" y="251259"/>
                  </a:lnTo>
                  <a:lnTo>
                    <a:pt x="167743" y="251259"/>
                  </a:lnTo>
                  <a:lnTo>
                    <a:pt x="208098" y="0"/>
                  </a:lnTo>
                  <a:lnTo>
                    <a:pt x="183041" y="0"/>
                  </a:lnTo>
                  <a:lnTo>
                    <a:pt x="155199" y="196287"/>
                  </a:lnTo>
                  <a:lnTo>
                    <a:pt x="154518" y="196287"/>
                  </a:lnTo>
                  <a:lnTo>
                    <a:pt x="115535" y="0"/>
                  </a:lnTo>
                  <a:lnTo>
                    <a:pt x="93243" y="0"/>
                  </a:lnTo>
                  <a:lnTo>
                    <a:pt x="55673" y="196287"/>
                  </a:lnTo>
                  <a:lnTo>
                    <a:pt x="54972" y="196287"/>
                  </a:lnTo>
                  <a:lnTo>
                    <a:pt x="25056" y="0"/>
                  </a:lnTo>
                  <a:lnTo>
                    <a:pt x="0" y="0"/>
                  </a:lnTo>
                  <a:close/>
                </a:path>
              </a:pathLst>
            </a:custGeom>
            <a:ln w="1826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9170982" y="6848676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144351" y="144330"/>
                  </a:moveTo>
                  <a:lnTo>
                    <a:pt x="0" y="144330"/>
                  </a:lnTo>
                  <a:lnTo>
                    <a:pt x="0" y="186308"/>
                  </a:lnTo>
                  <a:lnTo>
                    <a:pt x="144351" y="186308"/>
                  </a:lnTo>
                  <a:lnTo>
                    <a:pt x="144351" y="330639"/>
                  </a:lnTo>
                  <a:lnTo>
                    <a:pt x="186308" y="330639"/>
                  </a:lnTo>
                  <a:lnTo>
                    <a:pt x="186308" y="186308"/>
                  </a:lnTo>
                  <a:lnTo>
                    <a:pt x="330660" y="186308"/>
                  </a:lnTo>
                  <a:lnTo>
                    <a:pt x="330660" y="144330"/>
                  </a:lnTo>
                  <a:lnTo>
                    <a:pt x="186308" y="144330"/>
                  </a:lnTo>
                  <a:lnTo>
                    <a:pt x="186308" y="0"/>
                  </a:lnTo>
                  <a:lnTo>
                    <a:pt x="144351" y="0"/>
                  </a:lnTo>
                  <a:lnTo>
                    <a:pt x="144351" y="144330"/>
                  </a:lnTo>
                  <a:close/>
                </a:path>
              </a:pathLst>
            </a:custGeom>
            <a:ln w="1826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9548675" y="6720202"/>
              <a:ext cx="240665" cy="459740"/>
            </a:xfrm>
            <a:custGeom>
              <a:avLst/>
              <a:gdLst/>
              <a:ahLst/>
              <a:cxnLst/>
              <a:rect l="l" t="t" r="r" b="b"/>
              <a:pathLst>
                <a:path w="240665" h="459740">
                  <a:moveTo>
                    <a:pt x="145639" y="41977"/>
                  </a:moveTo>
                  <a:lnTo>
                    <a:pt x="146916" y="41977"/>
                  </a:lnTo>
                  <a:lnTo>
                    <a:pt x="146916" y="316670"/>
                  </a:lnTo>
                  <a:lnTo>
                    <a:pt x="43255" y="316670"/>
                  </a:lnTo>
                  <a:lnTo>
                    <a:pt x="145639" y="41977"/>
                  </a:lnTo>
                  <a:close/>
                </a:path>
                <a:path w="240665" h="459740">
                  <a:moveTo>
                    <a:pt x="125933" y="0"/>
                  </a:moveTo>
                  <a:lnTo>
                    <a:pt x="0" y="333225"/>
                  </a:lnTo>
                  <a:lnTo>
                    <a:pt x="0" y="354826"/>
                  </a:lnTo>
                  <a:lnTo>
                    <a:pt x="146916" y="354826"/>
                  </a:lnTo>
                  <a:lnTo>
                    <a:pt x="146916" y="459127"/>
                  </a:lnTo>
                  <a:lnTo>
                    <a:pt x="192685" y="459127"/>
                  </a:lnTo>
                  <a:lnTo>
                    <a:pt x="192685" y="354826"/>
                  </a:lnTo>
                  <a:lnTo>
                    <a:pt x="240369" y="354826"/>
                  </a:lnTo>
                  <a:lnTo>
                    <a:pt x="240369" y="316670"/>
                  </a:lnTo>
                  <a:lnTo>
                    <a:pt x="192685" y="316670"/>
                  </a:lnTo>
                  <a:lnTo>
                    <a:pt x="192685" y="0"/>
                  </a:lnTo>
                  <a:lnTo>
                    <a:pt x="125933" y="0"/>
                  </a:lnTo>
                  <a:close/>
                </a:path>
              </a:pathLst>
            </a:custGeom>
            <a:ln w="1826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9832299" y="6720199"/>
              <a:ext cx="215265" cy="466090"/>
            </a:xfrm>
            <a:custGeom>
              <a:avLst/>
              <a:gdLst/>
              <a:ahLst/>
              <a:cxnLst/>
              <a:rect l="l" t="t" r="r" b="b"/>
              <a:pathLst>
                <a:path w="215265" h="466090">
                  <a:moveTo>
                    <a:pt x="0" y="356104"/>
                  </a:moveTo>
                  <a:lnTo>
                    <a:pt x="8240" y="398396"/>
                  </a:lnTo>
                  <a:lnTo>
                    <a:pt x="27978" y="433358"/>
                  </a:lnTo>
                  <a:lnTo>
                    <a:pt x="59464" y="456886"/>
                  </a:lnTo>
                  <a:lnTo>
                    <a:pt x="103023" y="465472"/>
                  </a:lnTo>
                  <a:lnTo>
                    <a:pt x="114305" y="464838"/>
                  </a:lnTo>
                  <a:lnTo>
                    <a:pt x="156097" y="449607"/>
                  </a:lnTo>
                  <a:lnTo>
                    <a:pt x="189082" y="414472"/>
                  </a:lnTo>
                  <a:lnTo>
                    <a:pt x="206014" y="375171"/>
                  </a:lnTo>
                  <a:lnTo>
                    <a:pt x="214367" y="324990"/>
                  </a:lnTo>
                  <a:lnTo>
                    <a:pt x="214925" y="305885"/>
                  </a:lnTo>
                  <a:lnTo>
                    <a:pt x="214449" y="287714"/>
                  </a:lnTo>
                  <a:lnTo>
                    <a:pt x="207292" y="240390"/>
                  </a:lnTo>
                  <a:lnTo>
                    <a:pt x="192630" y="203598"/>
                  </a:lnTo>
                  <a:lnTo>
                    <a:pt x="163776" y="170867"/>
                  </a:lnTo>
                  <a:lnTo>
                    <a:pt x="127006" y="157013"/>
                  </a:lnTo>
                  <a:lnTo>
                    <a:pt x="116991" y="156435"/>
                  </a:lnTo>
                  <a:lnTo>
                    <a:pt x="108239" y="156794"/>
                  </a:lnTo>
                  <a:lnTo>
                    <a:pt x="68907" y="169005"/>
                  </a:lnTo>
                  <a:lnTo>
                    <a:pt x="55956" y="178067"/>
                  </a:lnTo>
                  <a:lnTo>
                    <a:pt x="64856" y="38155"/>
                  </a:lnTo>
                  <a:lnTo>
                    <a:pt x="185669" y="38155"/>
                  </a:lnTo>
                  <a:lnTo>
                    <a:pt x="189481" y="0"/>
                  </a:lnTo>
                  <a:lnTo>
                    <a:pt x="27978" y="0"/>
                  </a:lnTo>
                  <a:lnTo>
                    <a:pt x="12722" y="232757"/>
                  </a:lnTo>
                  <a:lnTo>
                    <a:pt x="48323" y="239113"/>
                  </a:lnTo>
                  <a:lnTo>
                    <a:pt x="51840" y="230229"/>
                  </a:lnTo>
                  <a:lnTo>
                    <a:pt x="56671" y="222020"/>
                  </a:lnTo>
                  <a:lnTo>
                    <a:pt x="87348" y="197856"/>
                  </a:lnTo>
                  <a:lnTo>
                    <a:pt x="106174" y="194601"/>
                  </a:lnTo>
                  <a:lnTo>
                    <a:pt x="114666" y="194601"/>
                  </a:lnTo>
                  <a:lnTo>
                    <a:pt x="150382" y="218443"/>
                  </a:lnTo>
                  <a:lnTo>
                    <a:pt x="166282" y="264577"/>
                  </a:lnTo>
                  <a:lnTo>
                    <a:pt x="169136" y="307142"/>
                  </a:lnTo>
                  <a:lnTo>
                    <a:pt x="167924" y="335189"/>
                  </a:lnTo>
                  <a:lnTo>
                    <a:pt x="158229" y="380168"/>
                  </a:lnTo>
                  <a:lnTo>
                    <a:pt x="127712" y="419772"/>
                  </a:lnTo>
                  <a:lnTo>
                    <a:pt x="100457" y="427316"/>
                  </a:lnTo>
                  <a:lnTo>
                    <a:pt x="93122" y="426882"/>
                  </a:lnTo>
                  <a:lnTo>
                    <a:pt x="57547" y="402218"/>
                  </a:lnTo>
                  <a:lnTo>
                    <a:pt x="43867" y="364693"/>
                  </a:lnTo>
                  <a:lnTo>
                    <a:pt x="41956" y="352292"/>
                  </a:lnTo>
                  <a:lnTo>
                    <a:pt x="0" y="356104"/>
                  </a:lnTo>
                  <a:close/>
                </a:path>
              </a:pathLst>
            </a:custGeom>
            <a:ln w="1826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10093003" y="6713856"/>
              <a:ext cx="216535" cy="472440"/>
            </a:xfrm>
            <a:custGeom>
              <a:avLst/>
              <a:gdLst/>
              <a:ahLst/>
              <a:cxnLst/>
              <a:rect l="l" t="t" r="r" b="b"/>
              <a:pathLst>
                <a:path w="216534" h="472440">
                  <a:moveTo>
                    <a:pt x="206014" y="89023"/>
                  </a:moveTo>
                  <a:lnTo>
                    <a:pt x="193025" y="44630"/>
                  </a:lnTo>
                  <a:lnTo>
                    <a:pt x="167848" y="14063"/>
                  </a:lnTo>
                  <a:lnTo>
                    <a:pt x="126417" y="398"/>
                  </a:lnTo>
                  <a:lnTo>
                    <a:pt x="115713" y="0"/>
                  </a:lnTo>
                  <a:lnTo>
                    <a:pt x="102408" y="934"/>
                  </a:lnTo>
                  <a:lnTo>
                    <a:pt x="56813" y="23444"/>
                  </a:lnTo>
                  <a:lnTo>
                    <a:pt x="30805" y="61369"/>
                  </a:lnTo>
                  <a:lnTo>
                    <a:pt x="17626" y="97300"/>
                  </a:lnTo>
                  <a:lnTo>
                    <a:pt x="7926" y="142121"/>
                  </a:lnTo>
                  <a:lnTo>
                    <a:pt x="1976" y="196415"/>
                  </a:lnTo>
                  <a:lnTo>
                    <a:pt x="0" y="260714"/>
                  </a:lnTo>
                  <a:lnTo>
                    <a:pt x="454" y="290257"/>
                  </a:lnTo>
                  <a:lnTo>
                    <a:pt x="4103" y="341609"/>
                  </a:lnTo>
                  <a:lnTo>
                    <a:pt x="11411" y="382842"/>
                  </a:lnTo>
                  <a:lnTo>
                    <a:pt x="29224" y="428248"/>
                  </a:lnTo>
                  <a:lnTo>
                    <a:pt x="55281" y="456160"/>
                  </a:lnTo>
                  <a:lnTo>
                    <a:pt x="103165" y="471211"/>
                  </a:lnTo>
                  <a:lnTo>
                    <a:pt x="117608" y="471828"/>
                  </a:lnTo>
                  <a:lnTo>
                    <a:pt x="139293" y="469443"/>
                  </a:lnTo>
                  <a:lnTo>
                    <a:pt x="175375" y="450359"/>
                  </a:lnTo>
                  <a:lnTo>
                    <a:pt x="201330" y="412769"/>
                  </a:lnTo>
                  <a:lnTo>
                    <a:pt x="214532" y="359988"/>
                  </a:lnTo>
                  <a:lnTo>
                    <a:pt x="216181" y="328105"/>
                  </a:lnTo>
                  <a:lnTo>
                    <a:pt x="215663" y="309190"/>
                  </a:lnTo>
                  <a:lnTo>
                    <a:pt x="207909" y="261971"/>
                  </a:lnTo>
                  <a:lnTo>
                    <a:pt x="185962" y="218422"/>
                  </a:lnTo>
                  <a:lnTo>
                    <a:pt x="154487" y="194255"/>
                  </a:lnTo>
                  <a:lnTo>
                    <a:pt x="107578" y="187593"/>
                  </a:lnTo>
                  <a:lnTo>
                    <a:pt x="70332" y="202483"/>
                  </a:lnTo>
                  <a:lnTo>
                    <a:pt x="47045" y="221909"/>
                  </a:lnTo>
                  <a:lnTo>
                    <a:pt x="48699" y="177172"/>
                  </a:lnTo>
                  <a:lnTo>
                    <a:pt x="52432" y="138943"/>
                  </a:lnTo>
                  <a:lnTo>
                    <a:pt x="66113" y="82018"/>
                  </a:lnTo>
                  <a:lnTo>
                    <a:pt x="87098" y="49118"/>
                  </a:lnTo>
                  <a:lnTo>
                    <a:pt x="114436" y="38145"/>
                  </a:lnTo>
                  <a:lnTo>
                    <a:pt x="119095" y="38145"/>
                  </a:lnTo>
                  <a:lnTo>
                    <a:pt x="152487" y="56919"/>
                  </a:lnTo>
                  <a:lnTo>
                    <a:pt x="164036" y="91557"/>
                  </a:lnTo>
                  <a:lnTo>
                    <a:pt x="206014" y="89023"/>
                  </a:lnTo>
                  <a:close/>
                </a:path>
                <a:path w="216534" h="472440">
                  <a:moveTo>
                    <a:pt x="45736" y="264525"/>
                  </a:moveTo>
                  <a:lnTo>
                    <a:pt x="74060" y="237165"/>
                  </a:lnTo>
                  <a:lnTo>
                    <a:pt x="113179" y="225092"/>
                  </a:lnTo>
                  <a:lnTo>
                    <a:pt x="120373" y="225092"/>
                  </a:lnTo>
                  <a:lnTo>
                    <a:pt x="127472" y="226569"/>
                  </a:lnTo>
                  <a:lnTo>
                    <a:pt x="134467" y="229542"/>
                  </a:lnTo>
                  <a:lnTo>
                    <a:pt x="141472" y="232516"/>
                  </a:lnTo>
                  <a:lnTo>
                    <a:pt x="163037" y="267452"/>
                  </a:lnTo>
                  <a:lnTo>
                    <a:pt x="170095" y="312875"/>
                  </a:lnTo>
                  <a:lnTo>
                    <a:pt x="170392" y="327466"/>
                  </a:lnTo>
                  <a:lnTo>
                    <a:pt x="170113" y="341824"/>
                  </a:lnTo>
                  <a:lnTo>
                    <a:pt x="163511" y="387391"/>
                  </a:lnTo>
                  <a:lnTo>
                    <a:pt x="145356" y="421112"/>
                  </a:lnTo>
                  <a:lnTo>
                    <a:pt x="119525" y="433662"/>
                  </a:lnTo>
                  <a:lnTo>
                    <a:pt x="110624" y="433662"/>
                  </a:lnTo>
                  <a:lnTo>
                    <a:pt x="72339" y="417768"/>
                  </a:lnTo>
                  <a:lnTo>
                    <a:pt x="50035" y="366823"/>
                  </a:lnTo>
                  <a:lnTo>
                    <a:pt x="45736" y="307760"/>
                  </a:lnTo>
                  <a:lnTo>
                    <a:pt x="45736" y="264525"/>
                  </a:lnTo>
                  <a:close/>
                </a:path>
              </a:pathLst>
            </a:custGeom>
            <a:ln w="1826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10390064" y="6924585"/>
              <a:ext cx="139065" cy="258445"/>
            </a:xfrm>
            <a:custGeom>
              <a:avLst/>
              <a:gdLst/>
              <a:ahLst/>
              <a:cxnLst/>
              <a:rect l="l" t="t" r="r" b="b"/>
              <a:pathLst>
                <a:path w="139065" h="258445">
                  <a:moveTo>
                    <a:pt x="138487" y="80730"/>
                  </a:moveTo>
                  <a:lnTo>
                    <a:pt x="128141" y="37307"/>
                  </a:lnTo>
                  <a:lnTo>
                    <a:pt x="101420" y="6963"/>
                  </a:lnTo>
                  <a:lnTo>
                    <a:pt x="72029" y="0"/>
                  </a:lnTo>
                  <a:lnTo>
                    <a:pt x="63891" y="421"/>
                  </a:lnTo>
                  <a:lnTo>
                    <a:pt x="24415" y="21746"/>
                  </a:lnTo>
                  <a:lnTo>
                    <a:pt x="7831" y="57138"/>
                  </a:lnTo>
                  <a:lnTo>
                    <a:pt x="1252" y="96303"/>
                  </a:lnTo>
                  <a:lnTo>
                    <a:pt x="0" y="129095"/>
                  </a:lnTo>
                  <a:lnTo>
                    <a:pt x="312" y="146170"/>
                  </a:lnTo>
                  <a:lnTo>
                    <a:pt x="5026" y="189303"/>
                  </a:lnTo>
                  <a:lnTo>
                    <a:pt x="19486" y="229333"/>
                  </a:lnTo>
                  <a:lnTo>
                    <a:pt x="48923" y="254402"/>
                  </a:lnTo>
                  <a:lnTo>
                    <a:pt x="72029" y="258201"/>
                  </a:lnTo>
                  <a:lnTo>
                    <a:pt x="79565" y="257835"/>
                  </a:lnTo>
                  <a:lnTo>
                    <a:pt x="117608" y="235940"/>
                  </a:lnTo>
                  <a:lnTo>
                    <a:pt x="121085" y="254725"/>
                  </a:lnTo>
                  <a:lnTo>
                    <a:pt x="138487" y="254725"/>
                  </a:lnTo>
                  <a:lnTo>
                    <a:pt x="138487" y="137116"/>
                  </a:lnTo>
                  <a:lnTo>
                    <a:pt x="77233" y="137116"/>
                  </a:lnTo>
                  <a:lnTo>
                    <a:pt x="77233" y="160089"/>
                  </a:lnTo>
                  <a:lnTo>
                    <a:pt x="111357" y="160089"/>
                  </a:lnTo>
                  <a:lnTo>
                    <a:pt x="111357" y="195554"/>
                  </a:lnTo>
                  <a:lnTo>
                    <a:pt x="88897" y="232731"/>
                  </a:lnTo>
                  <a:lnTo>
                    <a:pt x="72029" y="235249"/>
                  </a:lnTo>
                  <a:lnTo>
                    <a:pt x="64354" y="235249"/>
                  </a:lnTo>
                  <a:lnTo>
                    <a:pt x="57757" y="233448"/>
                  </a:lnTo>
                  <a:lnTo>
                    <a:pt x="52186" y="229835"/>
                  </a:lnTo>
                  <a:lnTo>
                    <a:pt x="46637" y="226254"/>
                  </a:lnTo>
                  <a:lnTo>
                    <a:pt x="31479" y="188730"/>
                  </a:lnTo>
                  <a:lnTo>
                    <a:pt x="27301" y="143310"/>
                  </a:lnTo>
                  <a:lnTo>
                    <a:pt x="27130" y="129095"/>
                  </a:lnTo>
                  <a:lnTo>
                    <a:pt x="27301" y="114886"/>
                  </a:lnTo>
                  <a:lnTo>
                    <a:pt x="31479" y="69479"/>
                  </a:lnTo>
                  <a:lnTo>
                    <a:pt x="46637" y="31946"/>
                  </a:lnTo>
                  <a:lnTo>
                    <a:pt x="64354" y="22973"/>
                  </a:lnTo>
                  <a:lnTo>
                    <a:pt x="72029" y="22973"/>
                  </a:lnTo>
                  <a:lnTo>
                    <a:pt x="78992" y="22973"/>
                  </a:lnTo>
                  <a:lnTo>
                    <a:pt x="101242" y="39485"/>
                  </a:lnTo>
                  <a:lnTo>
                    <a:pt x="104279" y="44721"/>
                  </a:lnTo>
                  <a:lnTo>
                    <a:pt x="111357" y="80730"/>
                  </a:lnTo>
                  <a:lnTo>
                    <a:pt x="138487" y="80730"/>
                  </a:lnTo>
                  <a:close/>
                </a:path>
              </a:pathLst>
            </a:custGeom>
            <a:ln w="1826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10532722" y="6928062"/>
              <a:ext cx="208279" cy="251460"/>
            </a:xfrm>
            <a:custGeom>
              <a:avLst/>
              <a:gdLst/>
              <a:ahLst/>
              <a:cxnLst/>
              <a:rect l="l" t="t" r="r" b="b"/>
              <a:pathLst>
                <a:path w="208279" h="251459">
                  <a:moveTo>
                    <a:pt x="0" y="0"/>
                  </a:moveTo>
                  <a:lnTo>
                    <a:pt x="41747" y="251259"/>
                  </a:lnTo>
                  <a:lnTo>
                    <a:pt x="64720" y="251259"/>
                  </a:lnTo>
                  <a:lnTo>
                    <a:pt x="104394" y="53946"/>
                  </a:lnTo>
                  <a:lnTo>
                    <a:pt x="105096" y="53946"/>
                  </a:lnTo>
                  <a:lnTo>
                    <a:pt x="144770" y="251259"/>
                  </a:lnTo>
                  <a:lnTo>
                    <a:pt x="167743" y="251259"/>
                  </a:lnTo>
                  <a:lnTo>
                    <a:pt x="208098" y="0"/>
                  </a:lnTo>
                  <a:lnTo>
                    <a:pt x="183041" y="0"/>
                  </a:lnTo>
                  <a:lnTo>
                    <a:pt x="155199" y="196287"/>
                  </a:lnTo>
                  <a:lnTo>
                    <a:pt x="154518" y="196287"/>
                  </a:lnTo>
                  <a:lnTo>
                    <a:pt x="115535" y="0"/>
                  </a:lnTo>
                  <a:lnTo>
                    <a:pt x="93243" y="0"/>
                  </a:lnTo>
                  <a:lnTo>
                    <a:pt x="55673" y="196287"/>
                  </a:lnTo>
                  <a:lnTo>
                    <a:pt x="54972" y="196287"/>
                  </a:lnTo>
                  <a:lnTo>
                    <a:pt x="25056" y="0"/>
                  </a:lnTo>
                  <a:lnTo>
                    <a:pt x="0" y="0"/>
                  </a:lnTo>
                  <a:close/>
                </a:path>
              </a:pathLst>
            </a:custGeom>
            <a:ln w="1826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9129539" y="5597265"/>
            <a:ext cx="2164730" cy="1728037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spcBef>
                <a:spcPts val="775"/>
              </a:spcBef>
            </a:pPr>
            <a:r>
              <a:rPr sz="5000" b="1" dirty="0">
                <a:solidFill>
                  <a:srgbClr val="0F9FA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+454</a:t>
            </a:r>
            <a:r>
              <a:rPr lang="de-DE" sz="5000" b="1" spc="-300" dirty="0">
                <a:solidFill>
                  <a:srgbClr val="0F9FA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750" dirty="0">
                <a:solidFill>
                  <a:srgbClr val="0F9FA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GW</a:t>
            </a:r>
            <a:endParaRPr sz="27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8735">
              <a:spcBef>
                <a:spcPts val="680"/>
              </a:spcBef>
            </a:pPr>
            <a:r>
              <a:rPr sz="5000" b="1" dirty="0">
                <a:solidFill>
                  <a:srgbClr val="0F9FA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+456</a:t>
            </a:r>
            <a:r>
              <a:rPr lang="de-DE" sz="5000" b="1" spc="-300" dirty="0">
                <a:solidFill>
                  <a:srgbClr val="0F9FA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750" dirty="0">
                <a:solidFill>
                  <a:srgbClr val="0F9FA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GW</a:t>
            </a:r>
            <a:endParaRPr sz="27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12983930" y="8236387"/>
            <a:ext cx="1778635" cy="1503045"/>
            <a:chOff x="12960910" y="8236386"/>
            <a:chExt cx="1778635" cy="1503045"/>
          </a:xfrm>
        </p:grpSpPr>
        <p:sp>
          <p:nvSpPr>
            <p:cNvPr id="87" name="object 87"/>
            <p:cNvSpPr/>
            <p:nvPr/>
          </p:nvSpPr>
          <p:spPr>
            <a:xfrm>
              <a:off x="13052350" y="8462643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144351" y="144330"/>
                  </a:moveTo>
                  <a:lnTo>
                    <a:pt x="0" y="144330"/>
                  </a:lnTo>
                  <a:lnTo>
                    <a:pt x="0" y="186308"/>
                  </a:lnTo>
                  <a:lnTo>
                    <a:pt x="144351" y="186308"/>
                  </a:lnTo>
                  <a:lnTo>
                    <a:pt x="144351" y="330639"/>
                  </a:lnTo>
                  <a:lnTo>
                    <a:pt x="186308" y="330639"/>
                  </a:lnTo>
                  <a:lnTo>
                    <a:pt x="186308" y="186308"/>
                  </a:lnTo>
                  <a:lnTo>
                    <a:pt x="330660" y="186308"/>
                  </a:lnTo>
                  <a:lnTo>
                    <a:pt x="330660" y="144330"/>
                  </a:lnTo>
                  <a:lnTo>
                    <a:pt x="186308" y="144330"/>
                  </a:lnTo>
                  <a:lnTo>
                    <a:pt x="186308" y="0"/>
                  </a:lnTo>
                  <a:lnTo>
                    <a:pt x="144351" y="0"/>
                  </a:lnTo>
                  <a:lnTo>
                    <a:pt x="144351" y="144330"/>
                  </a:lnTo>
                  <a:close/>
                </a:path>
              </a:pathLst>
            </a:custGeom>
            <a:ln w="1826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8" name="object 88"/>
            <p:cNvSpPr/>
            <p:nvPr/>
          </p:nvSpPr>
          <p:spPr>
            <a:xfrm>
              <a:off x="13455505" y="8327831"/>
              <a:ext cx="226695" cy="472440"/>
            </a:xfrm>
            <a:custGeom>
              <a:avLst/>
              <a:gdLst/>
              <a:ahLst/>
              <a:cxnLst/>
              <a:rect l="l" t="t" r="r" b="b"/>
              <a:pathLst>
                <a:path w="226694" h="472440">
                  <a:moveTo>
                    <a:pt x="176759" y="380239"/>
                  </a:moveTo>
                  <a:lnTo>
                    <a:pt x="155287" y="417369"/>
                  </a:lnTo>
                  <a:lnTo>
                    <a:pt x="113179" y="433651"/>
                  </a:lnTo>
                  <a:lnTo>
                    <a:pt x="104582" y="433176"/>
                  </a:lnTo>
                  <a:lnTo>
                    <a:pt x="66069" y="412264"/>
                  </a:lnTo>
                  <a:lnTo>
                    <a:pt x="47901" y="372969"/>
                  </a:lnTo>
                  <a:lnTo>
                    <a:pt x="45768" y="351622"/>
                  </a:lnTo>
                  <a:lnTo>
                    <a:pt x="46105" y="342607"/>
                  </a:lnTo>
                  <a:lnTo>
                    <a:pt x="57529" y="303306"/>
                  </a:lnTo>
                  <a:lnTo>
                    <a:pt x="81230" y="271960"/>
                  </a:lnTo>
                  <a:lnTo>
                    <a:pt x="113179" y="245448"/>
                  </a:lnTo>
                  <a:lnTo>
                    <a:pt x="120049" y="250576"/>
                  </a:lnTo>
                  <a:lnTo>
                    <a:pt x="150613" y="277721"/>
                  </a:lnTo>
                  <a:lnTo>
                    <a:pt x="172231" y="310452"/>
                  </a:lnTo>
                  <a:lnTo>
                    <a:pt x="180570" y="351622"/>
                  </a:lnTo>
                  <a:lnTo>
                    <a:pt x="180331" y="358663"/>
                  </a:lnTo>
                  <a:lnTo>
                    <a:pt x="179614" y="365778"/>
                  </a:lnTo>
                  <a:lnTo>
                    <a:pt x="178423" y="372969"/>
                  </a:lnTo>
                  <a:lnTo>
                    <a:pt x="176759" y="380239"/>
                  </a:lnTo>
                  <a:close/>
                </a:path>
                <a:path w="226694" h="472440">
                  <a:moveTo>
                    <a:pt x="154812" y="158330"/>
                  </a:moveTo>
                  <a:lnTo>
                    <a:pt x="146369" y="170445"/>
                  </a:lnTo>
                  <a:lnTo>
                    <a:pt x="136618" y="181375"/>
                  </a:lnTo>
                  <a:lnTo>
                    <a:pt x="125557" y="191117"/>
                  </a:lnTo>
                  <a:lnTo>
                    <a:pt x="113179" y="199669"/>
                  </a:lnTo>
                  <a:lnTo>
                    <a:pt x="100790" y="191117"/>
                  </a:lnTo>
                  <a:lnTo>
                    <a:pt x="71526" y="158330"/>
                  </a:lnTo>
                  <a:lnTo>
                    <a:pt x="56918" y="114815"/>
                  </a:lnTo>
                  <a:lnTo>
                    <a:pt x="55945" y="97923"/>
                  </a:lnTo>
                  <a:lnTo>
                    <a:pt x="55945" y="90709"/>
                  </a:lnTo>
                  <a:lnTo>
                    <a:pt x="69924" y="56909"/>
                  </a:lnTo>
                  <a:lnTo>
                    <a:pt x="74584" y="51171"/>
                  </a:lnTo>
                  <a:lnTo>
                    <a:pt x="113179" y="38155"/>
                  </a:lnTo>
                  <a:lnTo>
                    <a:pt x="120251" y="38472"/>
                  </a:lnTo>
                  <a:lnTo>
                    <a:pt x="156382" y="56909"/>
                  </a:lnTo>
                  <a:lnTo>
                    <a:pt x="161073" y="62636"/>
                  </a:lnTo>
                  <a:lnTo>
                    <a:pt x="164560" y="69097"/>
                  </a:lnTo>
                  <a:lnTo>
                    <a:pt x="166895" y="76290"/>
                  </a:lnTo>
                  <a:lnTo>
                    <a:pt x="169219" y="83515"/>
                  </a:lnTo>
                  <a:lnTo>
                    <a:pt x="170413" y="90709"/>
                  </a:lnTo>
                  <a:lnTo>
                    <a:pt x="170413" y="97923"/>
                  </a:lnTo>
                  <a:lnTo>
                    <a:pt x="169436" y="114815"/>
                  </a:lnTo>
                  <a:lnTo>
                    <a:pt x="166508" y="130514"/>
                  </a:lnTo>
                  <a:lnTo>
                    <a:pt x="161631" y="145019"/>
                  </a:lnTo>
                  <a:lnTo>
                    <a:pt x="154812" y="158330"/>
                  </a:lnTo>
                  <a:close/>
                </a:path>
                <a:path w="226694" h="472440">
                  <a:moveTo>
                    <a:pt x="205993" y="275960"/>
                  </a:moveTo>
                  <a:lnTo>
                    <a:pt x="195032" y="260859"/>
                  </a:lnTo>
                  <a:lnTo>
                    <a:pt x="182474" y="246715"/>
                  </a:lnTo>
                  <a:lnTo>
                    <a:pt x="168320" y="233520"/>
                  </a:lnTo>
                  <a:lnTo>
                    <a:pt x="152571" y="221270"/>
                  </a:lnTo>
                  <a:lnTo>
                    <a:pt x="166974" y="209035"/>
                  </a:lnTo>
                  <a:lnTo>
                    <a:pt x="199637" y="170413"/>
                  </a:lnTo>
                  <a:lnTo>
                    <a:pt x="215163" y="122474"/>
                  </a:lnTo>
                  <a:lnTo>
                    <a:pt x="216202" y="102991"/>
                  </a:lnTo>
                  <a:lnTo>
                    <a:pt x="215701" y="91810"/>
                  </a:lnTo>
                  <a:lnTo>
                    <a:pt x="203870" y="52294"/>
                  </a:lnTo>
                  <a:lnTo>
                    <a:pt x="179006" y="22471"/>
                  </a:lnTo>
                  <a:lnTo>
                    <a:pt x="143985" y="4284"/>
                  </a:lnTo>
                  <a:lnTo>
                    <a:pt x="113179" y="0"/>
                  </a:lnTo>
                  <a:lnTo>
                    <a:pt x="102535" y="475"/>
                  </a:lnTo>
                  <a:lnTo>
                    <a:pt x="63696" y="11809"/>
                  </a:lnTo>
                  <a:lnTo>
                    <a:pt x="33417" y="36081"/>
                  </a:lnTo>
                  <a:lnTo>
                    <a:pt x="14618" y="70997"/>
                  </a:lnTo>
                  <a:lnTo>
                    <a:pt x="10156" y="102991"/>
                  </a:lnTo>
                  <a:lnTo>
                    <a:pt x="11189" y="122474"/>
                  </a:lnTo>
                  <a:lnTo>
                    <a:pt x="26690" y="170413"/>
                  </a:lnTo>
                  <a:lnTo>
                    <a:pt x="59359" y="209035"/>
                  </a:lnTo>
                  <a:lnTo>
                    <a:pt x="73735" y="221270"/>
                  </a:lnTo>
                  <a:lnTo>
                    <a:pt x="57989" y="233520"/>
                  </a:lnTo>
                  <a:lnTo>
                    <a:pt x="31287" y="260859"/>
                  </a:lnTo>
                  <a:lnTo>
                    <a:pt x="5073" y="309993"/>
                  </a:lnTo>
                  <a:lnTo>
                    <a:pt x="0" y="349727"/>
                  </a:lnTo>
                  <a:lnTo>
                    <a:pt x="475" y="361970"/>
                  </a:lnTo>
                  <a:lnTo>
                    <a:pt x="11864" y="407557"/>
                  </a:lnTo>
                  <a:lnTo>
                    <a:pt x="37578" y="443420"/>
                  </a:lnTo>
                  <a:lnTo>
                    <a:pt x="76329" y="466269"/>
                  </a:lnTo>
                  <a:lnTo>
                    <a:pt x="113179" y="471818"/>
                  </a:lnTo>
                  <a:lnTo>
                    <a:pt x="126166" y="471201"/>
                  </a:lnTo>
                  <a:lnTo>
                    <a:pt x="170953" y="456615"/>
                  </a:lnTo>
                  <a:lnTo>
                    <a:pt x="203340" y="426947"/>
                  </a:lnTo>
                  <a:lnTo>
                    <a:pt x="222074" y="385505"/>
                  </a:lnTo>
                  <a:lnTo>
                    <a:pt x="226359" y="349727"/>
                  </a:lnTo>
                  <a:lnTo>
                    <a:pt x="225087" y="329148"/>
                  </a:lnTo>
                  <a:lnTo>
                    <a:pt x="221269" y="309993"/>
                  </a:lnTo>
                  <a:lnTo>
                    <a:pt x="214905" y="292263"/>
                  </a:lnTo>
                  <a:lnTo>
                    <a:pt x="205993" y="275960"/>
                  </a:lnTo>
                  <a:close/>
                </a:path>
              </a:pathLst>
            </a:custGeom>
            <a:ln w="1826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object 89"/>
            <p:cNvSpPr/>
            <p:nvPr/>
          </p:nvSpPr>
          <p:spPr>
            <a:xfrm>
              <a:off x="13713667" y="8334169"/>
              <a:ext cx="215265" cy="466090"/>
            </a:xfrm>
            <a:custGeom>
              <a:avLst/>
              <a:gdLst/>
              <a:ahLst/>
              <a:cxnLst/>
              <a:rect l="l" t="t" r="r" b="b"/>
              <a:pathLst>
                <a:path w="215265" h="466090">
                  <a:moveTo>
                    <a:pt x="0" y="356104"/>
                  </a:moveTo>
                  <a:lnTo>
                    <a:pt x="8240" y="398396"/>
                  </a:lnTo>
                  <a:lnTo>
                    <a:pt x="27978" y="433358"/>
                  </a:lnTo>
                  <a:lnTo>
                    <a:pt x="59464" y="456886"/>
                  </a:lnTo>
                  <a:lnTo>
                    <a:pt x="103023" y="465472"/>
                  </a:lnTo>
                  <a:lnTo>
                    <a:pt x="114305" y="464838"/>
                  </a:lnTo>
                  <a:lnTo>
                    <a:pt x="156097" y="449603"/>
                  </a:lnTo>
                  <a:lnTo>
                    <a:pt x="189082" y="414472"/>
                  </a:lnTo>
                  <a:lnTo>
                    <a:pt x="206014" y="375171"/>
                  </a:lnTo>
                  <a:lnTo>
                    <a:pt x="214367" y="324990"/>
                  </a:lnTo>
                  <a:lnTo>
                    <a:pt x="214925" y="305885"/>
                  </a:lnTo>
                  <a:lnTo>
                    <a:pt x="214449" y="287714"/>
                  </a:lnTo>
                  <a:lnTo>
                    <a:pt x="207292" y="240390"/>
                  </a:lnTo>
                  <a:lnTo>
                    <a:pt x="192630" y="203598"/>
                  </a:lnTo>
                  <a:lnTo>
                    <a:pt x="163776" y="170867"/>
                  </a:lnTo>
                  <a:lnTo>
                    <a:pt x="127006" y="157013"/>
                  </a:lnTo>
                  <a:lnTo>
                    <a:pt x="116991" y="156435"/>
                  </a:lnTo>
                  <a:lnTo>
                    <a:pt x="108239" y="156794"/>
                  </a:lnTo>
                  <a:lnTo>
                    <a:pt x="68907" y="169004"/>
                  </a:lnTo>
                  <a:lnTo>
                    <a:pt x="55956" y="178057"/>
                  </a:lnTo>
                  <a:lnTo>
                    <a:pt x="64856" y="38155"/>
                  </a:lnTo>
                  <a:lnTo>
                    <a:pt x="185669" y="38155"/>
                  </a:lnTo>
                  <a:lnTo>
                    <a:pt x="189481" y="0"/>
                  </a:lnTo>
                  <a:lnTo>
                    <a:pt x="27978" y="0"/>
                  </a:lnTo>
                  <a:lnTo>
                    <a:pt x="12722" y="232757"/>
                  </a:lnTo>
                  <a:lnTo>
                    <a:pt x="48323" y="239113"/>
                  </a:lnTo>
                  <a:lnTo>
                    <a:pt x="51840" y="230229"/>
                  </a:lnTo>
                  <a:lnTo>
                    <a:pt x="56671" y="222020"/>
                  </a:lnTo>
                  <a:lnTo>
                    <a:pt x="87348" y="197856"/>
                  </a:lnTo>
                  <a:lnTo>
                    <a:pt x="106174" y="194601"/>
                  </a:lnTo>
                  <a:lnTo>
                    <a:pt x="114666" y="194601"/>
                  </a:lnTo>
                  <a:lnTo>
                    <a:pt x="150382" y="218443"/>
                  </a:lnTo>
                  <a:lnTo>
                    <a:pt x="166282" y="264577"/>
                  </a:lnTo>
                  <a:lnTo>
                    <a:pt x="169136" y="307142"/>
                  </a:lnTo>
                  <a:lnTo>
                    <a:pt x="167924" y="335189"/>
                  </a:lnTo>
                  <a:lnTo>
                    <a:pt x="158229" y="380168"/>
                  </a:lnTo>
                  <a:lnTo>
                    <a:pt x="127712" y="419767"/>
                  </a:lnTo>
                  <a:lnTo>
                    <a:pt x="100457" y="427306"/>
                  </a:lnTo>
                  <a:lnTo>
                    <a:pt x="93122" y="426873"/>
                  </a:lnTo>
                  <a:lnTo>
                    <a:pt x="57547" y="402207"/>
                  </a:lnTo>
                  <a:lnTo>
                    <a:pt x="43867" y="364693"/>
                  </a:lnTo>
                  <a:lnTo>
                    <a:pt x="41956" y="352292"/>
                  </a:lnTo>
                  <a:lnTo>
                    <a:pt x="0" y="356104"/>
                  </a:lnTo>
                  <a:close/>
                </a:path>
              </a:pathLst>
            </a:custGeom>
            <a:ln w="1826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13974372" y="8327826"/>
              <a:ext cx="216535" cy="472440"/>
            </a:xfrm>
            <a:custGeom>
              <a:avLst/>
              <a:gdLst/>
              <a:ahLst/>
              <a:cxnLst/>
              <a:rect l="l" t="t" r="r" b="b"/>
              <a:pathLst>
                <a:path w="216534" h="472440">
                  <a:moveTo>
                    <a:pt x="206014" y="89023"/>
                  </a:moveTo>
                  <a:lnTo>
                    <a:pt x="193025" y="44630"/>
                  </a:lnTo>
                  <a:lnTo>
                    <a:pt x="167848" y="14063"/>
                  </a:lnTo>
                  <a:lnTo>
                    <a:pt x="126417" y="398"/>
                  </a:lnTo>
                  <a:lnTo>
                    <a:pt x="115713" y="0"/>
                  </a:lnTo>
                  <a:lnTo>
                    <a:pt x="102412" y="934"/>
                  </a:lnTo>
                  <a:lnTo>
                    <a:pt x="56817" y="23444"/>
                  </a:lnTo>
                  <a:lnTo>
                    <a:pt x="30805" y="61369"/>
                  </a:lnTo>
                  <a:lnTo>
                    <a:pt x="17626" y="97300"/>
                  </a:lnTo>
                  <a:lnTo>
                    <a:pt x="7926" y="142121"/>
                  </a:lnTo>
                  <a:lnTo>
                    <a:pt x="1976" y="196415"/>
                  </a:lnTo>
                  <a:lnTo>
                    <a:pt x="0" y="260714"/>
                  </a:lnTo>
                  <a:lnTo>
                    <a:pt x="454" y="290256"/>
                  </a:lnTo>
                  <a:lnTo>
                    <a:pt x="4103" y="341604"/>
                  </a:lnTo>
                  <a:lnTo>
                    <a:pt x="11411" y="382842"/>
                  </a:lnTo>
                  <a:lnTo>
                    <a:pt x="29224" y="428248"/>
                  </a:lnTo>
                  <a:lnTo>
                    <a:pt x="55285" y="456169"/>
                  </a:lnTo>
                  <a:lnTo>
                    <a:pt x="103165" y="471212"/>
                  </a:lnTo>
                  <a:lnTo>
                    <a:pt x="117608" y="471828"/>
                  </a:lnTo>
                  <a:lnTo>
                    <a:pt x="139293" y="469443"/>
                  </a:lnTo>
                  <a:lnTo>
                    <a:pt x="175375" y="450359"/>
                  </a:lnTo>
                  <a:lnTo>
                    <a:pt x="201330" y="412769"/>
                  </a:lnTo>
                  <a:lnTo>
                    <a:pt x="214532" y="359988"/>
                  </a:lnTo>
                  <a:lnTo>
                    <a:pt x="216181" y="328105"/>
                  </a:lnTo>
                  <a:lnTo>
                    <a:pt x="215663" y="309188"/>
                  </a:lnTo>
                  <a:lnTo>
                    <a:pt x="207909" y="261971"/>
                  </a:lnTo>
                  <a:lnTo>
                    <a:pt x="185962" y="218422"/>
                  </a:lnTo>
                  <a:lnTo>
                    <a:pt x="154497" y="194255"/>
                  </a:lnTo>
                  <a:lnTo>
                    <a:pt x="107578" y="187584"/>
                  </a:lnTo>
                  <a:lnTo>
                    <a:pt x="70337" y="202483"/>
                  </a:lnTo>
                  <a:lnTo>
                    <a:pt x="47045" y="221909"/>
                  </a:lnTo>
                  <a:lnTo>
                    <a:pt x="48699" y="177172"/>
                  </a:lnTo>
                  <a:lnTo>
                    <a:pt x="52432" y="138942"/>
                  </a:lnTo>
                  <a:lnTo>
                    <a:pt x="66113" y="82007"/>
                  </a:lnTo>
                  <a:lnTo>
                    <a:pt x="87098" y="49117"/>
                  </a:lnTo>
                  <a:lnTo>
                    <a:pt x="114436" y="38145"/>
                  </a:lnTo>
                  <a:lnTo>
                    <a:pt x="119095" y="38145"/>
                  </a:lnTo>
                  <a:lnTo>
                    <a:pt x="152487" y="56909"/>
                  </a:lnTo>
                  <a:lnTo>
                    <a:pt x="164036" y="91557"/>
                  </a:lnTo>
                  <a:lnTo>
                    <a:pt x="206014" y="89023"/>
                  </a:lnTo>
                  <a:close/>
                </a:path>
                <a:path w="216534" h="472440">
                  <a:moveTo>
                    <a:pt x="45736" y="264525"/>
                  </a:moveTo>
                  <a:lnTo>
                    <a:pt x="74060" y="237165"/>
                  </a:lnTo>
                  <a:lnTo>
                    <a:pt x="113179" y="225092"/>
                  </a:lnTo>
                  <a:lnTo>
                    <a:pt x="120373" y="225092"/>
                  </a:lnTo>
                  <a:lnTo>
                    <a:pt x="127472" y="226569"/>
                  </a:lnTo>
                  <a:lnTo>
                    <a:pt x="134467" y="229542"/>
                  </a:lnTo>
                  <a:lnTo>
                    <a:pt x="141472" y="232516"/>
                  </a:lnTo>
                  <a:lnTo>
                    <a:pt x="163037" y="267452"/>
                  </a:lnTo>
                  <a:lnTo>
                    <a:pt x="170095" y="312875"/>
                  </a:lnTo>
                  <a:lnTo>
                    <a:pt x="170392" y="327466"/>
                  </a:lnTo>
                  <a:lnTo>
                    <a:pt x="170113" y="341820"/>
                  </a:lnTo>
                  <a:lnTo>
                    <a:pt x="163511" y="387391"/>
                  </a:lnTo>
                  <a:lnTo>
                    <a:pt x="145356" y="421112"/>
                  </a:lnTo>
                  <a:lnTo>
                    <a:pt x="119525" y="433662"/>
                  </a:lnTo>
                  <a:lnTo>
                    <a:pt x="110624" y="433662"/>
                  </a:lnTo>
                  <a:lnTo>
                    <a:pt x="72349" y="417768"/>
                  </a:lnTo>
                  <a:lnTo>
                    <a:pt x="50036" y="366823"/>
                  </a:lnTo>
                  <a:lnTo>
                    <a:pt x="45736" y="307760"/>
                  </a:lnTo>
                  <a:lnTo>
                    <a:pt x="45736" y="264525"/>
                  </a:lnTo>
                  <a:close/>
                </a:path>
              </a:pathLst>
            </a:custGeom>
            <a:ln w="1826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14284145" y="8538556"/>
              <a:ext cx="139065" cy="258445"/>
            </a:xfrm>
            <a:custGeom>
              <a:avLst/>
              <a:gdLst/>
              <a:ahLst/>
              <a:cxnLst/>
              <a:rect l="l" t="t" r="r" b="b"/>
              <a:pathLst>
                <a:path w="139065" h="258445">
                  <a:moveTo>
                    <a:pt x="138487" y="80730"/>
                  </a:moveTo>
                  <a:lnTo>
                    <a:pt x="128141" y="37307"/>
                  </a:lnTo>
                  <a:lnTo>
                    <a:pt x="101420" y="6963"/>
                  </a:lnTo>
                  <a:lnTo>
                    <a:pt x="72029" y="0"/>
                  </a:lnTo>
                  <a:lnTo>
                    <a:pt x="63891" y="421"/>
                  </a:lnTo>
                  <a:lnTo>
                    <a:pt x="24415" y="21746"/>
                  </a:lnTo>
                  <a:lnTo>
                    <a:pt x="7831" y="57138"/>
                  </a:lnTo>
                  <a:lnTo>
                    <a:pt x="1252" y="96303"/>
                  </a:lnTo>
                  <a:lnTo>
                    <a:pt x="0" y="129095"/>
                  </a:lnTo>
                  <a:lnTo>
                    <a:pt x="312" y="146170"/>
                  </a:lnTo>
                  <a:lnTo>
                    <a:pt x="5026" y="189303"/>
                  </a:lnTo>
                  <a:lnTo>
                    <a:pt x="19486" y="229333"/>
                  </a:lnTo>
                  <a:lnTo>
                    <a:pt x="48923" y="254402"/>
                  </a:lnTo>
                  <a:lnTo>
                    <a:pt x="72029" y="258201"/>
                  </a:lnTo>
                  <a:lnTo>
                    <a:pt x="79565" y="257835"/>
                  </a:lnTo>
                  <a:lnTo>
                    <a:pt x="117608" y="235929"/>
                  </a:lnTo>
                  <a:lnTo>
                    <a:pt x="121085" y="254725"/>
                  </a:lnTo>
                  <a:lnTo>
                    <a:pt x="138487" y="254725"/>
                  </a:lnTo>
                  <a:lnTo>
                    <a:pt x="138487" y="137116"/>
                  </a:lnTo>
                  <a:lnTo>
                    <a:pt x="77233" y="137116"/>
                  </a:lnTo>
                  <a:lnTo>
                    <a:pt x="77233" y="160089"/>
                  </a:lnTo>
                  <a:lnTo>
                    <a:pt x="111357" y="160089"/>
                  </a:lnTo>
                  <a:lnTo>
                    <a:pt x="111357" y="195554"/>
                  </a:lnTo>
                  <a:lnTo>
                    <a:pt x="88897" y="232727"/>
                  </a:lnTo>
                  <a:lnTo>
                    <a:pt x="72029" y="235249"/>
                  </a:lnTo>
                  <a:lnTo>
                    <a:pt x="64354" y="235249"/>
                  </a:lnTo>
                  <a:lnTo>
                    <a:pt x="57757" y="233448"/>
                  </a:lnTo>
                  <a:lnTo>
                    <a:pt x="52186" y="229835"/>
                  </a:lnTo>
                  <a:lnTo>
                    <a:pt x="46637" y="226254"/>
                  </a:lnTo>
                  <a:lnTo>
                    <a:pt x="31479" y="188730"/>
                  </a:lnTo>
                  <a:lnTo>
                    <a:pt x="27301" y="143310"/>
                  </a:lnTo>
                  <a:lnTo>
                    <a:pt x="27130" y="129095"/>
                  </a:lnTo>
                  <a:lnTo>
                    <a:pt x="27301" y="114886"/>
                  </a:lnTo>
                  <a:lnTo>
                    <a:pt x="31479" y="69479"/>
                  </a:lnTo>
                  <a:lnTo>
                    <a:pt x="46637" y="31946"/>
                  </a:lnTo>
                  <a:lnTo>
                    <a:pt x="64354" y="22973"/>
                  </a:lnTo>
                  <a:lnTo>
                    <a:pt x="72029" y="22973"/>
                  </a:lnTo>
                  <a:lnTo>
                    <a:pt x="78992" y="22973"/>
                  </a:lnTo>
                  <a:lnTo>
                    <a:pt x="84824" y="24407"/>
                  </a:lnTo>
                  <a:lnTo>
                    <a:pt x="89588" y="27318"/>
                  </a:lnTo>
                  <a:lnTo>
                    <a:pt x="94342" y="30218"/>
                  </a:lnTo>
                  <a:lnTo>
                    <a:pt x="98227" y="34281"/>
                  </a:lnTo>
                  <a:lnTo>
                    <a:pt x="101242" y="39485"/>
                  </a:lnTo>
                  <a:lnTo>
                    <a:pt x="104279" y="44710"/>
                  </a:lnTo>
                  <a:lnTo>
                    <a:pt x="111357" y="80730"/>
                  </a:lnTo>
                  <a:lnTo>
                    <a:pt x="138487" y="80730"/>
                  </a:lnTo>
                  <a:close/>
                </a:path>
              </a:pathLst>
            </a:custGeom>
            <a:ln w="1826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14426825" y="8542031"/>
              <a:ext cx="208279" cy="251460"/>
            </a:xfrm>
            <a:custGeom>
              <a:avLst/>
              <a:gdLst/>
              <a:ahLst/>
              <a:cxnLst/>
              <a:rect l="l" t="t" r="r" b="b"/>
              <a:pathLst>
                <a:path w="208280" h="251459">
                  <a:moveTo>
                    <a:pt x="0" y="0"/>
                  </a:moveTo>
                  <a:lnTo>
                    <a:pt x="41747" y="251259"/>
                  </a:lnTo>
                  <a:lnTo>
                    <a:pt x="64720" y="251259"/>
                  </a:lnTo>
                  <a:lnTo>
                    <a:pt x="104384" y="53946"/>
                  </a:lnTo>
                  <a:lnTo>
                    <a:pt x="105096" y="53946"/>
                  </a:lnTo>
                  <a:lnTo>
                    <a:pt x="144770" y="251259"/>
                  </a:lnTo>
                  <a:lnTo>
                    <a:pt x="167743" y="251259"/>
                  </a:lnTo>
                  <a:lnTo>
                    <a:pt x="208098" y="0"/>
                  </a:lnTo>
                  <a:lnTo>
                    <a:pt x="183041" y="0"/>
                  </a:lnTo>
                  <a:lnTo>
                    <a:pt x="155199" y="196287"/>
                  </a:lnTo>
                  <a:lnTo>
                    <a:pt x="154518" y="196287"/>
                  </a:lnTo>
                  <a:lnTo>
                    <a:pt x="115535" y="0"/>
                  </a:lnTo>
                  <a:lnTo>
                    <a:pt x="93243" y="0"/>
                  </a:lnTo>
                  <a:lnTo>
                    <a:pt x="55673" y="196287"/>
                  </a:lnTo>
                  <a:lnTo>
                    <a:pt x="54972" y="196287"/>
                  </a:lnTo>
                  <a:lnTo>
                    <a:pt x="25056" y="0"/>
                  </a:lnTo>
                  <a:lnTo>
                    <a:pt x="0" y="0"/>
                  </a:lnTo>
                  <a:close/>
                </a:path>
              </a:pathLst>
            </a:custGeom>
            <a:ln w="1826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13052350" y="9310909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4">
                  <a:moveTo>
                    <a:pt x="144351" y="144330"/>
                  </a:moveTo>
                  <a:lnTo>
                    <a:pt x="0" y="144330"/>
                  </a:lnTo>
                  <a:lnTo>
                    <a:pt x="0" y="186308"/>
                  </a:lnTo>
                  <a:lnTo>
                    <a:pt x="144351" y="186308"/>
                  </a:lnTo>
                  <a:lnTo>
                    <a:pt x="144351" y="330639"/>
                  </a:lnTo>
                  <a:lnTo>
                    <a:pt x="186308" y="330639"/>
                  </a:lnTo>
                  <a:lnTo>
                    <a:pt x="186308" y="186308"/>
                  </a:lnTo>
                  <a:lnTo>
                    <a:pt x="330660" y="186308"/>
                  </a:lnTo>
                  <a:lnTo>
                    <a:pt x="330660" y="144330"/>
                  </a:lnTo>
                  <a:lnTo>
                    <a:pt x="186308" y="144330"/>
                  </a:lnTo>
                  <a:lnTo>
                    <a:pt x="186308" y="0"/>
                  </a:lnTo>
                  <a:lnTo>
                    <a:pt x="144351" y="0"/>
                  </a:lnTo>
                  <a:lnTo>
                    <a:pt x="144351" y="144330"/>
                  </a:lnTo>
                  <a:close/>
                </a:path>
              </a:pathLst>
            </a:custGeom>
            <a:ln w="1826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4" name="object 94"/>
            <p:cNvSpPr/>
            <p:nvPr/>
          </p:nvSpPr>
          <p:spPr>
            <a:xfrm>
              <a:off x="13455505" y="9176097"/>
              <a:ext cx="226695" cy="472440"/>
            </a:xfrm>
            <a:custGeom>
              <a:avLst/>
              <a:gdLst/>
              <a:ahLst/>
              <a:cxnLst/>
              <a:rect l="l" t="t" r="r" b="b"/>
              <a:pathLst>
                <a:path w="226694" h="472440">
                  <a:moveTo>
                    <a:pt x="176759" y="380239"/>
                  </a:moveTo>
                  <a:lnTo>
                    <a:pt x="155287" y="417373"/>
                  </a:lnTo>
                  <a:lnTo>
                    <a:pt x="113179" y="433651"/>
                  </a:lnTo>
                  <a:lnTo>
                    <a:pt x="104582" y="433176"/>
                  </a:lnTo>
                  <a:lnTo>
                    <a:pt x="66069" y="412268"/>
                  </a:lnTo>
                  <a:lnTo>
                    <a:pt x="47901" y="372969"/>
                  </a:lnTo>
                  <a:lnTo>
                    <a:pt x="45768" y="351622"/>
                  </a:lnTo>
                  <a:lnTo>
                    <a:pt x="46105" y="342607"/>
                  </a:lnTo>
                  <a:lnTo>
                    <a:pt x="57529" y="303306"/>
                  </a:lnTo>
                  <a:lnTo>
                    <a:pt x="81230" y="271960"/>
                  </a:lnTo>
                  <a:lnTo>
                    <a:pt x="113179" y="245458"/>
                  </a:lnTo>
                  <a:lnTo>
                    <a:pt x="120049" y="250580"/>
                  </a:lnTo>
                  <a:lnTo>
                    <a:pt x="150613" y="277721"/>
                  </a:lnTo>
                  <a:lnTo>
                    <a:pt x="172231" y="310452"/>
                  </a:lnTo>
                  <a:lnTo>
                    <a:pt x="180570" y="351622"/>
                  </a:lnTo>
                  <a:lnTo>
                    <a:pt x="180331" y="358663"/>
                  </a:lnTo>
                  <a:lnTo>
                    <a:pt x="179614" y="365778"/>
                  </a:lnTo>
                  <a:lnTo>
                    <a:pt x="178423" y="372969"/>
                  </a:lnTo>
                  <a:lnTo>
                    <a:pt x="176759" y="380239"/>
                  </a:lnTo>
                  <a:close/>
                </a:path>
                <a:path w="226694" h="472440">
                  <a:moveTo>
                    <a:pt x="154812" y="158330"/>
                  </a:moveTo>
                  <a:lnTo>
                    <a:pt x="146369" y="170446"/>
                  </a:lnTo>
                  <a:lnTo>
                    <a:pt x="136618" y="181379"/>
                  </a:lnTo>
                  <a:lnTo>
                    <a:pt x="125557" y="191122"/>
                  </a:lnTo>
                  <a:lnTo>
                    <a:pt x="113179" y="199669"/>
                  </a:lnTo>
                  <a:lnTo>
                    <a:pt x="100790" y="191122"/>
                  </a:lnTo>
                  <a:lnTo>
                    <a:pt x="71526" y="158330"/>
                  </a:lnTo>
                  <a:lnTo>
                    <a:pt x="56918" y="114815"/>
                  </a:lnTo>
                  <a:lnTo>
                    <a:pt x="55945" y="97923"/>
                  </a:lnTo>
                  <a:lnTo>
                    <a:pt x="55945" y="90709"/>
                  </a:lnTo>
                  <a:lnTo>
                    <a:pt x="69924" y="56909"/>
                  </a:lnTo>
                  <a:lnTo>
                    <a:pt x="74584" y="51171"/>
                  </a:lnTo>
                  <a:lnTo>
                    <a:pt x="113179" y="38155"/>
                  </a:lnTo>
                  <a:lnTo>
                    <a:pt x="120251" y="38472"/>
                  </a:lnTo>
                  <a:lnTo>
                    <a:pt x="156382" y="56909"/>
                  </a:lnTo>
                  <a:lnTo>
                    <a:pt x="161073" y="62636"/>
                  </a:lnTo>
                  <a:lnTo>
                    <a:pt x="164560" y="69097"/>
                  </a:lnTo>
                  <a:lnTo>
                    <a:pt x="166895" y="76290"/>
                  </a:lnTo>
                  <a:lnTo>
                    <a:pt x="169219" y="83515"/>
                  </a:lnTo>
                  <a:lnTo>
                    <a:pt x="170413" y="90709"/>
                  </a:lnTo>
                  <a:lnTo>
                    <a:pt x="170413" y="97923"/>
                  </a:lnTo>
                  <a:lnTo>
                    <a:pt x="169436" y="114815"/>
                  </a:lnTo>
                  <a:lnTo>
                    <a:pt x="166508" y="130514"/>
                  </a:lnTo>
                  <a:lnTo>
                    <a:pt x="161631" y="145019"/>
                  </a:lnTo>
                  <a:lnTo>
                    <a:pt x="154812" y="158330"/>
                  </a:lnTo>
                  <a:close/>
                </a:path>
                <a:path w="226694" h="472440">
                  <a:moveTo>
                    <a:pt x="205993" y="275970"/>
                  </a:moveTo>
                  <a:lnTo>
                    <a:pt x="195032" y="260863"/>
                  </a:lnTo>
                  <a:lnTo>
                    <a:pt x="182474" y="246716"/>
                  </a:lnTo>
                  <a:lnTo>
                    <a:pt x="168320" y="233520"/>
                  </a:lnTo>
                  <a:lnTo>
                    <a:pt x="152571" y="221270"/>
                  </a:lnTo>
                  <a:lnTo>
                    <a:pt x="166974" y="209035"/>
                  </a:lnTo>
                  <a:lnTo>
                    <a:pt x="199637" y="170413"/>
                  </a:lnTo>
                  <a:lnTo>
                    <a:pt x="215163" y="122474"/>
                  </a:lnTo>
                  <a:lnTo>
                    <a:pt x="216202" y="102991"/>
                  </a:lnTo>
                  <a:lnTo>
                    <a:pt x="215701" y="91810"/>
                  </a:lnTo>
                  <a:lnTo>
                    <a:pt x="203870" y="52294"/>
                  </a:lnTo>
                  <a:lnTo>
                    <a:pt x="179006" y="22471"/>
                  </a:lnTo>
                  <a:lnTo>
                    <a:pt x="143985" y="4284"/>
                  </a:lnTo>
                  <a:lnTo>
                    <a:pt x="113179" y="0"/>
                  </a:lnTo>
                  <a:lnTo>
                    <a:pt x="102535" y="475"/>
                  </a:lnTo>
                  <a:lnTo>
                    <a:pt x="63696" y="11809"/>
                  </a:lnTo>
                  <a:lnTo>
                    <a:pt x="33417" y="36081"/>
                  </a:lnTo>
                  <a:lnTo>
                    <a:pt x="14618" y="70997"/>
                  </a:lnTo>
                  <a:lnTo>
                    <a:pt x="10156" y="102991"/>
                  </a:lnTo>
                  <a:lnTo>
                    <a:pt x="11189" y="122474"/>
                  </a:lnTo>
                  <a:lnTo>
                    <a:pt x="26690" y="170413"/>
                  </a:lnTo>
                  <a:lnTo>
                    <a:pt x="59359" y="209035"/>
                  </a:lnTo>
                  <a:lnTo>
                    <a:pt x="73735" y="221270"/>
                  </a:lnTo>
                  <a:lnTo>
                    <a:pt x="57989" y="233520"/>
                  </a:lnTo>
                  <a:lnTo>
                    <a:pt x="31287" y="260863"/>
                  </a:lnTo>
                  <a:lnTo>
                    <a:pt x="5073" y="309994"/>
                  </a:lnTo>
                  <a:lnTo>
                    <a:pt x="0" y="349727"/>
                  </a:lnTo>
                  <a:lnTo>
                    <a:pt x="475" y="361970"/>
                  </a:lnTo>
                  <a:lnTo>
                    <a:pt x="11864" y="407557"/>
                  </a:lnTo>
                  <a:lnTo>
                    <a:pt x="37578" y="443420"/>
                  </a:lnTo>
                  <a:lnTo>
                    <a:pt x="76329" y="466269"/>
                  </a:lnTo>
                  <a:lnTo>
                    <a:pt x="113179" y="471818"/>
                  </a:lnTo>
                  <a:lnTo>
                    <a:pt x="126166" y="471201"/>
                  </a:lnTo>
                  <a:lnTo>
                    <a:pt x="170953" y="456615"/>
                  </a:lnTo>
                  <a:lnTo>
                    <a:pt x="203340" y="426947"/>
                  </a:lnTo>
                  <a:lnTo>
                    <a:pt x="222074" y="385505"/>
                  </a:lnTo>
                  <a:lnTo>
                    <a:pt x="226359" y="349727"/>
                  </a:lnTo>
                  <a:lnTo>
                    <a:pt x="225087" y="329148"/>
                  </a:lnTo>
                  <a:lnTo>
                    <a:pt x="221269" y="309994"/>
                  </a:lnTo>
                  <a:lnTo>
                    <a:pt x="214905" y="292267"/>
                  </a:lnTo>
                  <a:lnTo>
                    <a:pt x="205993" y="275970"/>
                  </a:lnTo>
                  <a:close/>
                </a:path>
              </a:pathLst>
            </a:custGeom>
            <a:ln w="1826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object 95"/>
            <p:cNvSpPr/>
            <p:nvPr/>
          </p:nvSpPr>
          <p:spPr>
            <a:xfrm>
              <a:off x="13718760" y="9176097"/>
              <a:ext cx="226695" cy="472440"/>
            </a:xfrm>
            <a:custGeom>
              <a:avLst/>
              <a:gdLst/>
              <a:ahLst/>
              <a:cxnLst/>
              <a:rect l="l" t="t" r="r" b="b"/>
              <a:pathLst>
                <a:path w="226694" h="472440">
                  <a:moveTo>
                    <a:pt x="176759" y="380239"/>
                  </a:moveTo>
                  <a:lnTo>
                    <a:pt x="155287" y="417373"/>
                  </a:lnTo>
                  <a:lnTo>
                    <a:pt x="113179" y="433651"/>
                  </a:lnTo>
                  <a:lnTo>
                    <a:pt x="104582" y="433176"/>
                  </a:lnTo>
                  <a:lnTo>
                    <a:pt x="66069" y="412268"/>
                  </a:lnTo>
                  <a:lnTo>
                    <a:pt x="47901" y="372969"/>
                  </a:lnTo>
                  <a:lnTo>
                    <a:pt x="45768" y="351622"/>
                  </a:lnTo>
                  <a:lnTo>
                    <a:pt x="46105" y="342607"/>
                  </a:lnTo>
                  <a:lnTo>
                    <a:pt x="57529" y="303306"/>
                  </a:lnTo>
                  <a:lnTo>
                    <a:pt x="81230" y="271960"/>
                  </a:lnTo>
                  <a:lnTo>
                    <a:pt x="113179" y="245458"/>
                  </a:lnTo>
                  <a:lnTo>
                    <a:pt x="120049" y="250580"/>
                  </a:lnTo>
                  <a:lnTo>
                    <a:pt x="150613" y="277721"/>
                  </a:lnTo>
                  <a:lnTo>
                    <a:pt x="172231" y="310452"/>
                  </a:lnTo>
                  <a:lnTo>
                    <a:pt x="180570" y="351622"/>
                  </a:lnTo>
                  <a:lnTo>
                    <a:pt x="180331" y="358663"/>
                  </a:lnTo>
                  <a:lnTo>
                    <a:pt x="179614" y="365778"/>
                  </a:lnTo>
                  <a:lnTo>
                    <a:pt x="178423" y="372969"/>
                  </a:lnTo>
                  <a:lnTo>
                    <a:pt x="176759" y="380239"/>
                  </a:lnTo>
                  <a:close/>
                </a:path>
                <a:path w="226694" h="472440">
                  <a:moveTo>
                    <a:pt x="154812" y="158330"/>
                  </a:moveTo>
                  <a:lnTo>
                    <a:pt x="146369" y="170446"/>
                  </a:lnTo>
                  <a:lnTo>
                    <a:pt x="136618" y="181379"/>
                  </a:lnTo>
                  <a:lnTo>
                    <a:pt x="125557" y="191122"/>
                  </a:lnTo>
                  <a:lnTo>
                    <a:pt x="113179" y="199669"/>
                  </a:lnTo>
                  <a:lnTo>
                    <a:pt x="100790" y="191122"/>
                  </a:lnTo>
                  <a:lnTo>
                    <a:pt x="71526" y="158330"/>
                  </a:lnTo>
                  <a:lnTo>
                    <a:pt x="56918" y="114815"/>
                  </a:lnTo>
                  <a:lnTo>
                    <a:pt x="55945" y="97923"/>
                  </a:lnTo>
                  <a:lnTo>
                    <a:pt x="55945" y="90709"/>
                  </a:lnTo>
                  <a:lnTo>
                    <a:pt x="69924" y="56909"/>
                  </a:lnTo>
                  <a:lnTo>
                    <a:pt x="74584" y="51171"/>
                  </a:lnTo>
                  <a:lnTo>
                    <a:pt x="113179" y="38155"/>
                  </a:lnTo>
                  <a:lnTo>
                    <a:pt x="120251" y="38472"/>
                  </a:lnTo>
                  <a:lnTo>
                    <a:pt x="156382" y="56909"/>
                  </a:lnTo>
                  <a:lnTo>
                    <a:pt x="161073" y="62636"/>
                  </a:lnTo>
                  <a:lnTo>
                    <a:pt x="164560" y="69097"/>
                  </a:lnTo>
                  <a:lnTo>
                    <a:pt x="166895" y="76290"/>
                  </a:lnTo>
                  <a:lnTo>
                    <a:pt x="169219" y="83515"/>
                  </a:lnTo>
                  <a:lnTo>
                    <a:pt x="170413" y="90709"/>
                  </a:lnTo>
                  <a:lnTo>
                    <a:pt x="170413" y="97923"/>
                  </a:lnTo>
                  <a:lnTo>
                    <a:pt x="169436" y="114815"/>
                  </a:lnTo>
                  <a:lnTo>
                    <a:pt x="166508" y="130514"/>
                  </a:lnTo>
                  <a:lnTo>
                    <a:pt x="161631" y="145019"/>
                  </a:lnTo>
                  <a:lnTo>
                    <a:pt x="154812" y="158330"/>
                  </a:lnTo>
                  <a:close/>
                </a:path>
                <a:path w="226694" h="472440">
                  <a:moveTo>
                    <a:pt x="205993" y="275970"/>
                  </a:moveTo>
                  <a:lnTo>
                    <a:pt x="195032" y="260863"/>
                  </a:lnTo>
                  <a:lnTo>
                    <a:pt x="182474" y="246716"/>
                  </a:lnTo>
                  <a:lnTo>
                    <a:pt x="168320" y="233520"/>
                  </a:lnTo>
                  <a:lnTo>
                    <a:pt x="152571" y="221270"/>
                  </a:lnTo>
                  <a:lnTo>
                    <a:pt x="166974" y="209035"/>
                  </a:lnTo>
                  <a:lnTo>
                    <a:pt x="199637" y="170413"/>
                  </a:lnTo>
                  <a:lnTo>
                    <a:pt x="215163" y="122474"/>
                  </a:lnTo>
                  <a:lnTo>
                    <a:pt x="216202" y="102991"/>
                  </a:lnTo>
                  <a:lnTo>
                    <a:pt x="215701" y="91810"/>
                  </a:lnTo>
                  <a:lnTo>
                    <a:pt x="203875" y="52294"/>
                  </a:lnTo>
                  <a:lnTo>
                    <a:pt x="179006" y="22471"/>
                  </a:lnTo>
                  <a:lnTo>
                    <a:pt x="143985" y="4284"/>
                  </a:lnTo>
                  <a:lnTo>
                    <a:pt x="113179" y="0"/>
                  </a:lnTo>
                  <a:lnTo>
                    <a:pt x="102540" y="475"/>
                  </a:lnTo>
                  <a:lnTo>
                    <a:pt x="63700" y="11809"/>
                  </a:lnTo>
                  <a:lnTo>
                    <a:pt x="33417" y="36081"/>
                  </a:lnTo>
                  <a:lnTo>
                    <a:pt x="14618" y="70997"/>
                  </a:lnTo>
                  <a:lnTo>
                    <a:pt x="10156" y="102991"/>
                  </a:lnTo>
                  <a:lnTo>
                    <a:pt x="11189" y="122474"/>
                  </a:lnTo>
                  <a:lnTo>
                    <a:pt x="26690" y="170413"/>
                  </a:lnTo>
                  <a:lnTo>
                    <a:pt x="59359" y="209035"/>
                  </a:lnTo>
                  <a:lnTo>
                    <a:pt x="73735" y="221270"/>
                  </a:lnTo>
                  <a:lnTo>
                    <a:pt x="57989" y="233520"/>
                  </a:lnTo>
                  <a:lnTo>
                    <a:pt x="31287" y="260863"/>
                  </a:lnTo>
                  <a:lnTo>
                    <a:pt x="5073" y="309994"/>
                  </a:lnTo>
                  <a:lnTo>
                    <a:pt x="0" y="349727"/>
                  </a:lnTo>
                  <a:lnTo>
                    <a:pt x="475" y="361970"/>
                  </a:lnTo>
                  <a:lnTo>
                    <a:pt x="11865" y="407557"/>
                  </a:lnTo>
                  <a:lnTo>
                    <a:pt x="37582" y="443420"/>
                  </a:lnTo>
                  <a:lnTo>
                    <a:pt x="76329" y="466269"/>
                  </a:lnTo>
                  <a:lnTo>
                    <a:pt x="113179" y="471818"/>
                  </a:lnTo>
                  <a:lnTo>
                    <a:pt x="126166" y="471201"/>
                  </a:lnTo>
                  <a:lnTo>
                    <a:pt x="170953" y="456615"/>
                  </a:lnTo>
                  <a:lnTo>
                    <a:pt x="203345" y="426947"/>
                  </a:lnTo>
                  <a:lnTo>
                    <a:pt x="222074" y="385505"/>
                  </a:lnTo>
                  <a:lnTo>
                    <a:pt x="226359" y="349727"/>
                  </a:lnTo>
                  <a:lnTo>
                    <a:pt x="225087" y="329148"/>
                  </a:lnTo>
                  <a:lnTo>
                    <a:pt x="221269" y="309994"/>
                  </a:lnTo>
                  <a:lnTo>
                    <a:pt x="214905" y="292267"/>
                  </a:lnTo>
                  <a:lnTo>
                    <a:pt x="205993" y="275970"/>
                  </a:lnTo>
                  <a:close/>
                </a:path>
              </a:pathLst>
            </a:custGeom>
            <a:ln w="1826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6" name="object 96"/>
            <p:cNvSpPr/>
            <p:nvPr/>
          </p:nvSpPr>
          <p:spPr>
            <a:xfrm>
              <a:off x="13969255" y="9182433"/>
              <a:ext cx="240665" cy="459740"/>
            </a:xfrm>
            <a:custGeom>
              <a:avLst/>
              <a:gdLst/>
              <a:ahLst/>
              <a:cxnLst/>
              <a:rect l="l" t="t" r="r" b="b"/>
              <a:pathLst>
                <a:path w="240665" h="459740">
                  <a:moveTo>
                    <a:pt x="145629" y="41977"/>
                  </a:moveTo>
                  <a:lnTo>
                    <a:pt x="146906" y="41977"/>
                  </a:lnTo>
                  <a:lnTo>
                    <a:pt x="146906" y="316670"/>
                  </a:lnTo>
                  <a:lnTo>
                    <a:pt x="43255" y="316670"/>
                  </a:lnTo>
                  <a:lnTo>
                    <a:pt x="145629" y="41977"/>
                  </a:lnTo>
                  <a:close/>
                </a:path>
                <a:path w="240665" h="459740">
                  <a:moveTo>
                    <a:pt x="125922" y="0"/>
                  </a:moveTo>
                  <a:lnTo>
                    <a:pt x="0" y="333225"/>
                  </a:lnTo>
                  <a:lnTo>
                    <a:pt x="0" y="354826"/>
                  </a:lnTo>
                  <a:lnTo>
                    <a:pt x="146906" y="354826"/>
                  </a:lnTo>
                  <a:lnTo>
                    <a:pt x="146906" y="459127"/>
                  </a:lnTo>
                  <a:lnTo>
                    <a:pt x="192674" y="459127"/>
                  </a:lnTo>
                  <a:lnTo>
                    <a:pt x="192674" y="354826"/>
                  </a:lnTo>
                  <a:lnTo>
                    <a:pt x="240359" y="354826"/>
                  </a:lnTo>
                  <a:lnTo>
                    <a:pt x="240359" y="316670"/>
                  </a:lnTo>
                  <a:lnTo>
                    <a:pt x="192674" y="316670"/>
                  </a:lnTo>
                  <a:lnTo>
                    <a:pt x="192674" y="0"/>
                  </a:lnTo>
                  <a:lnTo>
                    <a:pt x="125922" y="0"/>
                  </a:lnTo>
                  <a:close/>
                </a:path>
              </a:pathLst>
            </a:custGeom>
            <a:ln w="1826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object 97"/>
            <p:cNvSpPr/>
            <p:nvPr/>
          </p:nvSpPr>
          <p:spPr>
            <a:xfrm>
              <a:off x="14296857" y="9386822"/>
              <a:ext cx="139065" cy="258445"/>
            </a:xfrm>
            <a:custGeom>
              <a:avLst/>
              <a:gdLst/>
              <a:ahLst/>
              <a:cxnLst/>
              <a:rect l="l" t="t" r="r" b="b"/>
              <a:pathLst>
                <a:path w="139065" h="258445">
                  <a:moveTo>
                    <a:pt x="138487" y="80730"/>
                  </a:moveTo>
                  <a:lnTo>
                    <a:pt x="128141" y="37303"/>
                  </a:lnTo>
                  <a:lnTo>
                    <a:pt x="101420" y="6963"/>
                  </a:lnTo>
                  <a:lnTo>
                    <a:pt x="72029" y="0"/>
                  </a:lnTo>
                  <a:lnTo>
                    <a:pt x="63891" y="421"/>
                  </a:lnTo>
                  <a:lnTo>
                    <a:pt x="24415" y="21746"/>
                  </a:lnTo>
                  <a:lnTo>
                    <a:pt x="7831" y="57138"/>
                  </a:lnTo>
                  <a:lnTo>
                    <a:pt x="1252" y="96303"/>
                  </a:lnTo>
                  <a:lnTo>
                    <a:pt x="0" y="129095"/>
                  </a:lnTo>
                  <a:lnTo>
                    <a:pt x="312" y="146170"/>
                  </a:lnTo>
                  <a:lnTo>
                    <a:pt x="5026" y="189303"/>
                  </a:lnTo>
                  <a:lnTo>
                    <a:pt x="19486" y="229333"/>
                  </a:lnTo>
                  <a:lnTo>
                    <a:pt x="48923" y="254402"/>
                  </a:lnTo>
                  <a:lnTo>
                    <a:pt x="72029" y="258201"/>
                  </a:lnTo>
                  <a:lnTo>
                    <a:pt x="79565" y="257835"/>
                  </a:lnTo>
                  <a:lnTo>
                    <a:pt x="117619" y="235929"/>
                  </a:lnTo>
                  <a:lnTo>
                    <a:pt x="121085" y="254725"/>
                  </a:lnTo>
                  <a:lnTo>
                    <a:pt x="138487" y="254725"/>
                  </a:lnTo>
                  <a:lnTo>
                    <a:pt x="138487" y="137116"/>
                  </a:lnTo>
                  <a:lnTo>
                    <a:pt x="77233" y="137116"/>
                  </a:lnTo>
                  <a:lnTo>
                    <a:pt x="77233" y="160089"/>
                  </a:lnTo>
                  <a:lnTo>
                    <a:pt x="111357" y="160089"/>
                  </a:lnTo>
                  <a:lnTo>
                    <a:pt x="111357" y="195554"/>
                  </a:lnTo>
                  <a:lnTo>
                    <a:pt x="88897" y="232727"/>
                  </a:lnTo>
                  <a:lnTo>
                    <a:pt x="72029" y="235249"/>
                  </a:lnTo>
                  <a:lnTo>
                    <a:pt x="64354" y="235249"/>
                  </a:lnTo>
                  <a:lnTo>
                    <a:pt x="57757" y="233448"/>
                  </a:lnTo>
                  <a:lnTo>
                    <a:pt x="52186" y="229835"/>
                  </a:lnTo>
                  <a:lnTo>
                    <a:pt x="46637" y="226254"/>
                  </a:lnTo>
                  <a:lnTo>
                    <a:pt x="31479" y="188730"/>
                  </a:lnTo>
                  <a:lnTo>
                    <a:pt x="27303" y="143310"/>
                  </a:lnTo>
                  <a:lnTo>
                    <a:pt x="27130" y="129095"/>
                  </a:lnTo>
                  <a:lnTo>
                    <a:pt x="27303" y="114886"/>
                  </a:lnTo>
                  <a:lnTo>
                    <a:pt x="31479" y="69479"/>
                  </a:lnTo>
                  <a:lnTo>
                    <a:pt x="46637" y="31946"/>
                  </a:lnTo>
                  <a:lnTo>
                    <a:pt x="64354" y="22973"/>
                  </a:lnTo>
                  <a:lnTo>
                    <a:pt x="72029" y="22973"/>
                  </a:lnTo>
                  <a:lnTo>
                    <a:pt x="78992" y="22973"/>
                  </a:lnTo>
                  <a:lnTo>
                    <a:pt x="101242" y="39485"/>
                  </a:lnTo>
                  <a:lnTo>
                    <a:pt x="104279" y="44710"/>
                  </a:lnTo>
                  <a:lnTo>
                    <a:pt x="111357" y="80730"/>
                  </a:lnTo>
                  <a:lnTo>
                    <a:pt x="138487" y="80730"/>
                  </a:lnTo>
                  <a:close/>
                </a:path>
              </a:pathLst>
            </a:custGeom>
            <a:ln w="1826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8" name="object 98"/>
            <p:cNvSpPr/>
            <p:nvPr/>
          </p:nvSpPr>
          <p:spPr>
            <a:xfrm>
              <a:off x="14439537" y="9390297"/>
              <a:ext cx="208279" cy="251460"/>
            </a:xfrm>
            <a:custGeom>
              <a:avLst/>
              <a:gdLst/>
              <a:ahLst/>
              <a:cxnLst/>
              <a:rect l="l" t="t" r="r" b="b"/>
              <a:pathLst>
                <a:path w="208280" h="251459">
                  <a:moveTo>
                    <a:pt x="0" y="0"/>
                  </a:moveTo>
                  <a:lnTo>
                    <a:pt x="41747" y="251259"/>
                  </a:lnTo>
                  <a:lnTo>
                    <a:pt x="64720" y="251259"/>
                  </a:lnTo>
                  <a:lnTo>
                    <a:pt x="104394" y="53946"/>
                  </a:lnTo>
                  <a:lnTo>
                    <a:pt x="105096" y="53946"/>
                  </a:lnTo>
                  <a:lnTo>
                    <a:pt x="144770" y="251259"/>
                  </a:lnTo>
                  <a:lnTo>
                    <a:pt x="167743" y="251259"/>
                  </a:lnTo>
                  <a:lnTo>
                    <a:pt x="208098" y="0"/>
                  </a:lnTo>
                  <a:lnTo>
                    <a:pt x="183041" y="0"/>
                  </a:lnTo>
                  <a:lnTo>
                    <a:pt x="155209" y="196287"/>
                  </a:lnTo>
                  <a:lnTo>
                    <a:pt x="154518" y="196287"/>
                  </a:lnTo>
                  <a:lnTo>
                    <a:pt x="115535" y="0"/>
                  </a:lnTo>
                  <a:lnTo>
                    <a:pt x="93243" y="0"/>
                  </a:lnTo>
                  <a:lnTo>
                    <a:pt x="55673" y="196287"/>
                  </a:lnTo>
                  <a:lnTo>
                    <a:pt x="54972" y="196287"/>
                  </a:lnTo>
                  <a:lnTo>
                    <a:pt x="25056" y="0"/>
                  </a:lnTo>
                  <a:lnTo>
                    <a:pt x="0" y="0"/>
                  </a:lnTo>
                  <a:close/>
                </a:path>
              </a:pathLst>
            </a:custGeom>
            <a:ln w="1826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13037233" y="8059502"/>
            <a:ext cx="2099424" cy="1728037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spcBef>
                <a:spcPts val="775"/>
              </a:spcBef>
            </a:pPr>
            <a:r>
              <a:rPr sz="5000" b="1" dirty="0">
                <a:solidFill>
                  <a:srgbClr val="0F9FA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+856</a:t>
            </a:r>
            <a:r>
              <a:rPr lang="de-DE" sz="2800" b="1" spc="-300" dirty="0">
                <a:solidFill>
                  <a:srgbClr val="0F9FA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750" dirty="0">
                <a:solidFill>
                  <a:srgbClr val="0F9FA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GW</a:t>
            </a:r>
            <a:endParaRPr sz="27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spcBef>
                <a:spcPts val="680"/>
              </a:spcBef>
            </a:pPr>
            <a:r>
              <a:rPr sz="5000" b="1" dirty="0">
                <a:solidFill>
                  <a:srgbClr val="0F9FA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+884</a:t>
            </a:r>
            <a:r>
              <a:rPr lang="de-DE" sz="2800" b="1" spc="-300" dirty="0">
                <a:solidFill>
                  <a:srgbClr val="0F9FA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750" dirty="0">
                <a:solidFill>
                  <a:srgbClr val="0F9FA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GW</a:t>
            </a:r>
            <a:endParaRPr sz="27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1038694" y="7434325"/>
            <a:ext cx="18177510" cy="2824480"/>
            <a:chOff x="1015675" y="7434325"/>
            <a:chExt cx="18177510" cy="2824480"/>
          </a:xfrm>
        </p:grpSpPr>
        <p:sp>
          <p:nvSpPr>
            <p:cNvPr id="101" name="object 101"/>
            <p:cNvSpPr/>
            <p:nvPr/>
          </p:nvSpPr>
          <p:spPr>
            <a:xfrm>
              <a:off x="1015675" y="10240525"/>
              <a:ext cx="18177510" cy="0"/>
            </a:xfrm>
            <a:custGeom>
              <a:avLst/>
              <a:gdLst/>
              <a:ahLst/>
              <a:cxnLst/>
              <a:rect l="l" t="t" r="r" b="b"/>
              <a:pathLst>
                <a:path w="18177510">
                  <a:moveTo>
                    <a:pt x="18177456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" name="object 102"/>
            <p:cNvSpPr/>
            <p:nvPr/>
          </p:nvSpPr>
          <p:spPr>
            <a:xfrm>
              <a:off x="17109930" y="9603282"/>
              <a:ext cx="0" cy="615315"/>
            </a:xfrm>
            <a:custGeom>
              <a:avLst/>
              <a:gdLst/>
              <a:ahLst/>
              <a:cxnLst/>
              <a:rect l="l" t="t" r="r" b="b"/>
              <a:pathLst>
                <a:path h="615315">
                  <a:moveTo>
                    <a:pt x="0" y="501115"/>
                  </a:moveTo>
                  <a:lnTo>
                    <a:pt x="0" y="614766"/>
                  </a:lnTo>
                </a:path>
                <a:path h="615315">
                  <a:moveTo>
                    <a:pt x="0" y="0"/>
                  </a:moveTo>
                  <a:lnTo>
                    <a:pt x="0" y="113640"/>
                  </a:lnTo>
                </a:path>
              </a:pathLst>
            </a:custGeom>
            <a:ln w="17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3" name="object 103"/>
            <p:cNvSpPr/>
            <p:nvPr/>
          </p:nvSpPr>
          <p:spPr>
            <a:xfrm>
              <a:off x="16975501" y="9677816"/>
              <a:ext cx="269240" cy="466090"/>
            </a:xfrm>
            <a:custGeom>
              <a:avLst/>
              <a:gdLst/>
              <a:ahLst/>
              <a:cxnLst/>
              <a:rect l="l" t="t" r="r" b="b"/>
              <a:pathLst>
                <a:path w="269240" h="466090">
                  <a:moveTo>
                    <a:pt x="231312" y="400647"/>
                  </a:moveTo>
                  <a:lnTo>
                    <a:pt x="268850" y="465682"/>
                  </a:lnTo>
                </a:path>
                <a:path w="269240" h="466090">
                  <a:moveTo>
                    <a:pt x="0" y="0"/>
                  </a:moveTo>
                  <a:lnTo>
                    <a:pt x="37548" y="65045"/>
                  </a:lnTo>
                </a:path>
              </a:pathLst>
            </a:custGeom>
            <a:ln w="17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object 104"/>
            <p:cNvSpPr/>
            <p:nvPr/>
          </p:nvSpPr>
          <p:spPr>
            <a:xfrm>
              <a:off x="16843686" y="9756953"/>
              <a:ext cx="532765" cy="307975"/>
            </a:xfrm>
            <a:custGeom>
              <a:avLst/>
              <a:gdLst/>
              <a:ahLst/>
              <a:cxnLst/>
              <a:rect l="l" t="t" r="r" b="b"/>
              <a:pathLst>
                <a:path w="532765" h="307975">
                  <a:moveTo>
                    <a:pt x="434049" y="250589"/>
                  </a:moveTo>
                  <a:lnTo>
                    <a:pt x="532475" y="307414"/>
                  </a:lnTo>
                </a:path>
                <a:path w="532765" h="307975">
                  <a:moveTo>
                    <a:pt x="0" y="0"/>
                  </a:moveTo>
                  <a:lnTo>
                    <a:pt x="98447" y="56815"/>
                  </a:lnTo>
                </a:path>
              </a:pathLst>
            </a:custGeom>
            <a:ln w="17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" name="object 105"/>
            <p:cNvSpPr/>
            <p:nvPr/>
          </p:nvSpPr>
          <p:spPr>
            <a:xfrm>
              <a:off x="16841106" y="9910659"/>
              <a:ext cx="537845" cy="0"/>
            </a:xfrm>
            <a:custGeom>
              <a:avLst/>
              <a:gdLst/>
              <a:ahLst/>
              <a:cxnLst/>
              <a:rect l="l" t="t" r="r" b="b"/>
              <a:pathLst>
                <a:path w="537844">
                  <a:moveTo>
                    <a:pt x="462561" y="0"/>
                  </a:moveTo>
                  <a:lnTo>
                    <a:pt x="537638" y="0"/>
                  </a:lnTo>
                </a:path>
                <a:path w="537844">
                  <a:moveTo>
                    <a:pt x="0" y="0"/>
                  </a:moveTo>
                  <a:lnTo>
                    <a:pt x="75086" y="0"/>
                  </a:lnTo>
                </a:path>
              </a:pathLst>
            </a:custGeom>
            <a:ln w="17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object 106"/>
            <p:cNvSpPr/>
            <p:nvPr/>
          </p:nvSpPr>
          <p:spPr>
            <a:xfrm>
              <a:off x="16843686" y="9756948"/>
              <a:ext cx="532765" cy="307975"/>
            </a:xfrm>
            <a:custGeom>
              <a:avLst/>
              <a:gdLst/>
              <a:ahLst/>
              <a:cxnLst/>
              <a:rect l="l" t="t" r="r" b="b"/>
              <a:pathLst>
                <a:path w="532765" h="307975">
                  <a:moveTo>
                    <a:pt x="434049" y="56825"/>
                  </a:moveTo>
                  <a:lnTo>
                    <a:pt x="532475" y="0"/>
                  </a:lnTo>
                </a:path>
                <a:path w="532765" h="307975">
                  <a:moveTo>
                    <a:pt x="0" y="307414"/>
                  </a:moveTo>
                  <a:lnTo>
                    <a:pt x="98447" y="250599"/>
                  </a:lnTo>
                </a:path>
              </a:pathLst>
            </a:custGeom>
            <a:ln w="17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7" name="object 107"/>
            <p:cNvSpPr/>
            <p:nvPr/>
          </p:nvSpPr>
          <p:spPr>
            <a:xfrm>
              <a:off x="16975501" y="9677820"/>
              <a:ext cx="269240" cy="466090"/>
            </a:xfrm>
            <a:custGeom>
              <a:avLst/>
              <a:gdLst/>
              <a:ahLst/>
              <a:cxnLst/>
              <a:rect l="l" t="t" r="r" b="b"/>
              <a:pathLst>
                <a:path w="269240" h="466090">
                  <a:moveTo>
                    <a:pt x="231312" y="65034"/>
                  </a:moveTo>
                  <a:lnTo>
                    <a:pt x="268850" y="0"/>
                  </a:lnTo>
                </a:path>
                <a:path w="269240" h="466090">
                  <a:moveTo>
                    <a:pt x="0" y="465682"/>
                  </a:moveTo>
                  <a:lnTo>
                    <a:pt x="37548" y="400637"/>
                  </a:lnTo>
                </a:path>
              </a:pathLst>
            </a:custGeom>
            <a:ln w="17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object 108"/>
            <p:cNvSpPr/>
            <p:nvPr/>
          </p:nvSpPr>
          <p:spPr>
            <a:xfrm>
              <a:off x="16916198" y="9716922"/>
              <a:ext cx="387985" cy="387985"/>
            </a:xfrm>
            <a:custGeom>
              <a:avLst/>
              <a:gdLst/>
              <a:ahLst/>
              <a:cxnLst/>
              <a:rect l="l" t="t" r="r" b="b"/>
              <a:pathLst>
                <a:path w="387984" h="387984">
                  <a:moveTo>
                    <a:pt x="193732" y="387475"/>
                  </a:moveTo>
                  <a:lnTo>
                    <a:pt x="238063" y="382343"/>
                  </a:lnTo>
                  <a:lnTo>
                    <a:pt x="278805" y="367733"/>
                  </a:lnTo>
                  <a:lnTo>
                    <a:pt x="314781" y="344824"/>
                  </a:lnTo>
                  <a:lnTo>
                    <a:pt x="344813" y="314792"/>
                  </a:lnTo>
                  <a:lnTo>
                    <a:pt x="367723" y="278816"/>
                  </a:lnTo>
                  <a:lnTo>
                    <a:pt x="382332" y="238073"/>
                  </a:lnTo>
                  <a:lnTo>
                    <a:pt x="387464" y="193742"/>
                  </a:lnTo>
                  <a:lnTo>
                    <a:pt x="382332" y="149411"/>
                  </a:lnTo>
                  <a:lnTo>
                    <a:pt x="367723" y="108667"/>
                  </a:lnTo>
                  <a:lnTo>
                    <a:pt x="344813" y="72689"/>
                  </a:lnTo>
                  <a:lnTo>
                    <a:pt x="314781" y="42655"/>
                  </a:lnTo>
                  <a:lnTo>
                    <a:pt x="278805" y="19743"/>
                  </a:lnTo>
                  <a:lnTo>
                    <a:pt x="238063" y="5132"/>
                  </a:lnTo>
                  <a:lnTo>
                    <a:pt x="193732" y="0"/>
                  </a:lnTo>
                  <a:lnTo>
                    <a:pt x="149401" y="5132"/>
                  </a:lnTo>
                  <a:lnTo>
                    <a:pt x="108659" y="19743"/>
                  </a:lnTo>
                  <a:lnTo>
                    <a:pt x="72682" y="42655"/>
                  </a:lnTo>
                  <a:lnTo>
                    <a:pt x="42651" y="72689"/>
                  </a:lnTo>
                  <a:lnTo>
                    <a:pt x="19741" y="108667"/>
                  </a:lnTo>
                  <a:lnTo>
                    <a:pt x="5131" y="149411"/>
                  </a:lnTo>
                  <a:lnTo>
                    <a:pt x="0" y="193742"/>
                  </a:lnTo>
                  <a:lnTo>
                    <a:pt x="5131" y="238073"/>
                  </a:lnTo>
                  <a:lnTo>
                    <a:pt x="19741" y="278816"/>
                  </a:lnTo>
                  <a:lnTo>
                    <a:pt x="42651" y="314792"/>
                  </a:lnTo>
                  <a:lnTo>
                    <a:pt x="72682" y="344824"/>
                  </a:lnTo>
                  <a:lnTo>
                    <a:pt x="108659" y="367733"/>
                  </a:lnTo>
                  <a:lnTo>
                    <a:pt x="149401" y="382343"/>
                  </a:lnTo>
                  <a:lnTo>
                    <a:pt x="193732" y="387475"/>
                  </a:lnTo>
                  <a:close/>
                </a:path>
              </a:pathLst>
            </a:custGeom>
            <a:ln w="17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9" name="object 109"/>
            <p:cNvSpPr/>
            <p:nvPr/>
          </p:nvSpPr>
          <p:spPr>
            <a:xfrm>
              <a:off x="17531126" y="9576854"/>
              <a:ext cx="501650" cy="571500"/>
            </a:xfrm>
            <a:custGeom>
              <a:avLst/>
              <a:gdLst/>
              <a:ahLst/>
              <a:cxnLst/>
              <a:rect l="l" t="t" r="r" b="b"/>
              <a:pathLst>
                <a:path w="501650" h="571500">
                  <a:moveTo>
                    <a:pt x="250668" y="545836"/>
                  </a:moveTo>
                  <a:lnTo>
                    <a:pt x="209995" y="563429"/>
                  </a:lnTo>
                  <a:lnTo>
                    <a:pt x="170272" y="570903"/>
                  </a:lnTo>
                  <a:lnTo>
                    <a:pt x="132466" y="569234"/>
                  </a:lnTo>
                  <a:lnTo>
                    <a:pt x="66470" y="542376"/>
                  </a:lnTo>
                  <a:lnTo>
                    <a:pt x="19737" y="490668"/>
                  </a:lnTo>
                  <a:lnTo>
                    <a:pt x="0" y="421924"/>
                  </a:lnTo>
                  <a:lnTo>
                    <a:pt x="2670" y="383605"/>
                  </a:lnTo>
                  <a:lnTo>
                    <a:pt x="14988" y="343958"/>
                  </a:lnTo>
                  <a:lnTo>
                    <a:pt x="37921" y="303959"/>
                  </a:lnTo>
                  <a:lnTo>
                    <a:pt x="250668" y="0"/>
                  </a:lnTo>
                  <a:lnTo>
                    <a:pt x="463416" y="303959"/>
                  </a:lnTo>
                  <a:lnTo>
                    <a:pt x="486348" y="343958"/>
                  </a:lnTo>
                  <a:lnTo>
                    <a:pt x="498666" y="383605"/>
                  </a:lnTo>
                  <a:lnTo>
                    <a:pt x="501337" y="421924"/>
                  </a:lnTo>
                  <a:lnTo>
                    <a:pt x="495325" y="457937"/>
                  </a:lnTo>
                  <a:lnTo>
                    <a:pt x="461124" y="519139"/>
                  </a:lnTo>
                  <a:lnTo>
                    <a:pt x="403793" y="559400"/>
                  </a:lnTo>
                  <a:lnTo>
                    <a:pt x="331064" y="570903"/>
                  </a:lnTo>
                  <a:lnTo>
                    <a:pt x="291341" y="563429"/>
                  </a:lnTo>
                  <a:lnTo>
                    <a:pt x="250668" y="545836"/>
                  </a:lnTo>
                  <a:close/>
                </a:path>
              </a:pathLst>
            </a:custGeom>
            <a:ln w="17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object 110"/>
            <p:cNvSpPr/>
            <p:nvPr/>
          </p:nvSpPr>
          <p:spPr>
            <a:xfrm>
              <a:off x="17773181" y="9804706"/>
              <a:ext cx="17780" cy="454025"/>
            </a:xfrm>
            <a:custGeom>
              <a:avLst/>
              <a:gdLst/>
              <a:ahLst/>
              <a:cxnLst/>
              <a:rect l="l" t="t" r="r" b="b"/>
              <a:pathLst>
                <a:path w="17780" h="454025">
                  <a:moveTo>
                    <a:pt x="17224" y="0"/>
                  </a:moveTo>
                  <a:lnTo>
                    <a:pt x="0" y="0"/>
                  </a:lnTo>
                  <a:lnTo>
                    <a:pt x="0" y="453713"/>
                  </a:lnTo>
                  <a:lnTo>
                    <a:pt x="17224" y="453713"/>
                  </a:lnTo>
                  <a:lnTo>
                    <a:pt x="172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1" name="object 111"/>
            <p:cNvSpPr/>
            <p:nvPr/>
          </p:nvSpPr>
          <p:spPr>
            <a:xfrm>
              <a:off x="17642554" y="9945603"/>
              <a:ext cx="278765" cy="104139"/>
            </a:xfrm>
            <a:custGeom>
              <a:avLst/>
              <a:gdLst/>
              <a:ahLst/>
              <a:cxnLst/>
              <a:rect l="l" t="t" r="r" b="b"/>
              <a:pathLst>
                <a:path w="278765" h="104140">
                  <a:moveTo>
                    <a:pt x="278483" y="0"/>
                  </a:moveTo>
                  <a:lnTo>
                    <a:pt x="139252" y="103609"/>
                  </a:lnTo>
                  <a:lnTo>
                    <a:pt x="0" y="0"/>
                  </a:lnTo>
                </a:path>
              </a:pathLst>
            </a:custGeom>
            <a:ln w="17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object 112"/>
            <p:cNvSpPr/>
            <p:nvPr/>
          </p:nvSpPr>
          <p:spPr>
            <a:xfrm>
              <a:off x="16340692" y="9586653"/>
              <a:ext cx="389890" cy="605155"/>
            </a:xfrm>
            <a:custGeom>
              <a:avLst/>
              <a:gdLst/>
              <a:ahLst/>
              <a:cxnLst/>
              <a:rect l="l" t="t" r="r" b="b"/>
              <a:pathLst>
                <a:path w="389890" h="605154">
                  <a:moveTo>
                    <a:pt x="194718" y="0"/>
                  </a:moveTo>
                  <a:lnTo>
                    <a:pt x="229782" y="60697"/>
                  </a:lnTo>
                  <a:lnTo>
                    <a:pt x="262701" y="113418"/>
                  </a:lnTo>
                  <a:lnTo>
                    <a:pt x="292966" y="159935"/>
                  </a:lnTo>
                  <a:lnTo>
                    <a:pt x="320070" y="202018"/>
                  </a:lnTo>
                  <a:lnTo>
                    <a:pt x="343505" y="241439"/>
                  </a:lnTo>
                  <a:lnTo>
                    <a:pt x="362762" y="279967"/>
                  </a:lnTo>
                  <a:lnTo>
                    <a:pt x="377334" y="319375"/>
                  </a:lnTo>
                  <a:lnTo>
                    <a:pt x="386712" y="361434"/>
                  </a:lnTo>
                  <a:lnTo>
                    <a:pt x="389409" y="407062"/>
                  </a:lnTo>
                  <a:lnTo>
                    <a:pt x="383861" y="451128"/>
                  </a:lnTo>
                  <a:lnTo>
                    <a:pt x="370377" y="492237"/>
                  </a:lnTo>
                  <a:lnTo>
                    <a:pt x="349264" y="528998"/>
                  </a:lnTo>
                  <a:lnTo>
                    <a:pt x="320834" y="560015"/>
                  </a:lnTo>
                  <a:lnTo>
                    <a:pt x="285393" y="583895"/>
                  </a:lnTo>
                  <a:lnTo>
                    <a:pt x="243252" y="599246"/>
                  </a:lnTo>
                  <a:lnTo>
                    <a:pt x="194718" y="604672"/>
                  </a:lnTo>
                  <a:lnTo>
                    <a:pt x="146181" y="599246"/>
                  </a:lnTo>
                  <a:lnTo>
                    <a:pt x="104035" y="583895"/>
                  </a:lnTo>
                  <a:lnTo>
                    <a:pt x="68591" y="560015"/>
                  </a:lnTo>
                  <a:lnTo>
                    <a:pt x="40156" y="528998"/>
                  </a:lnTo>
                  <a:lnTo>
                    <a:pt x="19040" y="492237"/>
                  </a:lnTo>
                  <a:lnTo>
                    <a:pt x="5552" y="451128"/>
                  </a:lnTo>
                  <a:lnTo>
                    <a:pt x="0" y="407062"/>
                  </a:lnTo>
                  <a:lnTo>
                    <a:pt x="2693" y="361434"/>
                  </a:lnTo>
                  <a:lnTo>
                    <a:pt x="12081" y="319375"/>
                  </a:lnTo>
                  <a:lnTo>
                    <a:pt x="26659" y="279967"/>
                  </a:lnTo>
                  <a:lnTo>
                    <a:pt x="45921" y="241439"/>
                  </a:lnTo>
                  <a:lnTo>
                    <a:pt x="69358" y="202018"/>
                  </a:lnTo>
                  <a:lnTo>
                    <a:pt x="96464" y="159935"/>
                  </a:lnTo>
                  <a:lnTo>
                    <a:pt x="126730" y="113418"/>
                  </a:lnTo>
                  <a:lnTo>
                    <a:pt x="159651" y="60697"/>
                  </a:lnTo>
                  <a:lnTo>
                    <a:pt x="194718" y="0"/>
                  </a:lnTo>
                  <a:close/>
                </a:path>
              </a:pathLst>
            </a:custGeom>
            <a:ln w="17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" name="object 113"/>
            <p:cNvSpPr/>
            <p:nvPr/>
          </p:nvSpPr>
          <p:spPr>
            <a:xfrm>
              <a:off x="16441878" y="9791089"/>
              <a:ext cx="93980" cy="280670"/>
            </a:xfrm>
            <a:custGeom>
              <a:avLst/>
              <a:gdLst/>
              <a:ahLst/>
              <a:cxnLst/>
              <a:rect l="l" t="t" r="r" b="b"/>
              <a:pathLst>
                <a:path w="93980" h="280670">
                  <a:moveTo>
                    <a:pt x="36901" y="280577"/>
                  </a:moveTo>
                  <a:lnTo>
                    <a:pt x="18355" y="260388"/>
                  </a:lnTo>
                  <a:lnTo>
                    <a:pt x="5943" y="235464"/>
                  </a:lnTo>
                  <a:lnTo>
                    <a:pt x="0" y="207555"/>
                  </a:lnTo>
                  <a:lnTo>
                    <a:pt x="860" y="178413"/>
                  </a:lnTo>
                  <a:lnTo>
                    <a:pt x="13022" y="136106"/>
                  </a:lnTo>
                  <a:lnTo>
                    <a:pt x="34635" y="93164"/>
                  </a:lnTo>
                  <a:lnTo>
                    <a:pt x="62526" y="48244"/>
                  </a:lnTo>
                  <a:lnTo>
                    <a:pt x="93517" y="0"/>
                  </a:lnTo>
                </a:path>
              </a:pathLst>
            </a:custGeom>
            <a:ln w="17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object 114"/>
            <p:cNvSpPr/>
            <p:nvPr/>
          </p:nvSpPr>
          <p:spPr>
            <a:xfrm>
              <a:off x="15825096" y="9523550"/>
              <a:ext cx="99695" cy="292100"/>
            </a:xfrm>
            <a:custGeom>
              <a:avLst/>
              <a:gdLst/>
              <a:ahLst/>
              <a:cxnLst/>
              <a:rect l="l" t="t" r="r" b="b"/>
              <a:pathLst>
                <a:path w="99694" h="292100">
                  <a:moveTo>
                    <a:pt x="99201" y="291938"/>
                  </a:moveTo>
                  <a:lnTo>
                    <a:pt x="97591" y="231521"/>
                  </a:lnTo>
                  <a:lnTo>
                    <a:pt x="92947" y="174583"/>
                  </a:lnTo>
                  <a:lnTo>
                    <a:pt x="85547" y="122044"/>
                  </a:lnTo>
                  <a:lnTo>
                    <a:pt x="75668" y="74822"/>
                  </a:lnTo>
                  <a:lnTo>
                    <a:pt x="63590" y="33834"/>
                  </a:lnTo>
                  <a:lnTo>
                    <a:pt x="49590" y="0"/>
                  </a:lnTo>
                  <a:lnTo>
                    <a:pt x="35591" y="33834"/>
                  </a:lnTo>
                  <a:lnTo>
                    <a:pt x="23516" y="74822"/>
                  </a:lnTo>
                  <a:lnTo>
                    <a:pt x="13643" y="122044"/>
                  </a:lnTo>
                  <a:lnTo>
                    <a:pt x="6248" y="174583"/>
                  </a:lnTo>
                  <a:lnTo>
                    <a:pt x="1608" y="231521"/>
                  </a:lnTo>
                  <a:lnTo>
                    <a:pt x="0" y="291938"/>
                  </a:lnTo>
                </a:path>
              </a:pathLst>
            </a:custGeom>
            <a:ln w="17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5" name="object 115"/>
            <p:cNvSpPr/>
            <p:nvPr/>
          </p:nvSpPr>
          <p:spPr>
            <a:xfrm>
              <a:off x="15891274" y="9844220"/>
              <a:ext cx="278130" cy="189230"/>
            </a:xfrm>
            <a:custGeom>
              <a:avLst/>
              <a:gdLst/>
              <a:ahLst/>
              <a:cxnLst/>
              <a:rect l="l" t="t" r="r" b="b"/>
              <a:pathLst>
                <a:path w="278130" h="189229">
                  <a:moveTo>
                    <a:pt x="49611" y="0"/>
                  </a:moveTo>
                  <a:lnTo>
                    <a:pt x="101123" y="31601"/>
                  </a:lnTo>
                  <a:lnTo>
                    <a:pt x="148107" y="64089"/>
                  </a:lnTo>
                  <a:lnTo>
                    <a:pt x="189906" y="96764"/>
                  </a:lnTo>
                  <a:lnTo>
                    <a:pt x="225863" y="128927"/>
                  </a:lnTo>
                  <a:lnTo>
                    <a:pt x="255321" y="159881"/>
                  </a:lnTo>
                  <a:lnTo>
                    <a:pt x="277625" y="188926"/>
                  </a:lnTo>
                  <a:lnTo>
                    <a:pt x="241321" y="184132"/>
                  </a:lnTo>
                  <a:lnTo>
                    <a:pt x="199786" y="174095"/>
                  </a:lnTo>
                  <a:lnTo>
                    <a:pt x="153953" y="159034"/>
                  </a:lnTo>
                  <a:lnTo>
                    <a:pt x="104755" y="139169"/>
                  </a:lnTo>
                  <a:lnTo>
                    <a:pt x="53126" y="114719"/>
                  </a:lnTo>
                  <a:lnTo>
                    <a:pt x="0" y="85903"/>
                  </a:lnTo>
                </a:path>
              </a:pathLst>
            </a:custGeom>
            <a:ln w="17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object 116"/>
            <p:cNvSpPr/>
            <p:nvPr/>
          </p:nvSpPr>
          <p:spPr>
            <a:xfrm>
              <a:off x="15580476" y="9844220"/>
              <a:ext cx="278130" cy="189230"/>
            </a:xfrm>
            <a:custGeom>
              <a:avLst/>
              <a:gdLst/>
              <a:ahLst/>
              <a:cxnLst/>
              <a:rect l="l" t="t" r="r" b="b"/>
              <a:pathLst>
                <a:path w="278130" h="189229">
                  <a:moveTo>
                    <a:pt x="228024" y="0"/>
                  </a:moveTo>
                  <a:lnTo>
                    <a:pt x="176511" y="31601"/>
                  </a:lnTo>
                  <a:lnTo>
                    <a:pt x="129527" y="64089"/>
                  </a:lnTo>
                  <a:lnTo>
                    <a:pt x="87727" y="96764"/>
                  </a:lnTo>
                  <a:lnTo>
                    <a:pt x="51769" y="128927"/>
                  </a:lnTo>
                  <a:lnTo>
                    <a:pt x="22307" y="159881"/>
                  </a:lnTo>
                  <a:lnTo>
                    <a:pt x="0" y="188926"/>
                  </a:lnTo>
                  <a:lnTo>
                    <a:pt x="36307" y="184132"/>
                  </a:lnTo>
                  <a:lnTo>
                    <a:pt x="77845" y="174095"/>
                  </a:lnTo>
                  <a:lnTo>
                    <a:pt x="123680" y="159034"/>
                  </a:lnTo>
                  <a:lnTo>
                    <a:pt x="172879" y="139169"/>
                  </a:lnTo>
                  <a:lnTo>
                    <a:pt x="224509" y="114719"/>
                  </a:lnTo>
                  <a:lnTo>
                    <a:pt x="277635" y="85903"/>
                  </a:lnTo>
                </a:path>
              </a:pathLst>
            </a:custGeom>
            <a:ln w="17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17" name="object 1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798838" y="9787434"/>
              <a:ext cx="151712" cy="151691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15866082" y="9930500"/>
              <a:ext cx="17780" cy="328295"/>
            </a:xfrm>
            <a:custGeom>
              <a:avLst/>
              <a:gdLst/>
              <a:ahLst/>
              <a:cxnLst/>
              <a:rect l="l" t="t" r="r" b="b"/>
              <a:pathLst>
                <a:path w="17780" h="328295">
                  <a:moveTo>
                    <a:pt x="17224" y="0"/>
                  </a:moveTo>
                  <a:lnTo>
                    <a:pt x="0" y="0"/>
                  </a:lnTo>
                  <a:lnTo>
                    <a:pt x="0" y="327919"/>
                  </a:lnTo>
                  <a:lnTo>
                    <a:pt x="17224" y="327919"/>
                  </a:lnTo>
                  <a:lnTo>
                    <a:pt x="172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19" name="object 1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26461" y="9489297"/>
              <a:ext cx="412707" cy="232893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18130594" y="9740201"/>
              <a:ext cx="784860" cy="503555"/>
            </a:xfrm>
            <a:custGeom>
              <a:avLst/>
              <a:gdLst/>
              <a:ahLst/>
              <a:cxnLst/>
              <a:rect l="l" t="t" r="r" b="b"/>
              <a:pathLst>
                <a:path w="784859" h="503554">
                  <a:moveTo>
                    <a:pt x="376574" y="211673"/>
                  </a:moveTo>
                  <a:lnTo>
                    <a:pt x="377276" y="212207"/>
                  </a:lnTo>
                  <a:lnTo>
                    <a:pt x="377841" y="212678"/>
                  </a:lnTo>
                  <a:lnTo>
                    <a:pt x="376574" y="211673"/>
                  </a:lnTo>
                  <a:close/>
                </a:path>
                <a:path w="784859" h="503554">
                  <a:moveTo>
                    <a:pt x="246516" y="191998"/>
                  </a:moveTo>
                  <a:lnTo>
                    <a:pt x="261870" y="229162"/>
                  </a:lnTo>
                  <a:lnTo>
                    <a:pt x="305211" y="252128"/>
                  </a:lnTo>
                  <a:lnTo>
                    <a:pt x="323472" y="249457"/>
                  </a:lnTo>
                  <a:lnTo>
                    <a:pt x="358273" y="228561"/>
                  </a:lnTo>
                  <a:lnTo>
                    <a:pt x="373915" y="212092"/>
                  </a:lnTo>
                  <a:lnTo>
                    <a:pt x="374574" y="211432"/>
                  </a:lnTo>
                  <a:lnTo>
                    <a:pt x="375245" y="210804"/>
                  </a:lnTo>
                  <a:lnTo>
                    <a:pt x="375381" y="210898"/>
                  </a:lnTo>
                  <a:lnTo>
                    <a:pt x="375538" y="210992"/>
                  </a:lnTo>
                  <a:lnTo>
                    <a:pt x="375695" y="211086"/>
                  </a:lnTo>
                  <a:lnTo>
                    <a:pt x="375936" y="211296"/>
                  </a:lnTo>
                  <a:lnTo>
                    <a:pt x="376177" y="211484"/>
                  </a:lnTo>
                  <a:lnTo>
                    <a:pt x="376396" y="211715"/>
                  </a:lnTo>
                  <a:lnTo>
                    <a:pt x="378260" y="213380"/>
                  </a:lnTo>
                  <a:lnTo>
                    <a:pt x="379915" y="215254"/>
                  </a:lnTo>
                  <a:lnTo>
                    <a:pt x="381496" y="217201"/>
                  </a:lnTo>
                  <a:lnTo>
                    <a:pt x="381904" y="217756"/>
                  </a:lnTo>
                  <a:lnTo>
                    <a:pt x="382302" y="218290"/>
                  </a:lnTo>
                  <a:lnTo>
                    <a:pt x="382679" y="218856"/>
                  </a:lnTo>
                  <a:lnTo>
                    <a:pt x="383820" y="220458"/>
                  </a:lnTo>
                  <a:lnTo>
                    <a:pt x="384899" y="222112"/>
                  </a:lnTo>
                  <a:lnTo>
                    <a:pt x="385956" y="223777"/>
                  </a:lnTo>
                  <a:lnTo>
                    <a:pt x="400165" y="249070"/>
                  </a:lnTo>
                  <a:lnTo>
                    <a:pt x="412414" y="275565"/>
                  </a:lnTo>
                  <a:lnTo>
                    <a:pt x="423787" y="302506"/>
                  </a:lnTo>
                  <a:lnTo>
                    <a:pt x="435368" y="329135"/>
                  </a:lnTo>
                  <a:lnTo>
                    <a:pt x="455708" y="369195"/>
                  </a:lnTo>
                  <a:lnTo>
                    <a:pt x="479556" y="402818"/>
                  </a:lnTo>
                  <a:lnTo>
                    <a:pt x="512658" y="424046"/>
                  </a:lnTo>
                  <a:lnTo>
                    <a:pt x="525951" y="425628"/>
                  </a:lnTo>
                  <a:lnTo>
                    <a:pt x="539430" y="424546"/>
                  </a:lnTo>
                  <a:lnTo>
                    <a:pt x="582237" y="406752"/>
                  </a:lnTo>
                  <a:lnTo>
                    <a:pt x="606944" y="384798"/>
                  </a:lnTo>
                  <a:lnTo>
                    <a:pt x="613499" y="378325"/>
                  </a:lnTo>
                  <a:lnTo>
                    <a:pt x="617358" y="375278"/>
                  </a:lnTo>
                  <a:lnTo>
                    <a:pt x="620612" y="371732"/>
                  </a:lnTo>
                  <a:lnTo>
                    <a:pt x="625352" y="363762"/>
                  </a:lnTo>
                  <a:lnTo>
                    <a:pt x="643927" y="391423"/>
                  </a:lnTo>
                  <a:lnTo>
                    <a:pt x="662506" y="419084"/>
                  </a:lnTo>
                  <a:lnTo>
                    <a:pt x="681088" y="446743"/>
                  </a:lnTo>
                  <a:lnTo>
                    <a:pt x="699675" y="474398"/>
                  </a:lnTo>
                  <a:lnTo>
                    <a:pt x="719203" y="503099"/>
                  </a:lnTo>
                </a:path>
                <a:path w="784859" h="503554">
                  <a:moveTo>
                    <a:pt x="784824" y="501182"/>
                  </a:moveTo>
                  <a:lnTo>
                    <a:pt x="762416" y="468333"/>
                  </a:lnTo>
                  <a:lnTo>
                    <a:pt x="736299" y="430590"/>
                  </a:lnTo>
                  <a:lnTo>
                    <a:pt x="710178" y="392844"/>
                  </a:lnTo>
                  <a:lnTo>
                    <a:pt x="687759" y="359982"/>
                  </a:lnTo>
                  <a:lnTo>
                    <a:pt x="658590" y="316564"/>
                  </a:lnTo>
                  <a:lnTo>
                    <a:pt x="629424" y="273145"/>
                  </a:lnTo>
                  <a:lnTo>
                    <a:pt x="600261" y="229727"/>
                  </a:lnTo>
                  <a:lnTo>
                    <a:pt x="571100" y="186308"/>
                  </a:lnTo>
                  <a:lnTo>
                    <a:pt x="541941" y="142890"/>
                  </a:lnTo>
                  <a:lnTo>
                    <a:pt x="520673" y="111220"/>
                  </a:lnTo>
                  <a:lnTo>
                    <a:pt x="499404" y="79553"/>
                  </a:lnTo>
                  <a:lnTo>
                    <a:pt x="478138" y="47887"/>
                  </a:lnTo>
                  <a:lnTo>
                    <a:pt x="456876" y="16223"/>
                  </a:lnTo>
                  <a:lnTo>
                    <a:pt x="447578" y="7922"/>
                  </a:lnTo>
                  <a:lnTo>
                    <a:pt x="435327" y="3512"/>
                  </a:lnTo>
                  <a:lnTo>
                    <a:pt x="421999" y="1599"/>
                  </a:lnTo>
                  <a:lnTo>
                    <a:pt x="409474" y="789"/>
                  </a:lnTo>
                  <a:lnTo>
                    <a:pt x="392494" y="0"/>
                  </a:lnTo>
                  <a:lnTo>
                    <a:pt x="374963" y="94"/>
                  </a:lnTo>
                  <a:lnTo>
                    <a:pt x="332199" y="8108"/>
                  </a:lnTo>
                  <a:lnTo>
                    <a:pt x="313362" y="34129"/>
                  </a:lnTo>
                  <a:lnTo>
                    <a:pt x="308775" y="40914"/>
                  </a:lnTo>
                  <a:lnTo>
                    <a:pt x="278036" y="86696"/>
                  </a:lnTo>
                  <a:lnTo>
                    <a:pt x="247293" y="132476"/>
                  </a:lnTo>
                  <a:lnTo>
                    <a:pt x="216546" y="178257"/>
                  </a:lnTo>
                  <a:lnTo>
                    <a:pt x="185795" y="224039"/>
                  </a:lnTo>
                  <a:lnTo>
                    <a:pt x="158738" y="264322"/>
                  </a:lnTo>
                  <a:lnTo>
                    <a:pt x="131685" y="304605"/>
                  </a:lnTo>
                  <a:lnTo>
                    <a:pt x="104632" y="344885"/>
                  </a:lnTo>
                  <a:lnTo>
                    <a:pt x="77578" y="385163"/>
                  </a:lnTo>
                  <a:lnTo>
                    <a:pt x="50522" y="425436"/>
                  </a:lnTo>
                  <a:lnTo>
                    <a:pt x="25261" y="462846"/>
                  </a:lnTo>
                  <a:lnTo>
                    <a:pt x="11021" y="483902"/>
                  </a:lnTo>
                  <a:lnTo>
                    <a:pt x="0" y="500240"/>
                  </a:lnTo>
                </a:path>
              </a:pathLst>
            </a:custGeom>
            <a:ln w="172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1" name="object 121"/>
            <p:cNvSpPr/>
            <p:nvPr/>
          </p:nvSpPr>
          <p:spPr>
            <a:xfrm>
              <a:off x="15549271" y="7434331"/>
              <a:ext cx="3387090" cy="1645920"/>
            </a:xfrm>
            <a:custGeom>
              <a:avLst/>
              <a:gdLst/>
              <a:ahLst/>
              <a:cxnLst/>
              <a:rect l="l" t="t" r="r" b="b"/>
              <a:pathLst>
                <a:path w="3387090" h="1645920">
                  <a:moveTo>
                    <a:pt x="1184402" y="1127887"/>
                  </a:moveTo>
                  <a:lnTo>
                    <a:pt x="1181747" y="1074000"/>
                  </a:lnTo>
                  <a:lnTo>
                    <a:pt x="1174000" y="1024064"/>
                  </a:lnTo>
                  <a:lnTo>
                    <a:pt x="1161478" y="977950"/>
                  </a:lnTo>
                  <a:lnTo>
                    <a:pt x="1144498" y="935558"/>
                  </a:lnTo>
                  <a:lnTo>
                    <a:pt x="1123378" y="896772"/>
                  </a:lnTo>
                  <a:lnTo>
                    <a:pt x="1098448" y="861466"/>
                  </a:lnTo>
                  <a:lnTo>
                    <a:pt x="1070000" y="829538"/>
                  </a:lnTo>
                  <a:lnTo>
                    <a:pt x="1038377" y="800862"/>
                  </a:lnTo>
                  <a:lnTo>
                    <a:pt x="1003871" y="775335"/>
                  </a:lnTo>
                  <a:lnTo>
                    <a:pt x="966825" y="752830"/>
                  </a:lnTo>
                  <a:lnTo>
                    <a:pt x="927544" y="733234"/>
                  </a:lnTo>
                  <a:lnTo>
                    <a:pt x="886358" y="716432"/>
                  </a:lnTo>
                  <a:lnTo>
                    <a:pt x="843572" y="702310"/>
                  </a:lnTo>
                  <a:lnTo>
                    <a:pt x="799503" y="690765"/>
                  </a:lnTo>
                  <a:lnTo>
                    <a:pt x="754468" y="681659"/>
                  </a:lnTo>
                  <a:lnTo>
                    <a:pt x="708799" y="674903"/>
                  </a:lnTo>
                  <a:lnTo>
                    <a:pt x="1159002" y="212636"/>
                  </a:lnTo>
                  <a:lnTo>
                    <a:pt x="1159002" y="0"/>
                  </a:lnTo>
                  <a:lnTo>
                    <a:pt x="90030" y="0"/>
                  </a:lnTo>
                  <a:lnTo>
                    <a:pt x="90030" y="247319"/>
                  </a:lnTo>
                  <a:lnTo>
                    <a:pt x="789609" y="247319"/>
                  </a:lnTo>
                  <a:lnTo>
                    <a:pt x="353250" y="711873"/>
                  </a:lnTo>
                  <a:lnTo>
                    <a:pt x="399440" y="889850"/>
                  </a:lnTo>
                  <a:lnTo>
                    <a:pt x="531025" y="889850"/>
                  </a:lnTo>
                  <a:lnTo>
                    <a:pt x="590677" y="892060"/>
                  </a:lnTo>
                  <a:lnTo>
                    <a:pt x="646036" y="898664"/>
                  </a:lnTo>
                  <a:lnTo>
                    <a:pt x="696798" y="909535"/>
                  </a:lnTo>
                  <a:lnTo>
                    <a:pt x="742683" y="924598"/>
                  </a:lnTo>
                  <a:lnTo>
                    <a:pt x="783399" y="943762"/>
                  </a:lnTo>
                  <a:lnTo>
                    <a:pt x="818642" y="966914"/>
                  </a:lnTo>
                  <a:lnTo>
                    <a:pt x="848131" y="993990"/>
                  </a:lnTo>
                  <a:lnTo>
                    <a:pt x="871588" y="1024864"/>
                  </a:lnTo>
                  <a:lnTo>
                    <a:pt x="888695" y="1059459"/>
                  </a:lnTo>
                  <a:lnTo>
                    <a:pt x="899172" y="1097686"/>
                  </a:lnTo>
                  <a:lnTo>
                    <a:pt x="902728" y="1139456"/>
                  </a:lnTo>
                  <a:lnTo>
                    <a:pt x="902728" y="1144092"/>
                  </a:lnTo>
                  <a:lnTo>
                    <a:pt x="898398" y="1191450"/>
                  </a:lnTo>
                  <a:lnTo>
                    <a:pt x="885837" y="1234655"/>
                  </a:lnTo>
                  <a:lnTo>
                    <a:pt x="865708" y="1273340"/>
                  </a:lnTo>
                  <a:lnTo>
                    <a:pt x="838682" y="1307109"/>
                  </a:lnTo>
                  <a:lnTo>
                    <a:pt x="805421" y="1335595"/>
                  </a:lnTo>
                  <a:lnTo>
                    <a:pt x="766597" y="1358417"/>
                  </a:lnTo>
                  <a:lnTo>
                    <a:pt x="722858" y="1375181"/>
                  </a:lnTo>
                  <a:lnTo>
                    <a:pt x="674903" y="1385531"/>
                  </a:lnTo>
                  <a:lnTo>
                    <a:pt x="623354" y="1389062"/>
                  </a:lnTo>
                  <a:lnTo>
                    <a:pt x="570826" y="1386789"/>
                  </a:lnTo>
                  <a:lnTo>
                    <a:pt x="521119" y="1380032"/>
                  </a:lnTo>
                  <a:lnTo>
                    <a:pt x="474014" y="1368907"/>
                  </a:lnTo>
                  <a:lnTo>
                    <a:pt x="429285" y="1353489"/>
                  </a:lnTo>
                  <a:lnTo>
                    <a:pt x="386727" y="1333881"/>
                  </a:lnTo>
                  <a:lnTo>
                    <a:pt x="346100" y="1310182"/>
                  </a:lnTo>
                  <a:lnTo>
                    <a:pt x="307187" y="1282496"/>
                  </a:lnTo>
                  <a:lnTo>
                    <a:pt x="269786" y="1250911"/>
                  </a:lnTo>
                  <a:lnTo>
                    <a:pt x="233641" y="1215517"/>
                  </a:lnTo>
                  <a:lnTo>
                    <a:pt x="198564" y="1176426"/>
                  </a:lnTo>
                  <a:lnTo>
                    <a:pt x="0" y="1361325"/>
                  </a:lnTo>
                  <a:lnTo>
                    <a:pt x="30175" y="1396225"/>
                  </a:lnTo>
                  <a:lnTo>
                    <a:pt x="62382" y="1429473"/>
                  </a:lnTo>
                  <a:lnTo>
                    <a:pt x="96634" y="1460944"/>
                  </a:lnTo>
                  <a:lnTo>
                    <a:pt x="132969" y="1490472"/>
                  </a:lnTo>
                  <a:lnTo>
                    <a:pt x="171424" y="1517904"/>
                  </a:lnTo>
                  <a:lnTo>
                    <a:pt x="212026" y="1543088"/>
                  </a:lnTo>
                  <a:lnTo>
                    <a:pt x="254838" y="1565884"/>
                  </a:lnTo>
                  <a:lnTo>
                    <a:pt x="299859" y="1586128"/>
                  </a:lnTo>
                  <a:lnTo>
                    <a:pt x="347141" y="1603679"/>
                  </a:lnTo>
                  <a:lnTo>
                    <a:pt x="396735" y="1618373"/>
                  </a:lnTo>
                  <a:lnTo>
                    <a:pt x="448652" y="1630070"/>
                  </a:lnTo>
                  <a:lnTo>
                    <a:pt x="502932" y="1638604"/>
                  </a:lnTo>
                  <a:lnTo>
                    <a:pt x="559625" y="1643849"/>
                  </a:lnTo>
                  <a:lnTo>
                    <a:pt x="618756" y="1645627"/>
                  </a:lnTo>
                  <a:lnTo>
                    <a:pt x="671055" y="1643862"/>
                  </a:lnTo>
                  <a:lnTo>
                    <a:pt x="721448" y="1638630"/>
                  </a:lnTo>
                  <a:lnTo>
                    <a:pt x="769835" y="1630070"/>
                  </a:lnTo>
                  <a:lnTo>
                    <a:pt x="816102" y="1618272"/>
                  </a:lnTo>
                  <a:lnTo>
                    <a:pt x="860132" y="1603375"/>
                  </a:lnTo>
                  <a:lnTo>
                    <a:pt x="901852" y="1585468"/>
                  </a:lnTo>
                  <a:lnTo>
                    <a:pt x="941120" y="1564690"/>
                  </a:lnTo>
                  <a:lnTo>
                    <a:pt x="977861" y="1541145"/>
                  </a:lnTo>
                  <a:lnTo>
                    <a:pt x="1011961" y="1514944"/>
                  </a:lnTo>
                  <a:lnTo>
                    <a:pt x="1043305" y="1486204"/>
                  </a:lnTo>
                  <a:lnTo>
                    <a:pt x="1071803" y="1455051"/>
                  </a:lnTo>
                  <a:lnTo>
                    <a:pt x="1097330" y="1421599"/>
                  </a:lnTo>
                  <a:lnTo>
                    <a:pt x="1119797" y="1385951"/>
                  </a:lnTo>
                  <a:lnTo>
                    <a:pt x="1139101" y="1348219"/>
                  </a:lnTo>
                  <a:lnTo>
                    <a:pt x="1155128" y="1308544"/>
                  </a:lnTo>
                  <a:lnTo>
                    <a:pt x="1167777" y="1267015"/>
                  </a:lnTo>
                  <a:lnTo>
                    <a:pt x="1176934" y="1223759"/>
                  </a:lnTo>
                  <a:lnTo>
                    <a:pt x="1182522" y="1178890"/>
                  </a:lnTo>
                  <a:lnTo>
                    <a:pt x="1184402" y="1132535"/>
                  </a:lnTo>
                  <a:lnTo>
                    <a:pt x="1184402" y="1127887"/>
                  </a:lnTo>
                  <a:close/>
                </a:path>
                <a:path w="3387090" h="1645920">
                  <a:moveTo>
                    <a:pt x="2481300" y="815809"/>
                  </a:moveTo>
                  <a:lnTo>
                    <a:pt x="2476538" y="767791"/>
                  </a:lnTo>
                  <a:lnTo>
                    <a:pt x="2462631" y="722058"/>
                  </a:lnTo>
                  <a:lnTo>
                    <a:pt x="2440114" y="679881"/>
                  </a:lnTo>
                  <a:lnTo>
                    <a:pt x="2409533" y="642569"/>
                  </a:lnTo>
                  <a:lnTo>
                    <a:pt x="1767205" y="0"/>
                  </a:lnTo>
                  <a:lnTo>
                    <a:pt x="1343063" y="0"/>
                  </a:lnTo>
                  <a:lnTo>
                    <a:pt x="2025637" y="682993"/>
                  </a:lnTo>
                  <a:lnTo>
                    <a:pt x="1492186" y="682993"/>
                  </a:lnTo>
                  <a:lnTo>
                    <a:pt x="1727708" y="949845"/>
                  </a:lnTo>
                  <a:lnTo>
                    <a:pt x="2025002" y="949845"/>
                  </a:lnTo>
                  <a:lnTo>
                    <a:pt x="1343063" y="1634540"/>
                  </a:lnTo>
                  <a:lnTo>
                    <a:pt x="1765630" y="1634540"/>
                  </a:lnTo>
                  <a:lnTo>
                    <a:pt x="2409672" y="989114"/>
                  </a:lnTo>
                  <a:lnTo>
                    <a:pt x="2440241" y="951763"/>
                  </a:lnTo>
                  <a:lnTo>
                    <a:pt x="2462720" y="909574"/>
                  </a:lnTo>
                  <a:lnTo>
                    <a:pt x="2476576" y="863828"/>
                  </a:lnTo>
                  <a:lnTo>
                    <a:pt x="2481300" y="815809"/>
                  </a:lnTo>
                  <a:close/>
                </a:path>
                <a:path w="3387090" h="1645920">
                  <a:moveTo>
                    <a:pt x="3387052" y="1626870"/>
                  </a:moveTo>
                  <a:lnTo>
                    <a:pt x="2818650" y="1050061"/>
                  </a:lnTo>
                  <a:lnTo>
                    <a:pt x="2774594" y="1014272"/>
                  </a:lnTo>
                  <a:lnTo>
                    <a:pt x="2723756" y="988999"/>
                  </a:lnTo>
                  <a:lnTo>
                    <a:pt x="2668638" y="975448"/>
                  </a:lnTo>
                  <a:lnTo>
                    <a:pt x="2640355" y="973289"/>
                  </a:lnTo>
                  <a:lnTo>
                    <a:pt x="2611920" y="974267"/>
                  </a:lnTo>
                  <a:lnTo>
                    <a:pt x="2556268" y="985570"/>
                  </a:lnTo>
                  <a:lnTo>
                    <a:pt x="2504440" y="1008748"/>
                  </a:lnTo>
                  <a:lnTo>
                    <a:pt x="2458961" y="1042695"/>
                  </a:lnTo>
                  <a:lnTo>
                    <a:pt x="2421991" y="1085773"/>
                  </a:lnTo>
                  <a:lnTo>
                    <a:pt x="2975483" y="1635290"/>
                  </a:lnTo>
                  <a:lnTo>
                    <a:pt x="3387052" y="1635290"/>
                  </a:lnTo>
                  <a:lnTo>
                    <a:pt x="3387052" y="1626870"/>
                  </a:lnTo>
                  <a:close/>
                </a:path>
                <a:path w="3387090" h="1645920">
                  <a:moveTo>
                    <a:pt x="3387052" y="0"/>
                  </a:moveTo>
                  <a:lnTo>
                    <a:pt x="2975876" y="0"/>
                  </a:lnTo>
                  <a:lnTo>
                    <a:pt x="2418511" y="549516"/>
                  </a:lnTo>
                  <a:lnTo>
                    <a:pt x="2463825" y="587375"/>
                  </a:lnTo>
                  <a:lnTo>
                    <a:pt x="2515679" y="615581"/>
                  </a:lnTo>
                  <a:lnTo>
                    <a:pt x="2572118" y="633056"/>
                  </a:lnTo>
                  <a:lnTo>
                    <a:pt x="2630881" y="639089"/>
                  </a:lnTo>
                  <a:lnTo>
                    <a:pt x="2660446" y="637717"/>
                  </a:lnTo>
                  <a:lnTo>
                    <a:pt x="2718308" y="626313"/>
                  </a:lnTo>
                  <a:lnTo>
                    <a:pt x="2772943" y="603707"/>
                  </a:lnTo>
                  <a:lnTo>
                    <a:pt x="2821927" y="570865"/>
                  </a:lnTo>
                  <a:lnTo>
                    <a:pt x="3387052" y="4902"/>
                  </a:lnTo>
                  <a:lnTo>
                    <a:pt x="3387052" y="0"/>
                  </a:lnTo>
                  <a:close/>
                </a:path>
              </a:pathLst>
            </a:custGeom>
            <a:solidFill>
              <a:srgbClr val="00B1B2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4" name="object 134"/>
          <p:cNvSpPr txBox="1">
            <a:spLocks noGrp="1"/>
          </p:cNvSpPr>
          <p:nvPr>
            <p:ph type="title"/>
          </p:nvPr>
        </p:nvSpPr>
        <p:spPr>
          <a:xfrm>
            <a:off x="797405" y="633871"/>
            <a:ext cx="10268405" cy="64633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42570">
              <a:spcBef>
                <a:spcPts val="120"/>
              </a:spcBef>
            </a:pPr>
            <a:r>
              <a:rPr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Meeting</a:t>
            </a:r>
            <a:r>
              <a:rPr spc="-2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spc="-2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tripling</a:t>
            </a:r>
            <a:r>
              <a:rPr spc="-1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</a:t>
            </a:r>
            <a:r>
              <a:rPr spc="-2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spc="-1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</a:p>
        </p:txBody>
      </p:sp>
      <p:pic>
        <p:nvPicPr>
          <p:cNvPr id="135" name="Grafik 134">
            <a:extLst>
              <a:ext uri="{FF2B5EF4-FFF2-40B4-BE49-F238E27FC236}">
                <a16:creationId xmlns:a16="http://schemas.microsoft.com/office/drawing/2014/main" id="{816C715B-12D2-FF12-D8AB-BE342DCC5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4870" y="612001"/>
            <a:ext cx="3311999" cy="115761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531" y="0"/>
            <a:ext cx="20104100" cy="11329670"/>
          </a:xfrm>
          <a:custGeom>
            <a:avLst/>
            <a:gdLst/>
            <a:ahLst/>
            <a:cxnLst/>
            <a:rect l="l" t="t" r="r" b="b"/>
            <a:pathLst>
              <a:path w="20104100" h="11329670">
                <a:moveTo>
                  <a:pt x="20104099" y="0"/>
                </a:moveTo>
                <a:lnTo>
                  <a:pt x="0" y="0"/>
                </a:lnTo>
                <a:lnTo>
                  <a:pt x="0" y="11329497"/>
                </a:lnTo>
                <a:lnTo>
                  <a:pt x="20104099" y="11329497"/>
                </a:lnTo>
                <a:lnTo>
                  <a:pt x="20104099" y="0"/>
                </a:lnTo>
                <a:close/>
              </a:path>
            </a:pathLst>
          </a:custGeom>
          <a:solidFill>
            <a:srgbClr val="234460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" name="Grafik 102" descr="Ein Bild, das Welt, Karte enthält.&#10;&#10;KI-generierte Inhalte können fehlerhaft sein.">
            <a:extLst>
              <a:ext uri="{FF2B5EF4-FFF2-40B4-BE49-F238E27FC236}">
                <a16:creationId xmlns:a16="http://schemas.microsoft.com/office/drawing/2014/main" id="{E27A9A6C-CD52-CDCA-2595-129CD7F559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1" y="2626"/>
            <a:ext cx="20108761" cy="11332124"/>
          </a:xfrm>
          <a:prstGeom prst="rect">
            <a:avLst/>
          </a:prstGeom>
        </p:spPr>
      </p:pic>
      <p:sp>
        <p:nvSpPr>
          <p:cNvPr id="104" name="Rechteck 103">
            <a:extLst>
              <a:ext uri="{FF2B5EF4-FFF2-40B4-BE49-F238E27FC236}">
                <a16:creationId xmlns:a16="http://schemas.microsoft.com/office/drawing/2014/main" id="{0A351E55-1108-EBD8-37DE-F82D26EB1C86}"/>
              </a:ext>
            </a:extLst>
          </p:cNvPr>
          <p:cNvSpPr/>
          <p:nvPr/>
        </p:nvSpPr>
        <p:spPr>
          <a:xfrm>
            <a:off x="9922181" y="2390775"/>
            <a:ext cx="8763000" cy="784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5506" y="633869"/>
            <a:ext cx="6037580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spcBef>
                <a:spcPts val="120"/>
              </a:spcBef>
            </a:pPr>
            <a:r>
              <a:rPr sz="41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Investments</a:t>
            </a:r>
            <a:r>
              <a:rPr sz="4100" b="1" spc="-114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1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</a:t>
            </a:r>
            <a:r>
              <a:rPr sz="4100" b="1" spc="-114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4100" b="1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double</a:t>
            </a:r>
            <a:endParaRPr sz="4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0588965" y="3957474"/>
            <a:ext cx="6046470" cy="4464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2750" dirty="0">
                <a:latin typeface="Calibri" panose="020F0502020204030204" pitchFamily="34" charset="0"/>
                <a:cs typeface="Calibri" panose="020F0502020204030204" pitchFamily="34" charset="0"/>
              </a:rPr>
              <a:t>Annual</a:t>
            </a:r>
            <a:r>
              <a:rPr sz="275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750" dirty="0">
                <a:latin typeface="Calibri" panose="020F0502020204030204" pitchFamily="34" charset="0"/>
                <a:cs typeface="Calibri" panose="020F0502020204030204" pitchFamily="34" charset="0"/>
              </a:rPr>
              <a:t>investment</a:t>
            </a:r>
            <a:r>
              <a:rPr sz="275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75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75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750" dirty="0">
                <a:latin typeface="Calibri" panose="020F0502020204030204" pitchFamily="34" charset="0"/>
                <a:cs typeface="Calibri" panose="020F0502020204030204" pitchFamily="34" charset="0"/>
              </a:rPr>
              <a:t>renewables,</a:t>
            </a:r>
            <a:r>
              <a:rPr sz="275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750" spc="-20" dirty="0">
                <a:latin typeface="Calibri" panose="020F0502020204030204" pitchFamily="34" charset="0"/>
                <a:cs typeface="Calibri" panose="020F0502020204030204" pitchFamily="34" charset="0"/>
              </a:rPr>
              <a:t>2023</a:t>
            </a:r>
            <a:endParaRPr sz="27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0588965" y="6840315"/>
            <a:ext cx="6471920" cy="876522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>
              <a:lnSpc>
                <a:spcPts val="3279"/>
              </a:lnSpc>
              <a:spcBef>
                <a:spcPts val="235"/>
              </a:spcBef>
            </a:pPr>
            <a:r>
              <a:rPr sz="2750" spc="-20" dirty="0">
                <a:latin typeface="Calibri" panose="020F0502020204030204" pitchFamily="34" charset="0"/>
                <a:cs typeface="Calibri" panose="020F0502020204030204" pitchFamily="34" charset="0"/>
              </a:rPr>
              <a:t>Average</a:t>
            </a:r>
            <a:r>
              <a:rPr sz="275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750" dirty="0">
                <a:latin typeface="Calibri" panose="020F0502020204030204" pitchFamily="34" charset="0"/>
                <a:cs typeface="Calibri" panose="020F0502020204030204" pitchFamily="34" charset="0"/>
              </a:rPr>
              <a:t>annual</a:t>
            </a:r>
            <a:r>
              <a:rPr sz="275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750" dirty="0">
                <a:latin typeface="Calibri" panose="020F0502020204030204" pitchFamily="34" charset="0"/>
                <a:cs typeface="Calibri" panose="020F0502020204030204" pitchFamily="34" charset="0"/>
              </a:rPr>
              <a:t>investment</a:t>
            </a:r>
            <a:r>
              <a:rPr sz="275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75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75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750" spc="-10" dirty="0">
                <a:latin typeface="Calibri" panose="020F0502020204030204" pitchFamily="34" charset="0"/>
                <a:cs typeface="Calibri" panose="020F0502020204030204" pitchFamily="34" charset="0"/>
              </a:rPr>
              <a:t>renewables, </a:t>
            </a:r>
            <a:r>
              <a:rPr sz="2750" spc="-20" dirty="0">
                <a:latin typeface="Calibri" panose="020F0502020204030204" pitchFamily="34" charset="0"/>
                <a:cs typeface="Calibri" panose="020F0502020204030204" pitchFamily="34" charset="0"/>
              </a:rPr>
              <a:t>2024-2030</a:t>
            </a:r>
            <a:endParaRPr sz="27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10516748" y="2581477"/>
            <a:ext cx="7487920" cy="7476490"/>
            <a:chOff x="10494217" y="2581477"/>
            <a:chExt cx="7487920" cy="7476490"/>
          </a:xfrm>
        </p:grpSpPr>
        <p:sp>
          <p:nvSpPr>
            <p:cNvPr id="73" name="object 73"/>
            <p:cNvSpPr/>
            <p:nvPr/>
          </p:nvSpPr>
          <p:spPr>
            <a:xfrm>
              <a:off x="10505380" y="6647206"/>
              <a:ext cx="7467600" cy="0"/>
            </a:xfrm>
            <a:custGeom>
              <a:avLst/>
              <a:gdLst/>
              <a:ahLst/>
              <a:cxnLst/>
              <a:rect l="l" t="t" r="r" b="b"/>
              <a:pathLst>
                <a:path w="7467600">
                  <a:moveTo>
                    <a:pt x="0" y="0"/>
                  </a:moveTo>
                  <a:lnTo>
                    <a:pt x="7467154" y="0"/>
                  </a:lnTo>
                </a:path>
              </a:pathLst>
            </a:custGeom>
            <a:ln w="18250">
              <a:solidFill>
                <a:srgbClr val="9C9E9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10505380" y="3712704"/>
              <a:ext cx="7467600" cy="0"/>
            </a:xfrm>
            <a:custGeom>
              <a:avLst/>
              <a:gdLst/>
              <a:ahLst/>
              <a:cxnLst/>
              <a:rect l="l" t="t" r="r" b="b"/>
              <a:pathLst>
                <a:path w="7467600">
                  <a:moveTo>
                    <a:pt x="0" y="0"/>
                  </a:moveTo>
                  <a:lnTo>
                    <a:pt x="7467154" y="0"/>
                  </a:lnTo>
                </a:path>
              </a:pathLst>
            </a:custGeom>
            <a:ln w="18250">
              <a:solidFill>
                <a:srgbClr val="9C9E9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10494217" y="10009063"/>
              <a:ext cx="7478395" cy="48895"/>
            </a:xfrm>
            <a:custGeom>
              <a:avLst/>
              <a:gdLst/>
              <a:ahLst/>
              <a:cxnLst/>
              <a:rect l="l" t="t" r="r" b="b"/>
              <a:pathLst>
                <a:path w="7478394" h="48895">
                  <a:moveTo>
                    <a:pt x="0" y="48647"/>
                  </a:moveTo>
                  <a:lnTo>
                    <a:pt x="7478316" y="48647"/>
                  </a:lnTo>
                  <a:lnTo>
                    <a:pt x="7478316" y="0"/>
                  </a:lnTo>
                  <a:lnTo>
                    <a:pt x="0" y="0"/>
                  </a:lnTo>
                  <a:lnTo>
                    <a:pt x="0" y="486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10494217" y="10024262"/>
              <a:ext cx="7478395" cy="18415"/>
            </a:xfrm>
            <a:custGeom>
              <a:avLst/>
              <a:gdLst/>
              <a:ahLst/>
              <a:cxnLst/>
              <a:rect l="l" t="t" r="r" b="b"/>
              <a:pathLst>
                <a:path w="7478394" h="18415">
                  <a:moveTo>
                    <a:pt x="0" y="18250"/>
                  </a:moveTo>
                  <a:lnTo>
                    <a:pt x="7478316" y="18250"/>
                  </a:lnTo>
                  <a:lnTo>
                    <a:pt x="7478316" y="0"/>
                  </a:lnTo>
                  <a:lnTo>
                    <a:pt x="0" y="0"/>
                  </a:lnTo>
                  <a:lnTo>
                    <a:pt x="0" y="182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15778239" y="2776339"/>
              <a:ext cx="1800225" cy="646430"/>
            </a:xfrm>
            <a:custGeom>
              <a:avLst/>
              <a:gdLst/>
              <a:ahLst/>
              <a:cxnLst/>
              <a:rect l="l" t="t" r="r" b="b"/>
              <a:pathLst>
                <a:path w="1800225" h="646429">
                  <a:moveTo>
                    <a:pt x="562025" y="286651"/>
                  </a:moveTo>
                  <a:lnTo>
                    <a:pt x="342265" y="286651"/>
                  </a:lnTo>
                  <a:lnTo>
                    <a:pt x="342265" y="364832"/>
                  </a:lnTo>
                  <a:lnTo>
                    <a:pt x="478624" y="364832"/>
                  </a:lnTo>
                  <a:lnTo>
                    <a:pt x="478624" y="535940"/>
                  </a:lnTo>
                  <a:lnTo>
                    <a:pt x="430339" y="555244"/>
                  </a:lnTo>
                  <a:lnTo>
                    <a:pt x="391236" y="563435"/>
                  </a:lnTo>
                  <a:lnTo>
                    <a:pt x="349338" y="567563"/>
                  </a:lnTo>
                  <a:lnTo>
                    <a:pt x="327494" y="568083"/>
                  </a:lnTo>
                  <a:lnTo>
                    <a:pt x="302348" y="566915"/>
                  </a:lnTo>
                  <a:lnTo>
                    <a:pt x="255016" y="557580"/>
                  </a:lnTo>
                  <a:lnTo>
                    <a:pt x="211797" y="539178"/>
                  </a:lnTo>
                  <a:lnTo>
                    <a:pt x="174002" y="513334"/>
                  </a:lnTo>
                  <a:lnTo>
                    <a:pt x="142036" y="480491"/>
                  </a:lnTo>
                  <a:lnTo>
                    <a:pt x="116852" y="441629"/>
                  </a:lnTo>
                  <a:lnTo>
                    <a:pt x="98882" y="397167"/>
                  </a:lnTo>
                  <a:lnTo>
                    <a:pt x="89763" y="348742"/>
                  </a:lnTo>
                  <a:lnTo>
                    <a:pt x="88620" y="323126"/>
                  </a:lnTo>
                  <a:lnTo>
                    <a:pt x="89649" y="298297"/>
                  </a:lnTo>
                  <a:lnTo>
                    <a:pt x="97891" y="250748"/>
                  </a:lnTo>
                  <a:lnTo>
                    <a:pt x="114236" y="206387"/>
                  </a:lnTo>
                  <a:lnTo>
                    <a:pt x="137693" y="167513"/>
                  </a:lnTo>
                  <a:lnTo>
                    <a:pt x="167982" y="134620"/>
                  </a:lnTo>
                  <a:lnTo>
                    <a:pt x="204482" y="108343"/>
                  </a:lnTo>
                  <a:lnTo>
                    <a:pt x="246926" y="89179"/>
                  </a:lnTo>
                  <a:lnTo>
                    <a:pt x="294690" y="79400"/>
                  </a:lnTo>
                  <a:lnTo>
                    <a:pt x="320548" y="78181"/>
                  </a:lnTo>
                  <a:lnTo>
                    <a:pt x="343738" y="79070"/>
                  </a:lnTo>
                  <a:lnTo>
                    <a:pt x="388454" y="86245"/>
                  </a:lnTo>
                  <a:lnTo>
                    <a:pt x="431025" y="101066"/>
                  </a:lnTo>
                  <a:lnTo>
                    <a:pt x="471398" y="126479"/>
                  </a:lnTo>
                  <a:lnTo>
                    <a:pt x="490791" y="143332"/>
                  </a:lnTo>
                  <a:lnTo>
                    <a:pt x="549859" y="79908"/>
                  </a:lnTo>
                  <a:lnTo>
                    <a:pt x="509041" y="46583"/>
                  </a:lnTo>
                  <a:lnTo>
                    <a:pt x="459536" y="21297"/>
                  </a:lnTo>
                  <a:lnTo>
                    <a:pt x="397852" y="5321"/>
                  </a:lnTo>
                  <a:lnTo>
                    <a:pt x="320548" y="0"/>
                  </a:lnTo>
                  <a:lnTo>
                    <a:pt x="286067" y="1549"/>
                  </a:lnTo>
                  <a:lnTo>
                    <a:pt x="221348" y="13944"/>
                  </a:lnTo>
                  <a:lnTo>
                    <a:pt x="162636" y="38315"/>
                  </a:lnTo>
                  <a:lnTo>
                    <a:pt x="112039" y="72415"/>
                  </a:lnTo>
                  <a:lnTo>
                    <a:pt x="69989" y="115658"/>
                  </a:lnTo>
                  <a:lnTo>
                    <a:pt x="36982" y="166890"/>
                  </a:lnTo>
                  <a:lnTo>
                    <a:pt x="13436" y="225590"/>
                  </a:lnTo>
                  <a:lnTo>
                    <a:pt x="1498" y="289420"/>
                  </a:lnTo>
                  <a:lnTo>
                    <a:pt x="0" y="323126"/>
                  </a:lnTo>
                  <a:lnTo>
                    <a:pt x="1397" y="355282"/>
                  </a:lnTo>
                  <a:lnTo>
                    <a:pt x="12471" y="417195"/>
                  </a:lnTo>
                  <a:lnTo>
                    <a:pt x="34505" y="475335"/>
                  </a:lnTo>
                  <a:lnTo>
                    <a:pt x="66636" y="526796"/>
                  </a:lnTo>
                  <a:lnTo>
                    <a:pt x="108699" y="570852"/>
                  </a:lnTo>
                  <a:lnTo>
                    <a:pt x="160388" y="606031"/>
                  </a:lnTo>
                  <a:lnTo>
                    <a:pt x="221500" y="631609"/>
                  </a:lnTo>
                  <a:lnTo>
                    <a:pt x="291211" y="644626"/>
                  </a:lnTo>
                  <a:lnTo>
                    <a:pt x="329247" y="646252"/>
                  </a:lnTo>
                  <a:lnTo>
                    <a:pt x="343369" y="646036"/>
                  </a:lnTo>
                  <a:lnTo>
                    <a:pt x="388721" y="642785"/>
                  </a:lnTo>
                  <a:lnTo>
                    <a:pt x="435787" y="635381"/>
                  </a:lnTo>
                  <a:lnTo>
                    <a:pt x="481558" y="623785"/>
                  </a:lnTo>
                  <a:lnTo>
                    <a:pt x="524713" y="608685"/>
                  </a:lnTo>
                  <a:lnTo>
                    <a:pt x="562025" y="589800"/>
                  </a:lnTo>
                  <a:lnTo>
                    <a:pt x="562025" y="286651"/>
                  </a:lnTo>
                  <a:close/>
                </a:path>
                <a:path w="1800225" h="646429">
                  <a:moveTo>
                    <a:pt x="1077976" y="170268"/>
                  </a:moveTo>
                  <a:lnTo>
                    <a:pt x="1074178" y="130403"/>
                  </a:lnTo>
                  <a:lnTo>
                    <a:pt x="1054481" y="80797"/>
                  </a:lnTo>
                  <a:lnTo>
                    <a:pt x="1021105" y="43014"/>
                  </a:lnTo>
                  <a:lnTo>
                    <a:pt x="976464" y="16954"/>
                  </a:lnTo>
                  <a:lnTo>
                    <a:pt x="923036" y="2730"/>
                  </a:lnTo>
                  <a:lnTo>
                    <a:pt x="884288" y="12"/>
                  </a:lnTo>
                  <a:lnTo>
                    <a:pt x="864654" y="609"/>
                  </a:lnTo>
                  <a:lnTo>
                    <a:pt x="810006" y="9575"/>
                  </a:lnTo>
                  <a:lnTo>
                    <a:pt x="762939" y="29756"/>
                  </a:lnTo>
                  <a:lnTo>
                    <a:pt x="724890" y="61569"/>
                  </a:lnTo>
                  <a:lnTo>
                    <a:pt x="696747" y="104711"/>
                  </a:lnTo>
                  <a:lnTo>
                    <a:pt x="681037" y="159829"/>
                  </a:lnTo>
                  <a:lnTo>
                    <a:pt x="771372" y="167640"/>
                  </a:lnTo>
                  <a:lnTo>
                    <a:pt x="776630" y="146685"/>
                  </a:lnTo>
                  <a:lnTo>
                    <a:pt x="784606" y="128130"/>
                  </a:lnTo>
                  <a:lnTo>
                    <a:pt x="808710" y="98158"/>
                  </a:lnTo>
                  <a:lnTo>
                    <a:pt x="842149" y="79273"/>
                  </a:lnTo>
                  <a:lnTo>
                    <a:pt x="883412" y="72961"/>
                  </a:lnTo>
                  <a:lnTo>
                    <a:pt x="894130" y="73393"/>
                  </a:lnTo>
                  <a:lnTo>
                    <a:pt x="934123" y="83743"/>
                  </a:lnTo>
                  <a:lnTo>
                    <a:pt x="965327" y="106121"/>
                  </a:lnTo>
                  <a:lnTo>
                    <a:pt x="984732" y="139687"/>
                  </a:lnTo>
                  <a:lnTo>
                    <a:pt x="989393" y="171132"/>
                  </a:lnTo>
                  <a:lnTo>
                    <a:pt x="989037" y="180581"/>
                  </a:lnTo>
                  <a:lnTo>
                    <a:pt x="977099" y="224548"/>
                  </a:lnTo>
                  <a:lnTo>
                    <a:pt x="952728" y="263334"/>
                  </a:lnTo>
                  <a:lnTo>
                    <a:pt x="921626" y="297065"/>
                  </a:lnTo>
                  <a:lnTo>
                    <a:pt x="674941" y="542023"/>
                  </a:lnTo>
                  <a:lnTo>
                    <a:pt x="674941" y="630643"/>
                  </a:lnTo>
                  <a:lnTo>
                    <a:pt x="1077976" y="630643"/>
                  </a:lnTo>
                  <a:lnTo>
                    <a:pt x="1077976" y="557644"/>
                  </a:lnTo>
                  <a:lnTo>
                    <a:pt x="768743" y="557644"/>
                  </a:lnTo>
                  <a:lnTo>
                    <a:pt x="981468" y="352183"/>
                  </a:lnTo>
                  <a:lnTo>
                    <a:pt x="1011110" y="321411"/>
                  </a:lnTo>
                  <a:lnTo>
                    <a:pt x="1037323" y="288671"/>
                  </a:lnTo>
                  <a:lnTo>
                    <a:pt x="1058329" y="252895"/>
                  </a:lnTo>
                  <a:lnTo>
                    <a:pt x="1072845" y="213664"/>
                  </a:lnTo>
                  <a:lnTo>
                    <a:pt x="1077404" y="185229"/>
                  </a:lnTo>
                  <a:lnTo>
                    <a:pt x="1077976" y="170268"/>
                  </a:lnTo>
                  <a:close/>
                </a:path>
                <a:path w="1800225" h="646429">
                  <a:moveTo>
                    <a:pt x="1799793" y="325221"/>
                  </a:moveTo>
                  <a:lnTo>
                    <a:pt x="1711172" y="325221"/>
                  </a:lnTo>
                  <a:lnTo>
                    <a:pt x="1710029" y="349491"/>
                  </a:lnTo>
                  <a:lnTo>
                    <a:pt x="1706892" y="373087"/>
                  </a:lnTo>
                  <a:lnTo>
                    <a:pt x="1694700" y="418236"/>
                  </a:lnTo>
                  <a:lnTo>
                    <a:pt x="1674723" y="460044"/>
                  </a:lnTo>
                  <a:lnTo>
                    <a:pt x="1647799" y="495998"/>
                  </a:lnTo>
                  <a:lnTo>
                    <a:pt x="1614360" y="525640"/>
                  </a:lnTo>
                  <a:lnTo>
                    <a:pt x="1574838" y="548538"/>
                  </a:lnTo>
                  <a:lnTo>
                    <a:pt x="1529676" y="563194"/>
                  </a:lnTo>
                  <a:lnTo>
                    <a:pt x="1479296" y="568071"/>
                  </a:lnTo>
                  <a:lnTo>
                    <a:pt x="1453451" y="566851"/>
                  </a:lnTo>
                  <a:lnTo>
                    <a:pt x="1405674" y="557085"/>
                  </a:lnTo>
                  <a:lnTo>
                    <a:pt x="1363230" y="537921"/>
                  </a:lnTo>
                  <a:lnTo>
                    <a:pt x="1326743" y="511657"/>
                  </a:lnTo>
                  <a:lnTo>
                    <a:pt x="1296441" y="478751"/>
                  </a:lnTo>
                  <a:lnTo>
                    <a:pt x="1272984" y="439877"/>
                  </a:lnTo>
                  <a:lnTo>
                    <a:pt x="1256639" y="395528"/>
                  </a:lnTo>
                  <a:lnTo>
                    <a:pt x="1248397" y="347967"/>
                  </a:lnTo>
                  <a:lnTo>
                    <a:pt x="1247368" y="323138"/>
                  </a:lnTo>
                  <a:lnTo>
                    <a:pt x="1248397" y="298310"/>
                  </a:lnTo>
                  <a:lnTo>
                    <a:pt x="1256639" y="250736"/>
                  </a:lnTo>
                  <a:lnTo>
                    <a:pt x="1272984" y="206387"/>
                  </a:lnTo>
                  <a:lnTo>
                    <a:pt x="1296441" y="167525"/>
                  </a:lnTo>
                  <a:lnTo>
                    <a:pt x="1326743" y="134620"/>
                  </a:lnTo>
                  <a:lnTo>
                    <a:pt x="1363230" y="108343"/>
                  </a:lnTo>
                  <a:lnTo>
                    <a:pt x="1405674" y="89166"/>
                  </a:lnTo>
                  <a:lnTo>
                    <a:pt x="1453451" y="79400"/>
                  </a:lnTo>
                  <a:lnTo>
                    <a:pt x="1479296" y="78181"/>
                  </a:lnTo>
                  <a:lnTo>
                    <a:pt x="1494053" y="78600"/>
                  </a:lnTo>
                  <a:lnTo>
                    <a:pt x="1494053" y="330"/>
                  </a:lnTo>
                  <a:lnTo>
                    <a:pt x="1455369" y="736"/>
                  </a:lnTo>
                  <a:lnTo>
                    <a:pt x="1383309" y="12979"/>
                  </a:lnTo>
                  <a:lnTo>
                    <a:pt x="1321396" y="38303"/>
                  </a:lnTo>
                  <a:lnTo>
                    <a:pt x="1270787" y="72402"/>
                  </a:lnTo>
                  <a:lnTo>
                    <a:pt x="1228737" y="115646"/>
                  </a:lnTo>
                  <a:lnTo>
                    <a:pt x="1195730" y="166890"/>
                  </a:lnTo>
                  <a:lnTo>
                    <a:pt x="1172197" y="225577"/>
                  </a:lnTo>
                  <a:lnTo>
                    <a:pt x="1160272" y="289433"/>
                  </a:lnTo>
                  <a:lnTo>
                    <a:pt x="1158786" y="323138"/>
                  </a:lnTo>
                  <a:lnTo>
                    <a:pt x="1160272" y="356857"/>
                  </a:lnTo>
                  <a:lnTo>
                    <a:pt x="1172197" y="420700"/>
                  </a:lnTo>
                  <a:lnTo>
                    <a:pt x="1195730" y="479374"/>
                  </a:lnTo>
                  <a:lnTo>
                    <a:pt x="1228737" y="530631"/>
                  </a:lnTo>
                  <a:lnTo>
                    <a:pt x="1270787" y="573874"/>
                  </a:lnTo>
                  <a:lnTo>
                    <a:pt x="1321396" y="607961"/>
                  </a:lnTo>
                  <a:lnTo>
                    <a:pt x="1380109" y="632345"/>
                  </a:lnTo>
                  <a:lnTo>
                    <a:pt x="1444828" y="644702"/>
                  </a:lnTo>
                  <a:lnTo>
                    <a:pt x="1479296" y="646252"/>
                  </a:lnTo>
                  <a:lnTo>
                    <a:pt x="1513763" y="644702"/>
                  </a:lnTo>
                  <a:lnTo>
                    <a:pt x="1578470" y="632345"/>
                  </a:lnTo>
                  <a:lnTo>
                    <a:pt x="1637182" y="607961"/>
                  </a:lnTo>
                  <a:lnTo>
                    <a:pt x="1687779" y="573874"/>
                  </a:lnTo>
                  <a:lnTo>
                    <a:pt x="1729828" y="530631"/>
                  </a:lnTo>
                  <a:lnTo>
                    <a:pt x="1762848" y="479374"/>
                  </a:lnTo>
                  <a:lnTo>
                    <a:pt x="1786242" y="421170"/>
                  </a:lnTo>
                  <a:lnTo>
                    <a:pt x="1798167" y="358368"/>
                  </a:lnTo>
                  <a:lnTo>
                    <a:pt x="1799793" y="325221"/>
                  </a:lnTo>
                  <a:close/>
                </a:path>
              </a:pathLst>
            </a:custGeom>
            <a:solidFill>
              <a:srgbClr val="004661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17300854" y="2581483"/>
              <a:ext cx="480059" cy="491490"/>
            </a:xfrm>
            <a:custGeom>
              <a:avLst/>
              <a:gdLst/>
              <a:ahLst/>
              <a:cxnLst/>
              <a:rect l="l" t="t" r="r" b="b"/>
              <a:pathLst>
                <a:path w="480059" h="491489">
                  <a:moveTo>
                    <a:pt x="479437" y="193040"/>
                  </a:moveTo>
                  <a:lnTo>
                    <a:pt x="276364" y="193040"/>
                  </a:lnTo>
                  <a:lnTo>
                    <a:pt x="276364" y="0"/>
                  </a:lnTo>
                  <a:lnTo>
                    <a:pt x="186042" y="0"/>
                  </a:lnTo>
                  <a:lnTo>
                    <a:pt x="186042" y="193040"/>
                  </a:lnTo>
                  <a:lnTo>
                    <a:pt x="0" y="193040"/>
                  </a:lnTo>
                  <a:lnTo>
                    <a:pt x="0" y="283210"/>
                  </a:lnTo>
                  <a:lnTo>
                    <a:pt x="186042" y="283210"/>
                  </a:lnTo>
                  <a:lnTo>
                    <a:pt x="186042" y="491490"/>
                  </a:lnTo>
                  <a:lnTo>
                    <a:pt x="276364" y="491490"/>
                  </a:lnTo>
                  <a:lnTo>
                    <a:pt x="276364" y="283210"/>
                  </a:lnTo>
                  <a:lnTo>
                    <a:pt x="479437" y="283210"/>
                  </a:lnTo>
                  <a:lnTo>
                    <a:pt x="479437" y="193040"/>
                  </a:lnTo>
                  <a:close/>
                </a:path>
              </a:pathLst>
            </a:custGeom>
            <a:solidFill>
              <a:srgbClr val="1CB0AE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12347435" y="2776327"/>
              <a:ext cx="1800225" cy="646430"/>
            </a:xfrm>
            <a:custGeom>
              <a:avLst/>
              <a:gdLst/>
              <a:ahLst/>
              <a:cxnLst/>
              <a:rect l="l" t="t" r="r" b="b"/>
              <a:pathLst>
                <a:path w="1800225" h="646429">
                  <a:moveTo>
                    <a:pt x="562013" y="286664"/>
                  </a:moveTo>
                  <a:lnTo>
                    <a:pt x="342265" y="286664"/>
                  </a:lnTo>
                  <a:lnTo>
                    <a:pt x="342265" y="364845"/>
                  </a:lnTo>
                  <a:lnTo>
                    <a:pt x="478624" y="364845"/>
                  </a:lnTo>
                  <a:lnTo>
                    <a:pt x="478624" y="535952"/>
                  </a:lnTo>
                  <a:lnTo>
                    <a:pt x="430326" y="555256"/>
                  </a:lnTo>
                  <a:lnTo>
                    <a:pt x="391236" y="563448"/>
                  </a:lnTo>
                  <a:lnTo>
                    <a:pt x="349326" y="567575"/>
                  </a:lnTo>
                  <a:lnTo>
                    <a:pt x="327482" y="568096"/>
                  </a:lnTo>
                  <a:lnTo>
                    <a:pt x="302348" y="566928"/>
                  </a:lnTo>
                  <a:lnTo>
                    <a:pt x="255003" y="557593"/>
                  </a:lnTo>
                  <a:lnTo>
                    <a:pt x="211797" y="539191"/>
                  </a:lnTo>
                  <a:lnTo>
                    <a:pt x="174002" y="513346"/>
                  </a:lnTo>
                  <a:lnTo>
                    <a:pt x="142036" y="480504"/>
                  </a:lnTo>
                  <a:lnTo>
                    <a:pt x="116840" y="441642"/>
                  </a:lnTo>
                  <a:lnTo>
                    <a:pt x="98882" y="397179"/>
                  </a:lnTo>
                  <a:lnTo>
                    <a:pt x="89750" y="348754"/>
                  </a:lnTo>
                  <a:lnTo>
                    <a:pt x="88607" y="323138"/>
                  </a:lnTo>
                  <a:lnTo>
                    <a:pt x="89636" y="298310"/>
                  </a:lnTo>
                  <a:lnTo>
                    <a:pt x="97878" y="250761"/>
                  </a:lnTo>
                  <a:lnTo>
                    <a:pt x="114223" y="206400"/>
                  </a:lnTo>
                  <a:lnTo>
                    <a:pt x="137680" y="167525"/>
                  </a:lnTo>
                  <a:lnTo>
                    <a:pt x="167970" y="134632"/>
                  </a:lnTo>
                  <a:lnTo>
                    <a:pt x="204470" y="108356"/>
                  </a:lnTo>
                  <a:lnTo>
                    <a:pt x="246913" y="89192"/>
                  </a:lnTo>
                  <a:lnTo>
                    <a:pt x="294690" y="79413"/>
                  </a:lnTo>
                  <a:lnTo>
                    <a:pt x="320548" y="78193"/>
                  </a:lnTo>
                  <a:lnTo>
                    <a:pt x="343725" y="79082"/>
                  </a:lnTo>
                  <a:lnTo>
                    <a:pt x="388454" y="86258"/>
                  </a:lnTo>
                  <a:lnTo>
                    <a:pt x="431012" y="101079"/>
                  </a:lnTo>
                  <a:lnTo>
                    <a:pt x="471385" y="126492"/>
                  </a:lnTo>
                  <a:lnTo>
                    <a:pt x="490778" y="143344"/>
                  </a:lnTo>
                  <a:lnTo>
                    <a:pt x="549859" y="79921"/>
                  </a:lnTo>
                  <a:lnTo>
                    <a:pt x="509041" y="46596"/>
                  </a:lnTo>
                  <a:lnTo>
                    <a:pt x="459524" y="21310"/>
                  </a:lnTo>
                  <a:lnTo>
                    <a:pt x="397840" y="5334"/>
                  </a:lnTo>
                  <a:lnTo>
                    <a:pt x="320548" y="12"/>
                  </a:lnTo>
                  <a:lnTo>
                    <a:pt x="286054" y="1562"/>
                  </a:lnTo>
                  <a:lnTo>
                    <a:pt x="221335" y="13957"/>
                  </a:lnTo>
                  <a:lnTo>
                    <a:pt x="162623" y="38328"/>
                  </a:lnTo>
                  <a:lnTo>
                    <a:pt x="112026" y="72428"/>
                  </a:lnTo>
                  <a:lnTo>
                    <a:pt x="69989" y="115671"/>
                  </a:lnTo>
                  <a:lnTo>
                    <a:pt x="36969" y="166903"/>
                  </a:lnTo>
                  <a:lnTo>
                    <a:pt x="13436" y="225602"/>
                  </a:lnTo>
                  <a:lnTo>
                    <a:pt x="1485" y="289433"/>
                  </a:lnTo>
                  <a:lnTo>
                    <a:pt x="0" y="323138"/>
                  </a:lnTo>
                  <a:lnTo>
                    <a:pt x="1384" y="355295"/>
                  </a:lnTo>
                  <a:lnTo>
                    <a:pt x="12471" y="417207"/>
                  </a:lnTo>
                  <a:lnTo>
                    <a:pt x="34493" y="475348"/>
                  </a:lnTo>
                  <a:lnTo>
                    <a:pt x="66624" y="526808"/>
                  </a:lnTo>
                  <a:lnTo>
                    <a:pt x="108699" y="570865"/>
                  </a:lnTo>
                  <a:lnTo>
                    <a:pt x="160375" y="606044"/>
                  </a:lnTo>
                  <a:lnTo>
                    <a:pt x="221488" y="631621"/>
                  </a:lnTo>
                  <a:lnTo>
                    <a:pt x="291198" y="644639"/>
                  </a:lnTo>
                  <a:lnTo>
                    <a:pt x="329234" y="646264"/>
                  </a:lnTo>
                  <a:lnTo>
                    <a:pt x="343357" y="646049"/>
                  </a:lnTo>
                  <a:lnTo>
                    <a:pt x="388708" y="642797"/>
                  </a:lnTo>
                  <a:lnTo>
                    <a:pt x="435775" y="635393"/>
                  </a:lnTo>
                  <a:lnTo>
                    <a:pt x="481545" y="623798"/>
                  </a:lnTo>
                  <a:lnTo>
                    <a:pt x="524713" y="608698"/>
                  </a:lnTo>
                  <a:lnTo>
                    <a:pt x="562013" y="589813"/>
                  </a:lnTo>
                  <a:lnTo>
                    <a:pt x="562013" y="286664"/>
                  </a:lnTo>
                  <a:close/>
                </a:path>
                <a:path w="1800225" h="646429">
                  <a:moveTo>
                    <a:pt x="1077963" y="170281"/>
                  </a:moveTo>
                  <a:lnTo>
                    <a:pt x="1074166" y="130416"/>
                  </a:lnTo>
                  <a:lnTo>
                    <a:pt x="1054468" y="80810"/>
                  </a:lnTo>
                  <a:lnTo>
                    <a:pt x="1021092" y="43027"/>
                  </a:lnTo>
                  <a:lnTo>
                    <a:pt x="976452" y="16967"/>
                  </a:lnTo>
                  <a:lnTo>
                    <a:pt x="923023" y="2743"/>
                  </a:lnTo>
                  <a:lnTo>
                    <a:pt x="884275" y="25"/>
                  </a:lnTo>
                  <a:lnTo>
                    <a:pt x="864641" y="622"/>
                  </a:lnTo>
                  <a:lnTo>
                    <a:pt x="809993" y="9588"/>
                  </a:lnTo>
                  <a:lnTo>
                    <a:pt x="762927" y="29768"/>
                  </a:lnTo>
                  <a:lnTo>
                    <a:pt x="724877" y="61582"/>
                  </a:lnTo>
                  <a:lnTo>
                    <a:pt x="696734" y="104724"/>
                  </a:lnTo>
                  <a:lnTo>
                    <a:pt x="681024" y="159842"/>
                  </a:lnTo>
                  <a:lnTo>
                    <a:pt x="771359" y="167652"/>
                  </a:lnTo>
                  <a:lnTo>
                    <a:pt x="776617" y="146697"/>
                  </a:lnTo>
                  <a:lnTo>
                    <a:pt x="784593" y="128143"/>
                  </a:lnTo>
                  <a:lnTo>
                    <a:pt x="808697" y="98171"/>
                  </a:lnTo>
                  <a:lnTo>
                    <a:pt x="842137" y="79286"/>
                  </a:lnTo>
                  <a:lnTo>
                    <a:pt x="883412" y="72974"/>
                  </a:lnTo>
                  <a:lnTo>
                    <a:pt x="894130" y="73406"/>
                  </a:lnTo>
                  <a:lnTo>
                    <a:pt x="934110" y="83756"/>
                  </a:lnTo>
                  <a:lnTo>
                    <a:pt x="965314" y="106121"/>
                  </a:lnTo>
                  <a:lnTo>
                    <a:pt x="984719" y="139700"/>
                  </a:lnTo>
                  <a:lnTo>
                    <a:pt x="989380" y="171145"/>
                  </a:lnTo>
                  <a:lnTo>
                    <a:pt x="989025" y="180594"/>
                  </a:lnTo>
                  <a:lnTo>
                    <a:pt x="977087" y="224561"/>
                  </a:lnTo>
                  <a:lnTo>
                    <a:pt x="952715" y="263347"/>
                  </a:lnTo>
                  <a:lnTo>
                    <a:pt x="921613" y="297078"/>
                  </a:lnTo>
                  <a:lnTo>
                    <a:pt x="674928" y="542036"/>
                  </a:lnTo>
                  <a:lnTo>
                    <a:pt x="674928" y="630656"/>
                  </a:lnTo>
                  <a:lnTo>
                    <a:pt x="1077963" y="630656"/>
                  </a:lnTo>
                  <a:lnTo>
                    <a:pt x="1077963" y="557657"/>
                  </a:lnTo>
                  <a:lnTo>
                    <a:pt x="768731" y="557657"/>
                  </a:lnTo>
                  <a:lnTo>
                    <a:pt x="981456" y="352196"/>
                  </a:lnTo>
                  <a:lnTo>
                    <a:pt x="1011097" y="321424"/>
                  </a:lnTo>
                  <a:lnTo>
                    <a:pt x="1037310" y="288683"/>
                  </a:lnTo>
                  <a:lnTo>
                    <a:pt x="1058316" y="252907"/>
                  </a:lnTo>
                  <a:lnTo>
                    <a:pt x="1072832" y="213677"/>
                  </a:lnTo>
                  <a:lnTo>
                    <a:pt x="1077391" y="185242"/>
                  </a:lnTo>
                  <a:lnTo>
                    <a:pt x="1077963" y="170281"/>
                  </a:lnTo>
                  <a:close/>
                </a:path>
                <a:path w="1800225" h="646429">
                  <a:moveTo>
                    <a:pt x="1799818" y="323138"/>
                  </a:moveTo>
                  <a:lnTo>
                    <a:pt x="1793836" y="256921"/>
                  </a:lnTo>
                  <a:lnTo>
                    <a:pt x="1775929" y="195478"/>
                  </a:lnTo>
                  <a:lnTo>
                    <a:pt x="1747481" y="140309"/>
                  </a:lnTo>
                  <a:lnTo>
                    <a:pt x="1711198" y="94449"/>
                  </a:lnTo>
                  <a:lnTo>
                    <a:pt x="1711198" y="323138"/>
                  </a:lnTo>
                  <a:lnTo>
                    <a:pt x="1711134" y="325920"/>
                  </a:lnTo>
                  <a:lnTo>
                    <a:pt x="1705800" y="378891"/>
                  </a:lnTo>
                  <a:lnTo>
                    <a:pt x="1701533" y="396862"/>
                  </a:lnTo>
                  <a:lnTo>
                    <a:pt x="1700580" y="400329"/>
                  </a:lnTo>
                  <a:lnTo>
                    <a:pt x="1684108" y="442772"/>
                  </a:lnTo>
                  <a:lnTo>
                    <a:pt x="1653171" y="489877"/>
                  </a:lnTo>
                  <a:lnTo>
                    <a:pt x="1651393" y="491921"/>
                  </a:lnTo>
                  <a:lnTo>
                    <a:pt x="1649641" y="494004"/>
                  </a:lnTo>
                  <a:lnTo>
                    <a:pt x="1613471" y="526211"/>
                  </a:lnTo>
                  <a:lnTo>
                    <a:pt x="1579130" y="546493"/>
                  </a:lnTo>
                  <a:lnTo>
                    <a:pt x="1577009" y="547560"/>
                  </a:lnTo>
                  <a:lnTo>
                    <a:pt x="1525955" y="563905"/>
                  </a:lnTo>
                  <a:lnTo>
                    <a:pt x="1479296" y="568109"/>
                  </a:lnTo>
                  <a:lnTo>
                    <a:pt x="1455407" y="567055"/>
                  </a:lnTo>
                  <a:lnTo>
                    <a:pt x="1410944" y="558660"/>
                  </a:lnTo>
                  <a:lnTo>
                    <a:pt x="1379435" y="546493"/>
                  </a:lnTo>
                  <a:lnTo>
                    <a:pt x="1377289" y="545426"/>
                  </a:lnTo>
                  <a:lnTo>
                    <a:pt x="1330540" y="514896"/>
                  </a:lnTo>
                  <a:lnTo>
                    <a:pt x="1307172" y="491921"/>
                  </a:lnTo>
                  <a:lnTo>
                    <a:pt x="1305382" y="489877"/>
                  </a:lnTo>
                  <a:lnTo>
                    <a:pt x="1274445" y="442772"/>
                  </a:lnTo>
                  <a:lnTo>
                    <a:pt x="1265643" y="422795"/>
                  </a:lnTo>
                  <a:lnTo>
                    <a:pt x="1264704" y="420560"/>
                  </a:lnTo>
                  <a:lnTo>
                    <a:pt x="1256957" y="396582"/>
                  </a:lnTo>
                  <a:lnTo>
                    <a:pt x="1256766" y="396011"/>
                  </a:lnTo>
                  <a:lnTo>
                    <a:pt x="1248079" y="343496"/>
                  </a:lnTo>
                  <a:lnTo>
                    <a:pt x="1247355" y="323138"/>
                  </a:lnTo>
                  <a:lnTo>
                    <a:pt x="1248384" y="298323"/>
                  </a:lnTo>
                  <a:lnTo>
                    <a:pt x="1256639" y="250761"/>
                  </a:lnTo>
                  <a:lnTo>
                    <a:pt x="1272984" y="206400"/>
                  </a:lnTo>
                  <a:lnTo>
                    <a:pt x="1296428" y="167538"/>
                  </a:lnTo>
                  <a:lnTo>
                    <a:pt x="1326718" y="134632"/>
                  </a:lnTo>
                  <a:lnTo>
                    <a:pt x="1363218" y="108356"/>
                  </a:lnTo>
                  <a:lnTo>
                    <a:pt x="1402486" y="90258"/>
                  </a:lnTo>
                  <a:lnTo>
                    <a:pt x="1442885" y="80708"/>
                  </a:lnTo>
                  <a:lnTo>
                    <a:pt x="1474279" y="78206"/>
                  </a:lnTo>
                  <a:lnTo>
                    <a:pt x="1484274" y="78206"/>
                  </a:lnTo>
                  <a:lnTo>
                    <a:pt x="1536369" y="84582"/>
                  </a:lnTo>
                  <a:lnTo>
                    <a:pt x="1574850" y="97726"/>
                  </a:lnTo>
                  <a:lnTo>
                    <a:pt x="1614360" y="120650"/>
                  </a:lnTo>
                  <a:lnTo>
                    <a:pt x="1647799" y="150291"/>
                  </a:lnTo>
                  <a:lnTo>
                    <a:pt x="1674736" y="186232"/>
                  </a:lnTo>
                  <a:lnTo>
                    <a:pt x="1694700" y="228015"/>
                  </a:lnTo>
                  <a:lnTo>
                    <a:pt x="1707083" y="274193"/>
                  </a:lnTo>
                  <a:lnTo>
                    <a:pt x="1711198" y="323138"/>
                  </a:lnTo>
                  <a:lnTo>
                    <a:pt x="1711198" y="94449"/>
                  </a:lnTo>
                  <a:lnTo>
                    <a:pt x="1663547" y="54203"/>
                  </a:lnTo>
                  <a:lnTo>
                    <a:pt x="1608709" y="24765"/>
                  </a:lnTo>
                  <a:lnTo>
                    <a:pt x="1553641" y="7607"/>
                  </a:lnTo>
                  <a:lnTo>
                    <a:pt x="1494040" y="342"/>
                  </a:lnTo>
                  <a:lnTo>
                    <a:pt x="1484236" y="0"/>
                  </a:lnTo>
                  <a:lnTo>
                    <a:pt x="1474317" y="0"/>
                  </a:lnTo>
                  <a:lnTo>
                    <a:pt x="1434160" y="2743"/>
                  </a:lnTo>
                  <a:lnTo>
                    <a:pt x="1376832" y="14947"/>
                  </a:lnTo>
                  <a:lnTo>
                    <a:pt x="1321384" y="38315"/>
                  </a:lnTo>
                  <a:lnTo>
                    <a:pt x="1270774" y="72415"/>
                  </a:lnTo>
                  <a:lnTo>
                    <a:pt x="1228737" y="115671"/>
                  </a:lnTo>
                  <a:lnTo>
                    <a:pt x="1195717" y="166916"/>
                  </a:lnTo>
                  <a:lnTo>
                    <a:pt x="1172184" y="225590"/>
                  </a:lnTo>
                  <a:lnTo>
                    <a:pt x="1160233" y="289433"/>
                  </a:lnTo>
                  <a:lnTo>
                    <a:pt x="1158748" y="323138"/>
                  </a:lnTo>
                  <a:lnTo>
                    <a:pt x="1158862" y="331317"/>
                  </a:lnTo>
                  <a:lnTo>
                    <a:pt x="1162316" y="374535"/>
                  </a:lnTo>
                  <a:lnTo>
                    <a:pt x="1170863" y="416191"/>
                  </a:lnTo>
                  <a:lnTo>
                    <a:pt x="1172349" y="421144"/>
                  </a:lnTo>
                  <a:lnTo>
                    <a:pt x="1172502" y="421767"/>
                  </a:lnTo>
                  <a:lnTo>
                    <a:pt x="1172743" y="422376"/>
                  </a:lnTo>
                  <a:lnTo>
                    <a:pt x="1174254" y="427380"/>
                  </a:lnTo>
                  <a:lnTo>
                    <a:pt x="1175600" y="431774"/>
                  </a:lnTo>
                  <a:lnTo>
                    <a:pt x="1195717" y="479399"/>
                  </a:lnTo>
                  <a:lnTo>
                    <a:pt x="1228737" y="530644"/>
                  </a:lnTo>
                  <a:lnTo>
                    <a:pt x="1270774" y="573874"/>
                  </a:lnTo>
                  <a:lnTo>
                    <a:pt x="1321384" y="607987"/>
                  </a:lnTo>
                  <a:lnTo>
                    <a:pt x="1380096" y="632358"/>
                  </a:lnTo>
                  <a:lnTo>
                    <a:pt x="1444802" y="644740"/>
                  </a:lnTo>
                  <a:lnTo>
                    <a:pt x="1479296" y="646290"/>
                  </a:lnTo>
                  <a:lnTo>
                    <a:pt x="1513763" y="644740"/>
                  </a:lnTo>
                  <a:lnTo>
                    <a:pt x="1578470" y="632358"/>
                  </a:lnTo>
                  <a:lnTo>
                    <a:pt x="1637195" y="607987"/>
                  </a:lnTo>
                  <a:lnTo>
                    <a:pt x="1687779" y="573874"/>
                  </a:lnTo>
                  <a:lnTo>
                    <a:pt x="1729841" y="530644"/>
                  </a:lnTo>
                  <a:lnTo>
                    <a:pt x="1762848" y="479399"/>
                  </a:lnTo>
                  <a:lnTo>
                    <a:pt x="1779727" y="441071"/>
                  </a:lnTo>
                  <a:lnTo>
                    <a:pt x="1785848" y="422376"/>
                  </a:lnTo>
                  <a:lnTo>
                    <a:pt x="1786064" y="421767"/>
                  </a:lnTo>
                  <a:lnTo>
                    <a:pt x="1796237" y="374535"/>
                  </a:lnTo>
                  <a:lnTo>
                    <a:pt x="1799691" y="331317"/>
                  </a:lnTo>
                  <a:lnTo>
                    <a:pt x="1799818" y="323138"/>
                  </a:lnTo>
                  <a:close/>
                </a:path>
              </a:pathLst>
            </a:custGeom>
            <a:solidFill>
              <a:srgbClr val="004661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12468548" y="5038403"/>
              <a:ext cx="283845" cy="615315"/>
            </a:xfrm>
            <a:custGeom>
              <a:avLst/>
              <a:gdLst/>
              <a:ahLst/>
              <a:cxnLst/>
              <a:rect l="l" t="t" r="r" b="b"/>
              <a:pathLst>
                <a:path w="283845" h="615314">
                  <a:moveTo>
                    <a:pt x="0" y="470299"/>
                  </a:moveTo>
                  <a:lnTo>
                    <a:pt x="6746" y="512746"/>
                  </a:lnTo>
                  <a:lnTo>
                    <a:pt x="22026" y="550934"/>
                  </a:lnTo>
                  <a:lnTo>
                    <a:pt x="45838" y="581674"/>
                  </a:lnTo>
                  <a:lnTo>
                    <a:pt x="78542" y="603395"/>
                  </a:lnTo>
                  <a:lnTo>
                    <a:pt x="120158" y="614027"/>
                  </a:lnTo>
                  <a:lnTo>
                    <a:pt x="136058" y="614735"/>
                  </a:lnTo>
                  <a:lnTo>
                    <a:pt x="150957" y="613898"/>
                  </a:lnTo>
                  <a:lnTo>
                    <a:pt x="193114" y="601322"/>
                  </a:lnTo>
                  <a:lnTo>
                    <a:pt x="229678" y="573822"/>
                  </a:lnTo>
                  <a:lnTo>
                    <a:pt x="258215" y="531720"/>
                  </a:lnTo>
                  <a:lnTo>
                    <a:pt x="272075" y="495482"/>
                  </a:lnTo>
                  <a:lnTo>
                    <a:pt x="280901" y="452871"/>
                  </a:lnTo>
                  <a:lnTo>
                    <a:pt x="283844" y="403977"/>
                  </a:lnTo>
                  <a:lnTo>
                    <a:pt x="283216" y="379980"/>
                  </a:lnTo>
                  <a:lnTo>
                    <a:pt x="278181" y="336738"/>
                  </a:lnTo>
                  <a:lnTo>
                    <a:pt x="268254" y="299760"/>
                  </a:lnTo>
                  <a:lnTo>
                    <a:pt x="246055" y="255740"/>
                  </a:lnTo>
                  <a:lnTo>
                    <a:pt x="216292" y="225665"/>
                  </a:lnTo>
                  <a:lnTo>
                    <a:pt x="180536" y="209651"/>
                  </a:lnTo>
                  <a:lnTo>
                    <a:pt x="154508" y="206601"/>
                  </a:lnTo>
                  <a:lnTo>
                    <a:pt x="142945" y="207075"/>
                  </a:lnTo>
                  <a:lnTo>
                    <a:pt x="100419" y="218317"/>
                  </a:lnTo>
                  <a:lnTo>
                    <a:pt x="73893" y="235165"/>
                  </a:lnTo>
                  <a:lnTo>
                    <a:pt x="85651" y="50406"/>
                  </a:lnTo>
                  <a:lnTo>
                    <a:pt x="245207" y="50406"/>
                  </a:lnTo>
                  <a:lnTo>
                    <a:pt x="250243" y="0"/>
                  </a:lnTo>
                  <a:lnTo>
                    <a:pt x="36941" y="0"/>
                  </a:lnTo>
                  <a:lnTo>
                    <a:pt x="16795" y="307404"/>
                  </a:lnTo>
                  <a:lnTo>
                    <a:pt x="63820" y="315791"/>
                  </a:lnTo>
                  <a:lnTo>
                    <a:pt x="68467" y="304061"/>
                  </a:lnTo>
                  <a:lnTo>
                    <a:pt x="74848" y="293220"/>
                  </a:lnTo>
                  <a:lnTo>
                    <a:pt x="103780" y="266686"/>
                  </a:lnTo>
                  <a:lnTo>
                    <a:pt x="140215" y="257007"/>
                  </a:lnTo>
                  <a:lnTo>
                    <a:pt x="148521" y="257453"/>
                  </a:lnTo>
                  <a:lnTo>
                    <a:pt x="186324" y="273792"/>
                  </a:lnTo>
                  <a:lnTo>
                    <a:pt x="208773" y="308540"/>
                  </a:lnTo>
                  <a:lnTo>
                    <a:pt x="219602" y="349424"/>
                  </a:lnTo>
                  <a:lnTo>
                    <a:pt x="223375" y="405631"/>
                  </a:lnTo>
                  <a:lnTo>
                    <a:pt x="221773" y="442678"/>
                  </a:lnTo>
                  <a:lnTo>
                    <a:pt x="208965" y="502084"/>
                  </a:lnTo>
                  <a:lnTo>
                    <a:pt x="184078" y="541920"/>
                  </a:lnTo>
                  <a:lnTo>
                    <a:pt x="151538" y="561850"/>
                  </a:lnTo>
                  <a:lnTo>
                    <a:pt x="132676" y="564338"/>
                  </a:lnTo>
                  <a:lnTo>
                    <a:pt x="122981" y="563766"/>
                  </a:lnTo>
                  <a:lnTo>
                    <a:pt x="86075" y="544526"/>
                  </a:lnTo>
                  <a:lnTo>
                    <a:pt x="64905" y="507484"/>
                  </a:lnTo>
                  <a:lnTo>
                    <a:pt x="55401" y="465263"/>
                  </a:lnTo>
                  <a:lnTo>
                    <a:pt x="0" y="470299"/>
                  </a:lnTo>
                  <a:close/>
                </a:path>
              </a:pathLst>
            </a:custGeom>
            <a:ln w="2412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12772504" y="5038414"/>
              <a:ext cx="317500" cy="606425"/>
            </a:xfrm>
            <a:custGeom>
              <a:avLst/>
              <a:gdLst/>
              <a:ahLst/>
              <a:cxnLst/>
              <a:rect l="l" t="t" r="r" b="b"/>
              <a:pathLst>
                <a:path w="317500" h="606425">
                  <a:moveTo>
                    <a:pt x="192339" y="55432"/>
                  </a:moveTo>
                  <a:lnTo>
                    <a:pt x="194025" y="55432"/>
                  </a:lnTo>
                  <a:lnTo>
                    <a:pt x="194025" y="418207"/>
                  </a:lnTo>
                  <a:lnTo>
                    <a:pt x="57129" y="418207"/>
                  </a:lnTo>
                  <a:lnTo>
                    <a:pt x="192339" y="55432"/>
                  </a:lnTo>
                  <a:close/>
                </a:path>
                <a:path w="317500" h="606425">
                  <a:moveTo>
                    <a:pt x="166309" y="0"/>
                  </a:moveTo>
                  <a:lnTo>
                    <a:pt x="0" y="440070"/>
                  </a:lnTo>
                  <a:lnTo>
                    <a:pt x="0" y="468603"/>
                  </a:lnTo>
                  <a:lnTo>
                    <a:pt x="194025" y="468603"/>
                  </a:lnTo>
                  <a:lnTo>
                    <a:pt x="194025" y="606348"/>
                  </a:lnTo>
                  <a:lnTo>
                    <a:pt x="254473" y="606348"/>
                  </a:lnTo>
                  <a:lnTo>
                    <a:pt x="254473" y="468603"/>
                  </a:lnTo>
                  <a:lnTo>
                    <a:pt x="317445" y="468603"/>
                  </a:lnTo>
                  <a:lnTo>
                    <a:pt x="317445" y="418207"/>
                  </a:lnTo>
                  <a:lnTo>
                    <a:pt x="254473" y="418207"/>
                  </a:lnTo>
                  <a:lnTo>
                    <a:pt x="254473" y="0"/>
                  </a:lnTo>
                  <a:lnTo>
                    <a:pt x="166309" y="0"/>
                  </a:lnTo>
                  <a:close/>
                </a:path>
              </a:pathLst>
            </a:custGeom>
            <a:ln w="2412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13133646" y="5038413"/>
              <a:ext cx="272415" cy="606425"/>
            </a:xfrm>
            <a:custGeom>
              <a:avLst/>
              <a:gdLst/>
              <a:ahLst/>
              <a:cxnLst/>
              <a:rect l="l" t="t" r="r" b="b"/>
              <a:pathLst>
                <a:path w="272415" h="606425">
                  <a:moveTo>
                    <a:pt x="0" y="50396"/>
                  </a:moveTo>
                  <a:lnTo>
                    <a:pt x="208255" y="50396"/>
                  </a:lnTo>
                  <a:lnTo>
                    <a:pt x="31904" y="606348"/>
                  </a:lnTo>
                  <a:lnTo>
                    <a:pt x="95735" y="606348"/>
                  </a:lnTo>
                  <a:lnTo>
                    <a:pt x="272075" y="31936"/>
                  </a:lnTo>
                  <a:lnTo>
                    <a:pt x="272075" y="0"/>
                  </a:lnTo>
                  <a:lnTo>
                    <a:pt x="0" y="0"/>
                  </a:lnTo>
                  <a:lnTo>
                    <a:pt x="0" y="50396"/>
                  </a:lnTo>
                  <a:close/>
                </a:path>
              </a:pathLst>
            </a:custGeom>
            <a:ln w="2412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12451838" y="5765336"/>
              <a:ext cx="151765" cy="336550"/>
            </a:xfrm>
            <a:custGeom>
              <a:avLst/>
              <a:gdLst/>
              <a:ahLst/>
              <a:cxnLst/>
              <a:rect l="l" t="t" r="r" b="b"/>
              <a:pathLst>
                <a:path w="151765" h="336550">
                  <a:moveTo>
                    <a:pt x="33087" y="308849"/>
                  </a:moveTo>
                  <a:lnTo>
                    <a:pt x="67618" y="334580"/>
                  </a:lnTo>
                  <a:lnTo>
                    <a:pt x="82730" y="336419"/>
                  </a:lnTo>
                  <a:lnTo>
                    <a:pt x="89740" y="336016"/>
                  </a:lnTo>
                  <a:lnTo>
                    <a:pt x="126322" y="315684"/>
                  </a:lnTo>
                  <a:lnTo>
                    <a:pt x="146163" y="270483"/>
                  </a:lnTo>
                  <a:lnTo>
                    <a:pt x="151335" y="228898"/>
                  </a:lnTo>
                  <a:lnTo>
                    <a:pt x="151681" y="212339"/>
                  </a:lnTo>
                  <a:lnTo>
                    <a:pt x="151335" y="195778"/>
                  </a:lnTo>
                  <a:lnTo>
                    <a:pt x="146163" y="154183"/>
                  </a:lnTo>
                  <a:lnTo>
                    <a:pt x="131231" y="115818"/>
                  </a:lnTo>
                  <a:lnTo>
                    <a:pt x="96524" y="89853"/>
                  </a:lnTo>
                  <a:lnTo>
                    <a:pt x="82730" y="88248"/>
                  </a:lnTo>
                  <a:lnTo>
                    <a:pt x="76204" y="88678"/>
                  </a:lnTo>
                  <a:lnTo>
                    <a:pt x="38637" y="110300"/>
                  </a:lnTo>
                  <a:lnTo>
                    <a:pt x="38637" y="0"/>
                  </a:lnTo>
                  <a:lnTo>
                    <a:pt x="5518" y="0"/>
                  </a:lnTo>
                  <a:lnTo>
                    <a:pt x="5518" y="267468"/>
                  </a:lnTo>
                  <a:lnTo>
                    <a:pt x="5428" y="278670"/>
                  </a:lnTo>
                  <a:lnTo>
                    <a:pt x="2417" y="320096"/>
                  </a:lnTo>
                  <a:lnTo>
                    <a:pt x="0" y="331832"/>
                  </a:lnTo>
                  <a:lnTo>
                    <a:pt x="25758" y="331832"/>
                  </a:lnTo>
                  <a:lnTo>
                    <a:pt x="33087" y="308849"/>
                  </a:lnTo>
                  <a:close/>
                </a:path>
                <a:path w="151765" h="336550">
                  <a:moveTo>
                    <a:pt x="38637" y="136959"/>
                  </a:moveTo>
                  <a:lnTo>
                    <a:pt x="43527" y="132079"/>
                  </a:lnTo>
                  <a:lnTo>
                    <a:pt x="48857" y="127284"/>
                  </a:lnTo>
                  <a:lnTo>
                    <a:pt x="54710" y="122697"/>
                  </a:lnTo>
                  <a:lnTo>
                    <a:pt x="60500" y="118111"/>
                  </a:lnTo>
                  <a:lnTo>
                    <a:pt x="67107" y="115818"/>
                  </a:lnTo>
                  <a:lnTo>
                    <a:pt x="74468" y="115818"/>
                  </a:lnTo>
                  <a:lnTo>
                    <a:pt x="81494" y="115818"/>
                  </a:lnTo>
                  <a:lnTo>
                    <a:pt x="87766" y="117420"/>
                  </a:lnTo>
                  <a:lnTo>
                    <a:pt x="93285" y="120645"/>
                  </a:lnTo>
                  <a:lnTo>
                    <a:pt x="98834" y="123839"/>
                  </a:lnTo>
                  <a:lnTo>
                    <a:pt x="115577" y="166162"/>
                  </a:lnTo>
                  <a:lnTo>
                    <a:pt x="118593" y="212339"/>
                  </a:lnTo>
                  <a:lnTo>
                    <a:pt x="118389" y="225558"/>
                  </a:lnTo>
                  <a:lnTo>
                    <a:pt x="113601" y="267338"/>
                  </a:lnTo>
                  <a:lnTo>
                    <a:pt x="92384" y="304022"/>
                  </a:lnTo>
                  <a:lnTo>
                    <a:pt x="80594" y="308849"/>
                  </a:lnTo>
                  <a:lnTo>
                    <a:pt x="73537" y="308849"/>
                  </a:lnTo>
                  <a:lnTo>
                    <a:pt x="68312" y="308849"/>
                  </a:lnTo>
                  <a:lnTo>
                    <a:pt x="62521" y="306796"/>
                  </a:lnTo>
                  <a:lnTo>
                    <a:pt x="56103" y="302639"/>
                  </a:lnTo>
                  <a:lnTo>
                    <a:pt x="49642" y="298504"/>
                  </a:lnTo>
                  <a:lnTo>
                    <a:pt x="43789" y="292923"/>
                  </a:lnTo>
                  <a:lnTo>
                    <a:pt x="38637" y="285865"/>
                  </a:lnTo>
                  <a:lnTo>
                    <a:pt x="38637" y="136959"/>
                  </a:lnTo>
                  <a:close/>
                </a:path>
              </a:pathLst>
            </a:custGeom>
            <a:ln w="2412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12637059" y="5765345"/>
              <a:ext cx="33655" cy="332105"/>
            </a:xfrm>
            <a:custGeom>
              <a:avLst/>
              <a:gdLst/>
              <a:ahLst/>
              <a:cxnLst/>
              <a:rect l="l" t="t" r="r" b="b"/>
              <a:pathLst>
                <a:path w="33654" h="332104">
                  <a:moveTo>
                    <a:pt x="0" y="331801"/>
                  </a:moveTo>
                  <a:lnTo>
                    <a:pt x="33119" y="331801"/>
                  </a:lnTo>
                  <a:lnTo>
                    <a:pt x="33119" y="92803"/>
                  </a:lnTo>
                  <a:lnTo>
                    <a:pt x="0" y="92803"/>
                  </a:lnTo>
                  <a:lnTo>
                    <a:pt x="0" y="331801"/>
                  </a:lnTo>
                  <a:close/>
                </a:path>
                <a:path w="33654" h="332104">
                  <a:moveTo>
                    <a:pt x="0" y="38606"/>
                  </a:moveTo>
                  <a:lnTo>
                    <a:pt x="33119" y="38606"/>
                  </a:lnTo>
                  <a:lnTo>
                    <a:pt x="33119" y="0"/>
                  </a:lnTo>
                  <a:lnTo>
                    <a:pt x="0" y="0"/>
                  </a:lnTo>
                  <a:lnTo>
                    <a:pt x="0" y="38606"/>
                  </a:lnTo>
                  <a:close/>
                </a:path>
              </a:pathLst>
            </a:custGeom>
            <a:ln w="2412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12716078" y="5765314"/>
              <a:ext cx="33655" cy="332105"/>
            </a:xfrm>
            <a:custGeom>
              <a:avLst/>
              <a:gdLst/>
              <a:ahLst/>
              <a:cxnLst/>
              <a:rect l="l" t="t" r="r" b="b"/>
              <a:pathLst>
                <a:path w="33654" h="332104">
                  <a:moveTo>
                    <a:pt x="0" y="331832"/>
                  </a:moveTo>
                  <a:lnTo>
                    <a:pt x="33119" y="331832"/>
                  </a:lnTo>
                  <a:lnTo>
                    <a:pt x="33119" y="0"/>
                  </a:lnTo>
                  <a:lnTo>
                    <a:pt x="0" y="0"/>
                  </a:lnTo>
                  <a:lnTo>
                    <a:pt x="0" y="331832"/>
                  </a:lnTo>
                  <a:close/>
                </a:path>
              </a:pathLst>
            </a:custGeom>
            <a:ln w="2412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12795131" y="5765314"/>
              <a:ext cx="33655" cy="332105"/>
            </a:xfrm>
            <a:custGeom>
              <a:avLst/>
              <a:gdLst/>
              <a:ahLst/>
              <a:cxnLst/>
              <a:rect l="l" t="t" r="r" b="b"/>
              <a:pathLst>
                <a:path w="33654" h="332104">
                  <a:moveTo>
                    <a:pt x="0" y="331832"/>
                  </a:moveTo>
                  <a:lnTo>
                    <a:pt x="33119" y="331832"/>
                  </a:lnTo>
                  <a:lnTo>
                    <a:pt x="33119" y="0"/>
                  </a:lnTo>
                  <a:lnTo>
                    <a:pt x="0" y="0"/>
                  </a:lnTo>
                  <a:lnTo>
                    <a:pt x="0" y="331832"/>
                  </a:lnTo>
                  <a:close/>
                </a:path>
              </a:pathLst>
            </a:custGeom>
            <a:ln w="2412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12874182" y="5765345"/>
              <a:ext cx="33655" cy="332105"/>
            </a:xfrm>
            <a:custGeom>
              <a:avLst/>
              <a:gdLst/>
              <a:ahLst/>
              <a:cxnLst/>
              <a:rect l="l" t="t" r="r" b="b"/>
              <a:pathLst>
                <a:path w="33654" h="332104">
                  <a:moveTo>
                    <a:pt x="0" y="331801"/>
                  </a:moveTo>
                  <a:lnTo>
                    <a:pt x="33119" y="331801"/>
                  </a:lnTo>
                  <a:lnTo>
                    <a:pt x="33119" y="92803"/>
                  </a:lnTo>
                  <a:lnTo>
                    <a:pt x="0" y="92803"/>
                  </a:lnTo>
                  <a:lnTo>
                    <a:pt x="0" y="331801"/>
                  </a:lnTo>
                  <a:close/>
                </a:path>
                <a:path w="33654" h="332104">
                  <a:moveTo>
                    <a:pt x="0" y="38606"/>
                  </a:moveTo>
                  <a:lnTo>
                    <a:pt x="33119" y="38606"/>
                  </a:lnTo>
                  <a:lnTo>
                    <a:pt x="33119" y="0"/>
                  </a:lnTo>
                  <a:lnTo>
                    <a:pt x="0" y="0"/>
                  </a:lnTo>
                  <a:lnTo>
                    <a:pt x="0" y="38606"/>
                  </a:lnTo>
                  <a:close/>
                </a:path>
              </a:pathLst>
            </a:custGeom>
            <a:ln w="2412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8" name="object 88"/>
            <p:cNvSpPr/>
            <p:nvPr/>
          </p:nvSpPr>
          <p:spPr>
            <a:xfrm>
              <a:off x="12934822" y="5853575"/>
              <a:ext cx="146685" cy="248285"/>
            </a:xfrm>
            <a:custGeom>
              <a:avLst/>
              <a:gdLst/>
              <a:ahLst/>
              <a:cxnLst/>
              <a:rect l="l" t="t" r="r" b="b"/>
              <a:pathLst>
                <a:path w="146684" h="248285">
                  <a:moveTo>
                    <a:pt x="35412" y="75610"/>
                  </a:moveTo>
                  <a:lnTo>
                    <a:pt x="49862" y="34082"/>
                  </a:lnTo>
                  <a:lnTo>
                    <a:pt x="54930" y="31485"/>
                  </a:lnTo>
                  <a:lnTo>
                    <a:pt x="59966" y="28889"/>
                  </a:lnTo>
                  <a:lnTo>
                    <a:pt x="66050" y="27559"/>
                  </a:lnTo>
                  <a:lnTo>
                    <a:pt x="73086" y="27559"/>
                  </a:lnTo>
                  <a:lnTo>
                    <a:pt x="80112" y="27559"/>
                  </a:lnTo>
                  <a:lnTo>
                    <a:pt x="86206" y="28889"/>
                  </a:lnTo>
                  <a:lnTo>
                    <a:pt x="91243" y="31485"/>
                  </a:lnTo>
                  <a:lnTo>
                    <a:pt x="96300" y="34082"/>
                  </a:lnTo>
                  <a:lnTo>
                    <a:pt x="110781" y="75610"/>
                  </a:lnTo>
                  <a:lnTo>
                    <a:pt x="113075" y="124079"/>
                  </a:lnTo>
                  <a:lnTo>
                    <a:pt x="112933" y="138137"/>
                  </a:lnTo>
                  <a:lnTo>
                    <a:pt x="109457" y="181267"/>
                  </a:lnTo>
                  <a:lnTo>
                    <a:pt x="91243" y="216705"/>
                  </a:lnTo>
                  <a:lnTo>
                    <a:pt x="86206" y="219323"/>
                  </a:lnTo>
                  <a:lnTo>
                    <a:pt x="80112" y="220621"/>
                  </a:lnTo>
                  <a:lnTo>
                    <a:pt x="73086" y="220621"/>
                  </a:lnTo>
                  <a:lnTo>
                    <a:pt x="66050" y="220621"/>
                  </a:lnTo>
                  <a:lnTo>
                    <a:pt x="59966" y="219323"/>
                  </a:lnTo>
                  <a:lnTo>
                    <a:pt x="54930" y="216705"/>
                  </a:lnTo>
                  <a:lnTo>
                    <a:pt x="49862" y="214108"/>
                  </a:lnTo>
                  <a:lnTo>
                    <a:pt x="35412" y="172340"/>
                  </a:lnTo>
                  <a:lnTo>
                    <a:pt x="33119" y="124079"/>
                  </a:lnTo>
                  <a:lnTo>
                    <a:pt x="33256" y="109852"/>
                  </a:lnTo>
                  <a:lnTo>
                    <a:pt x="33676" y="97029"/>
                  </a:lnTo>
                  <a:lnTo>
                    <a:pt x="34391" y="85614"/>
                  </a:lnTo>
                  <a:lnTo>
                    <a:pt x="35412" y="75610"/>
                  </a:lnTo>
                  <a:close/>
                </a:path>
                <a:path w="146684" h="248285">
                  <a:moveTo>
                    <a:pt x="17706" y="218757"/>
                  </a:moveTo>
                  <a:lnTo>
                    <a:pt x="27799" y="231626"/>
                  </a:lnTo>
                  <a:lnTo>
                    <a:pt x="40394" y="240825"/>
                  </a:lnTo>
                  <a:lnTo>
                    <a:pt x="55489" y="246348"/>
                  </a:lnTo>
                  <a:lnTo>
                    <a:pt x="73086" y="248191"/>
                  </a:lnTo>
                  <a:lnTo>
                    <a:pt x="90677" y="246348"/>
                  </a:lnTo>
                  <a:lnTo>
                    <a:pt x="128456" y="218757"/>
                  </a:lnTo>
                  <a:lnTo>
                    <a:pt x="141743" y="180395"/>
                  </a:lnTo>
                  <a:lnTo>
                    <a:pt x="146163" y="124079"/>
                  </a:lnTo>
                  <a:lnTo>
                    <a:pt x="145058" y="93695"/>
                  </a:lnTo>
                  <a:lnTo>
                    <a:pt x="136210" y="46366"/>
                  </a:lnTo>
                  <a:lnTo>
                    <a:pt x="105770" y="7354"/>
                  </a:lnTo>
                  <a:lnTo>
                    <a:pt x="73086" y="0"/>
                  </a:lnTo>
                  <a:lnTo>
                    <a:pt x="55489" y="1838"/>
                  </a:lnTo>
                  <a:lnTo>
                    <a:pt x="17706" y="29433"/>
                  </a:lnTo>
                  <a:lnTo>
                    <a:pt x="4420" y="67788"/>
                  </a:lnTo>
                  <a:lnTo>
                    <a:pt x="0" y="124079"/>
                  </a:lnTo>
                  <a:lnTo>
                    <a:pt x="1104" y="154478"/>
                  </a:lnTo>
                  <a:lnTo>
                    <a:pt x="4420" y="180395"/>
                  </a:lnTo>
                  <a:lnTo>
                    <a:pt x="9952" y="201823"/>
                  </a:lnTo>
                  <a:lnTo>
                    <a:pt x="17706" y="218757"/>
                  </a:lnTo>
                  <a:close/>
                </a:path>
              </a:pathLst>
            </a:custGeom>
            <a:ln w="2412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9" name="object 89"/>
            <p:cNvSpPr/>
            <p:nvPr/>
          </p:nvSpPr>
          <p:spPr>
            <a:xfrm>
              <a:off x="13107635" y="5853586"/>
              <a:ext cx="138430" cy="243840"/>
            </a:xfrm>
            <a:custGeom>
              <a:avLst/>
              <a:gdLst/>
              <a:ahLst/>
              <a:cxnLst/>
              <a:rect l="l" t="t" r="r" b="b"/>
              <a:pathLst>
                <a:path w="138430" h="243839">
                  <a:moveTo>
                    <a:pt x="0" y="243573"/>
                  </a:moveTo>
                  <a:lnTo>
                    <a:pt x="33119" y="243573"/>
                  </a:lnTo>
                  <a:lnTo>
                    <a:pt x="33119" y="56972"/>
                  </a:lnTo>
                  <a:lnTo>
                    <a:pt x="38646" y="50461"/>
                  </a:lnTo>
                  <a:lnTo>
                    <a:pt x="70636" y="27559"/>
                  </a:lnTo>
                  <a:lnTo>
                    <a:pt x="78594" y="27559"/>
                  </a:lnTo>
                  <a:lnTo>
                    <a:pt x="87463" y="27559"/>
                  </a:lnTo>
                  <a:lnTo>
                    <a:pt x="104803" y="67076"/>
                  </a:lnTo>
                  <a:lnTo>
                    <a:pt x="104803" y="243573"/>
                  </a:lnTo>
                  <a:lnTo>
                    <a:pt x="137891" y="243573"/>
                  </a:lnTo>
                  <a:lnTo>
                    <a:pt x="137891" y="62490"/>
                  </a:lnTo>
                  <a:lnTo>
                    <a:pt x="137030" y="47095"/>
                  </a:lnTo>
                  <a:lnTo>
                    <a:pt x="116524" y="8251"/>
                  </a:lnTo>
                  <a:lnTo>
                    <a:pt x="85505" y="0"/>
                  </a:lnTo>
                  <a:lnTo>
                    <a:pt x="79319" y="587"/>
                  </a:lnTo>
                  <a:lnTo>
                    <a:pt x="44033" y="19458"/>
                  </a:lnTo>
                  <a:lnTo>
                    <a:pt x="31276" y="30763"/>
                  </a:lnTo>
                  <a:lnTo>
                    <a:pt x="31276" y="4575"/>
                  </a:lnTo>
                  <a:lnTo>
                    <a:pt x="0" y="4575"/>
                  </a:lnTo>
                  <a:lnTo>
                    <a:pt x="0" y="243573"/>
                  </a:lnTo>
                  <a:close/>
                </a:path>
              </a:pathLst>
            </a:custGeom>
            <a:ln w="2412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13365005" y="5765335"/>
              <a:ext cx="169545" cy="336550"/>
            </a:xfrm>
            <a:custGeom>
              <a:avLst/>
              <a:gdLst/>
              <a:ahLst/>
              <a:cxnLst/>
              <a:rect l="l" t="t" r="r" b="b"/>
              <a:pathLst>
                <a:path w="169544" h="336550">
                  <a:moveTo>
                    <a:pt x="0" y="0"/>
                  </a:moveTo>
                  <a:lnTo>
                    <a:pt x="0" y="244484"/>
                  </a:lnTo>
                  <a:lnTo>
                    <a:pt x="300" y="254209"/>
                  </a:lnTo>
                  <a:lnTo>
                    <a:pt x="11042" y="297069"/>
                  </a:lnTo>
                  <a:lnTo>
                    <a:pt x="38604" y="325753"/>
                  </a:lnTo>
                  <a:lnTo>
                    <a:pt x="84573" y="336408"/>
                  </a:lnTo>
                  <a:lnTo>
                    <a:pt x="95418" y="335978"/>
                  </a:lnTo>
                  <a:lnTo>
                    <a:pt x="137417" y="321313"/>
                  </a:lnTo>
                  <a:lnTo>
                    <a:pt x="161540" y="289478"/>
                  </a:lnTo>
                  <a:lnTo>
                    <a:pt x="169115" y="244484"/>
                  </a:lnTo>
                  <a:lnTo>
                    <a:pt x="169115" y="0"/>
                  </a:lnTo>
                  <a:lnTo>
                    <a:pt x="133283" y="0"/>
                  </a:lnTo>
                  <a:lnTo>
                    <a:pt x="133283" y="243573"/>
                  </a:lnTo>
                  <a:lnTo>
                    <a:pt x="133283" y="251877"/>
                  </a:lnTo>
                  <a:lnTo>
                    <a:pt x="123629" y="287457"/>
                  </a:lnTo>
                  <a:lnTo>
                    <a:pt x="119954" y="293163"/>
                  </a:lnTo>
                  <a:lnTo>
                    <a:pt x="114970" y="297655"/>
                  </a:lnTo>
                  <a:lnTo>
                    <a:pt x="108698" y="301037"/>
                  </a:lnTo>
                  <a:lnTo>
                    <a:pt x="102426" y="304409"/>
                  </a:lnTo>
                  <a:lnTo>
                    <a:pt x="94374" y="306074"/>
                  </a:lnTo>
                  <a:lnTo>
                    <a:pt x="84573" y="306074"/>
                  </a:lnTo>
                  <a:lnTo>
                    <a:pt x="74772" y="306074"/>
                  </a:lnTo>
                  <a:lnTo>
                    <a:pt x="66720" y="304409"/>
                  </a:lnTo>
                  <a:lnTo>
                    <a:pt x="60437" y="301037"/>
                  </a:lnTo>
                  <a:lnTo>
                    <a:pt x="54134" y="297655"/>
                  </a:lnTo>
                  <a:lnTo>
                    <a:pt x="49160" y="293163"/>
                  </a:lnTo>
                  <a:lnTo>
                    <a:pt x="45506" y="287457"/>
                  </a:lnTo>
                  <a:lnTo>
                    <a:pt x="41831" y="281823"/>
                  </a:lnTo>
                  <a:lnTo>
                    <a:pt x="39297" y="275153"/>
                  </a:lnTo>
                  <a:lnTo>
                    <a:pt x="37915" y="267468"/>
                  </a:lnTo>
                  <a:lnTo>
                    <a:pt x="36522" y="259835"/>
                  </a:lnTo>
                  <a:lnTo>
                    <a:pt x="35831" y="251877"/>
                  </a:lnTo>
                  <a:lnTo>
                    <a:pt x="35831" y="243573"/>
                  </a:lnTo>
                  <a:lnTo>
                    <a:pt x="35831" y="0"/>
                  </a:lnTo>
                  <a:lnTo>
                    <a:pt x="0" y="0"/>
                  </a:lnTo>
                  <a:close/>
                </a:path>
              </a:pathLst>
            </a:custGeom>
            <a:ln w="2412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13558055" y="5760749"/>
              <a:ext cx="169545" cy="340995"/>
            </a:xfrm>
            <a:custGeom>
              <a:avLst/>
              <a:gdLst/>
              <a:ahLst/>
              <a:cxnLst/>
              <a:rect l="l" t="t" r="r" b="b"/>
              <a:pathLst>
                <a:path w="169544" h="340995">
                  <a:moveTo>
                    <a:pt x="165429" y="90060"/>
                  </a:moveTo>
                  <a:lnTo>
                    <a:pt x="158251" y="51514"/>
                  </a:lnTo>
                  <a:lnTo>
                    <a:pt x="129517" y="13053"/>
                  </a:lnTo>
                  <a:lnTo>
                    <a:pt x="83630" y="0"/>
                  </a:lnTo>
                  <a:lnTo>
                    <a:pt x="66559" y="1305"/>
                  </a:lnTo>
                  <a:lnTo>
                    <a:pt x="25726" y="20899"/>
                  </a:lnTo>
                  <a:lnTo>
                    <a:pt x="5050" y="60407"/>
                  </a:lnTo>
                  <a:lnTo>
                    <a:pt x="3675" y="77180"/>
                  </a:lnTo>
                  <a:lnTo>
                    <a:pt x="4287" y="88713"/>
                  </a:lnTo>
                  <a:lnTo>
                    <a:pt x="18789" y="126413"/>
                  </a:lnTo>
                  <a:lnTo>
                    <a:pt x="45649" y="155639"/>
                  </a:lnTo>
                  <a:lnTo>
                    <a:pt x="78846" y="179617"/>
                  </a:lnTo>
                  <a:lnTo>
                    <a:pt x="87058" y="185380"/>
                  </a:lnTo>
                  <a:lnTo>
                    <a:pt x="121810" y="216246"/>
                  </a:lnTo>
                  <a:lnTo>
                    <a:pt x="136959" y="255971"/>
                  </a:lnTo>
                  <a:lnTo>
                    <a:pt x="136123" y="268523"/>
                  </a:lnTo>
                  <a:lnTo>
                    <a:pt x="116356" y="302793"/>
                  </a:lnTo>
                  <a:lnTo>
                    <a:pt x="87766" y="310660"/>
                  </a:lnTo>
                  <a:lnTo>
                    <a:pt x="75255" y="309601"/>
                  </a:lnTo>
                  <a:lnTo>
                    <a:pt x="41564" y="284396"/>
                  </a:lnTo>
                  <a:lnTo>
                    <a:pt x="33056" y="247259"/>
                  </a:lnTo>
                  <a:lnTo>
                    <a:pt x="0" y="247259"/>
                  </a:lnTo>
                  <a:lnTo>
                    <a:pt x="6177" y="285174"/>
                  </a:lnTo>
                  <a:lnTo>
                    <a:pt x="28432" y="320670"/>
                  </a:lnTo>
                  <a:lnTo>
                    <a:pt x="65694" y="339276"/>
                  </a:lnTo>
                  <a:lnTo>
                    <a:pt x="84081" y="340994"/>
                  </a:lnTo>
                  <a:lnTo>
                    <a:pt x="103542" y="339604"/>
                  </a:lnTo>
                  <a:lnTo>
                    <a:pt x="147273" y="318712"/>
                  </a:lnTo>
                  <a:lnTo>
                    <a:pt x="167750" y="275330"/>
                  </a:lnTo>
                  <a:lnTo>
                    <a:pt x="169115" y="256452"/>
                  </a:lnTo>
                  <a:lnTo>
                    <a:pt x="168498" y="243631"/>
                  </a:lnTo>
                  <a:lnTo>
                    <a:pt x="153982" y="202159"/>
                  </a:lnTo>
                  <a:lnTo>
                    <a:pt x="127114" y="171723"/>
                  </a:lnTo>
                  <a:lnTo>
                    <a:pt x="93899" y="147953"/>
                  </a:lnTo>
                  <a:lnTo>
                    <a:pt x="85688" y="142342"/>
                  </a:lnTo>
                  <a:lnTo>
                    <a:pt x="50948" y="112693"/>
                  </a:lnTo>
                  <a:lnTo>
                    <a:pt x="35831" y="73987"/>
                  </a:lnTo>
                  <a:lnTo>
                    <a:pt x="36606" y="64773"/>
                  </a:lnTo>
                  <a:lnTo>
                    <a:pt x="62725" y="33379"/>
                  </a:lnTo>
                  <a:lnTo>
                    <a:pt x="81337" y="30344"/>
                  </a:lnTo>
                  <a:lnTo>
                    <a:pt x="93319" y="31402"/>
                  </a:lnTo>
                  <a:lnTo>
                    <a:pt x="124026" y="56375"/>
                  </a:lnTo>
                  <a:lnTo>
                    <a:pt x="132341" y="90060"/>
                  </a:lnTo>
                  <a:lnTo>
                    <a:pt x="165429" y="90060"/>
                  </a:lnTo>
                  <a:close/>
                </a:path>
              </a:pathLst>
            </a:custGeom>
            <a:ln w="2412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13752894" y="5765326"/>
              <a:ext cx="173990" cy="332105"/>
            </a:xfrm>
            <a:custGeom>
              <a:avLst/>
              <a:gdLst/>
              <a:ahLst/>
              <a:cxnLst/>
              <a:rect l="l" t="t" r="r" b="b"/>
              <a:pathLst>
                <a:path w="173990" h="332104">
                  <a:moveTo>
                    <a:pt x="35831" y="30344"/>
                  </a:moveTo>
                  <a:lnTo>
                    <a:pt x="55139" y="30344"/>
                  </a:lnTo>
                  <a:lnTo>
                    <a:pt x="64731" y="30677"/>
                  </a:lnTo>
                  <a:lnTo>
                    <a:pt x="104482" y="43269"/>
                  </a:lnTo>
                  <a:lnTo>
                    <a:pt x="129272" y="84281"/>
                  </a:lnTo>
                  <a:lnTo>
                    <a:pt x="136484" y="127265"/>
                  </a:lnTo>
                  <a:lnTo>
                    <a:pt x="137859" y="165921"/>
                  </a:lnTo>
                  <a:lnTo>
                    <a:pt x="137515" y="186260"/>
                  </a:lnTo>
                  <a:lnTo>
                    <a:pt x="132351" y="235071"/>
                  </a:lnTo>
                  <a:lnTo>
                    <a:pt x="116268" y="276211"/>
                  </a:lnTo>
                  <a:lnTo>
                    <a:pt x="82317" y="298524"/>
                  </a:lnTo>
                  <a:lnTo>
                    <a:pt x="55139" y="301488"/>
                  </a:lnTo>
                  <a:lnTo>
                    <a:pt x="35831" y="301488"/>
                  </a:lnTo>
                  <a:lnTo>
                    <a:pt x="35831" y="30344"/>
                  </a:lnTo>
                  <a:close/>
                </a:path>
                <a:path w="173990" h="332104">
                  <a:moveTo>
                    <a:pt x="0" y="331832"/>
                  </a:moveTo>
                  <a:lnTo>
                    <a:pt x="61589" y="331832"/>
                  </a:lnTo>
                  <a:lnTo>
                    <a:pt x="74353" y="331328"/>
                  </a:lnTo>
                  <a:lnTo>
                    <a:pt x="118722" y="319080"/>
                  </a:lnTo>
                  <a:lnTo>
                    <a:pt x="150870" y="286332"/>
                  </a:lnTo>
                  <a:lnTo>
                    <a:pt x="166131" y="245657"/>
                  </a:lnTo>
                  <a:lnTo>
                    <a:pt x="173226" y="188833"/>
                  </a:lnTo>
                  <a:lnTo>
                    <a:pt x="173701" y="165921"/>
                  </a:lnTo>
                  <a:lnTo>
                    <a:pt x="173226" y="143008"/>
                  </a:lnTo>
                  <a:lnTo>
                    <a:pt x="169438" y="103159"/>
                  </a:lnTo>
                  <a:lnTo>
                    <a:pt x="156809" y="57473"/>
                  </a:lnTo>
                  <a:lnTo>
                    <a:pt x="127979" y="18839"/>
                  </a:lnTo>
                  <a:lnTo>
                    <a:pt x="86451" y="2015"/>
                  </a:lnTo>
                  <a:lnTo>
                    <a:pt x="61589" y="0"/>
                  </a:lnTo>
                  <a:lnTo>
                    <a:pt x="0" y="0"/>
                  </a:lnTo>
                  <a:lnTo>
                    <a:pt x="0" y="331832"/>
                  </a:lnTo>
                  <a:close/>
                </a:path>
              </a:pathLst>
            </a:custGeom>
            <a:ln w="2412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12431341" y="4792262"/>
            <a:ext cx="1875324" cy="186717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7240"/>
              </a:lnSpc>
              <a:spcBef>
                <a:spcPts val="110"/>
              </a:spcBef>
            </a:pPr>
            <a:r>
              <a:rPr sz="6600" b="1" dirty="0">
                <a:solidFill>
                  <a:srgbClr val="0F9FA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547</a:t>
            </a:r>
            <a:endParaRPr sz="6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ts val="3640"/>
              </a:lnSpc>
            </a:pPr>
            <a:r>
              <a:rPr sz="3600" dirty="0">
                <a:solidFill>
                  <a:srgbClr val="0F9FA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billion USD</a:t>
            </a:r>
            <a:endParaRPr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4" name="object 9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630770" y="4909379"/>
            <a:ext cx="1716030" cy="1313028"/>
          </a:xfrm>
          <a:prstGeom prst="rect">
            <a:avLst/>
          </a:prstGeom>
        </p:spPr>
      </p:pic>
      <p:sp>
        <p:nvSpPr>
          <p:cNvPr id="95" name="object 95"/>
          <p:cNvSpPr txBox="1"/>
          <p:nvPr/>
        </p:nvSpPr>
        <p:spPr>
          <a:xfrm>
            <a:off x="15708385" y="4792262"/>
            <a:ext cx="1875324" cy="186717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ts val="7240"/>
              </a:lnSpc>
              <a:spcBef>
                <a:spcPts val="110"/>
              </a:spcBef>
            </a:pPr>
            <a:r>
              <a:rPr sz="6600" b="1" dirty="0">
                <a:solidFill>
                  <a:srgbClr val="0F9FA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550</a:t>
            </a:r>
            <a:endParaRPr sz="6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ts val="3640"/>
              </a:lnSpc>
            </a:pPr>
            <a:r>
              <a:rPr sz="3600" dirty="0">
                <a:solidFill>
                  <a:srgbClr val="0F9FA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billion USD</a:t>
            </a:r>
            <a:endParaRPr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6" name="object 9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274096" y="7938556"/>
            <a:ext cx="2574080" cy="1969512"/>
          </a:xfrm>
          <a:prstGeom prst="rect">
            <a:avLst/>
          </a:prstGeom>
        </p:spPr>
      </p:pic>
      <p:sp>
        <p:nvSpPr>
          <p:cNvPr id="97" name="object 97"/>
          <p:cNvSpPr txBox="1"/>
          <p:nvPr/>
        </p:nvSpPr>
        <p:spPr>
          <a:xfrm>
            <a:off x="12396867" y="7554708"/>
            <a:ext cx="2780914" cy="23559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10860"/>
              </a:lnSpc>
              <a:spcBef>
                <a:spcPts val="114"/>
              </a:spcBef>
            </a:pPr>
            <a:r>
              <a:rPr sz="9900" b="1" spc="250" dirty="0">
                <a:solidFill>
                  <a:srgbClr val="0F9FA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sz="9900" b="1" spc="-145" dirty="0">
                <a:solidFill>
                  <a:srgbClr val="0F9FA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sz="9900" b="1" spc="-345" dirty="0">
                <a:solidFill>
                  <a:srgbClr val="0F9FA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sz="9900" b="1" spc="155" dirty="0">
                <a:solidFill>
                  <a:srgbClr val="0F9FA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sz="9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ts val="3640"/>
              </a:lnSpc>
            </a:pPr>
            <a:r>
              <a:rPr lang="en-GB" sz="4000" dirty="0">
                <a:solidFill>
                  <a:srgbClr val="0F9FA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billion </a:t>
            </a:r>
            <a:br>
              <a:rPr lang="en-GB" sz="4000" dirty="0">
                <a:solidFill>
                  <a:srgbClr val="0F9FA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000" dirty="0">
                <a:solidFill>
                  <a:srgbClr val="0F9FA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USD</a:t>
            </a:r>
            <a:endParaRPr lang="en-GB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8" name="object 9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587898" y="7938540"/>
            <a:ext cx="2574081" cy="1969529"/>
          </a:xfrm>
          <a:prstGeom prst="rect">
            <a:avLst/>
          </a:prstGeom>
        </p:spPr>
      </p:pic>
      <p:sp>
        <p:nvSpPr>
          <p:cNvPr id="99" name="object 99"/>
          <p:cNvSpPr txBox="1"/>
          <p:nvPr/>
        </p:nvSpPr>
        <p:spPr>
          <a:xfrm>
            <a:off x="15710665" y="7554708"/>
            <a:ext cx="2974517" cy="23559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ts val="10860"/>
              </a:lnSpc>
              <a:spcBef>
                <a:spcPts val="114"/>
              </a:spcBef>
            </a:pPr>
            <a:r>
              <a:rPr sz="9900" b="1" spc="-20" dirty="0">
                <a:solidFill>
                  <a:srgbClr val="0F9FA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1089</a:t>
            </a:r>
            <a:endParaRPr sz="9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ts val="3640"/>
              </a:lnSpc>
            </a:pPr>
            <a:r>
              <a:rPr lang="en-GB" sz="4000" dirty="0">
                <a:solidFill>
                  <a:srgbClr val="0F9FA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billion </a:t>
            </a:r>
            <a:br>
              <a:rPr lang="en-GB" sz="4000" dirty="0">
                <a:solidFill>
                  <a:srgbClr val="0F9FA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000" dirty="0">
                <a:solidFill>
                  <a:srgbClr val="0F9FA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USD</a:t>
            </a:r>
            <a:endParaRPr lang="en-GB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10574161" y="5021116"/>
            <a:ext cx="1370330" cy="4832985"/>
          </a:xfrm>
          <a:custGeom>
            <a:avLst/>
            <a:gdLst/>
            <a:ahLst/>
            <a:cxnLst/>
            <a:rect l="l" t="t" r="r" b="b"/>
            <a:pathLst>
              <a:path w="1370329" h="4832984">
                <a:moveTo>
                  <a:pt x="552551" y="265201"/>
                </a:moveTo>
                <a:lnTo>
                  <a:pt x="550545" y="255231"/>
                </a:lnTo>
                <a:lnTo>
                  <a:pt x="545045" y="247103"/>
                </a:lnTo>
                <a:lnTo>
                  <a:pt x="536892" y="241617"/>
                </a:lnTo>
                <a:lnTo>
                  <a:pt x="526923" y="239598"/>
                </a:lnTo>
                <a:lnTo>
                  <a:pt x="352767" y="239598"/>
                </a:lnTo>
                <a:lnTo>
                  <a:pt x="342811" y="241617"/>
                </a:lnTo>
                <a:lnTo>
                  <a:pt x="334670" y="247103"/>
                </a:lnTo>
                <a:lnTo>
                  <a:pt x="329184" y="255231"/>
                </a:lnTo>
                <a:lnTo>
                  <a:pt x="327177" y="265201"/>
                </a:lnTo>
                <a:lnTo>
                  <a:pt x="327177" y="268820"/>
                </a:lnTo>
                <a:lnTo>
                  <a:pt x="329184" y="278790"/>
                </a:lnTo>
                <a:lnTo>
                  <a:pt x="334670" y="286931"/>
                </a:lnTo>
                <a:lnTo>
                  <a:pt x="342811" y="292430"/>
                </a:lnTo>
                <a:lnTo>
                  <a:pt x="352767" y="294436"/>
                </a:lnTo>
                <a:lnTo>
                  <a:pt x="526923" y="294436"/>
                </a:lnTo>
                <a:lnTo>
                  <a:pt x="536892" y="292430"/>
                </a:lnTo>
                <a:lnTo>
                  <a:pt x="545045" y="286931"/>
                </a:lnTo>
                <a:lnTo>
                  <a:pt x="550545" y="278790"/>
                </a:lnTo>
                <a:lnTo>
                  <a:pt x="552551" y="268820"/>
                </a:lnTo>
                <a:lnTo>
                  <a:pt x="552551" y="265201"/>
                </a:lnTo>
                <a:close/>
              </a:path>
              <a:path w="1370329" h="4832984">
                <a:moveTo>
                  <a:pt x="611212" y="47447"/>
                </a:moveTo>
                <a:lnTo>
                  <a:pt x="606552" y="34925"/>
                </a:lnTo>
                <a:lnTo>
                  <a:pt x="606475" y="34696"/>
                </a:lnTo>
                <a:lnTo>
                  <a:pt x="584796" y="23825"/>
                </a:lnTo>
                <a:lnTo>
                  <a:pt x="552424" y="17221"/>
                </a:lnTo>
                <a:lnTo>
                  <a:pt x="515581" y="17233"/>
                </a:lnTo>
                <a:lnTo>
                  <a:pt x="497535" y="20078"/>
                </a:lnTo>
                <a:lnTo>
                  <a:pt x="479615" y="24320"/>
                </a:lnTo>
                <a:lnTo>
                  <a:pt x="462457" y="29438"/>
                </a:lnTo>
                <a:lnTo>
                  <a:pt x="446722" y="34925"/>
                </a:lnTo>
                <a:lnTo>
                  <a:pt x="420306" y="31673"/>
                </a:lnTo>
                <a:lnTo>
                  <a:pt x="397497" y="19900"/>
                </a:lnTo>
                <a:lnTo>
                  <a:pt x="375158" y="6896"/>
                </a:lnTo>
                <a:lnTo>
                  <a:pt x="350202" y="0"/>
                </a:lnTo>
                <a:lnTo>
                  <a:pt x="317080" y="2755"/>
                </a:lnTo>
                <a:lnTo>
                  <a:pt x="293408" y="13233"/>
                </a:lnTo>
                <a:lnTo>
                  <a:pt x="281127" y="28956"/>
                </a:lnTo>
                <a:lnTo>
                  <a:pt x="282232" y="47447"/>
                </a:lnTo>
                <a:lnTo>
                  <a:pt x="292950" y="70586"/>
                </a:lnTo>
                <a:lnTo>
                  <a:pt x="311213" y="110972"/>
                </a:lnTo>
                <a:lnTo>
                  <a:pt x="332282" y="161569"/>
                </a:lnTo>
                <a:lnTo>
                  <a:pt x="351447" y="215315"/>
                </a:lnTo>
                <a:lnTo>
                  <a:pt x="352501" y="215239"/>
                </a:lnTo>
                <a:lnTo>
                  <a:pt x="532206" y="215239"/>
                </a:lnTo>
                <a:lnTo>
                  <a:pt x="537032" y="215988"/>
                </a:lnTo>
                <a:lnTo>
                  <a:pt x="541578" y="217373"/>
                </a:lnTo>
                <a:lnTo>
                  <a:pt x="542328" y="215239"/>
                </a:lnTo>
                <a:lnTo>
                  <a:pt x="561289" y="161467"/>
                </a:lnTo>
                <a:lnTo>
                  <a:pt x="582993" y="109105"/>
                </a:lnTo>
                <a:lnTo>
                  <a:pt x="601395" y="68402"/>
                </a:lnTo>
                <a:lnTo>
                  <a:pt x="611212" y="47447"/>
                </a:lnTo>
                <a:close/>
              </a:path>
              <a:path w="1370329" h="4832984">
                <a:moveTo>
                  <a:pt x="842772" y="1042657"/>
                </a:moveTo>
                <a:lnTo>
                  <a:pt x="831176" y="1021969"/>
                </a:lnTo>
                <a:lnTo>
                  <a:pt x="827189" y="1016304"/>
                </a:lnTo>
                <a:lnTo>
                  <a:pt x="814679" y="998524"/>
                </a:lnTo>
                <a:lnTo>
                  <a:pt x="805014" y="972185"/>
                </a:lnTo>
                <a:lnTo>
                  <a:pt x="805561" y="940930"/>
                </a:lnTo>
                <a:lnTo>
                  <a:pt x="811237" y="902550"/>
                </a:lnTo>
                <a:lnTo>
                  <a:pt x="816940" y="855230"/>
                </a:lnTo>
                <a:lnTo>
                  <a:pt x="816825" y="814006"/>
                </a:lnTo>
                <a:lnTo>
                  <a:pt x="811187" y="765860"/>
                </a:lnTo>
                <a:lnTo>
                  <a:pt x="800735" y="713663"/>
                </a:lnTo>
                <a:lnTo>
                  <a:pt x="786168" y="661136"/>
                </a:lnTo>
                <a:lnTo>
                  <a:pt x="779830" y="643839"/>
                </a:lnTo>
                <a:lnTo>
                  <a:pt x="768057" y="611657"/>
                </a:lnTo>
                <a:lnTo>
                  <a:pt x="747064" y="568833"/>
                </a:lnTo>
                <a:lnTo>
                  <a:pt x="716064" y="521881"/>
                </a:lnTo>
                <a:lnTo>
                  <a:pt x="689762" y="489356"/>
                </a:lnTo>
                <a:lnTo>
                  <a:pt x="681520" y="479158"/>
                </a:lnTo>
                <a:lnTo>
                  <a:pt x="645718" y="440448"/>
                </a:lnTo>
                <a:lnTo>
                  <a:pt x="589534" y="384314"/>
                </a:lnTo>
                <a:lnTo>
                  <a:pt x="589534" y="834542"/>
                </a:lnTo>
                <a:lnTo>
                  <a:pt x="582942" y="875690"/>
                </a:lnTo>
                <a:lnTo>
                  <a:pt x="562292" y="911072"/>
                </a:lnTo>
                <a:lnTo>
                  <a:pt x="526211" y="938085"/>
                </a:lnTo>
                <a:lnTo>
                  <a:pt x="473354" y="954138"/>
                </a:lnTo>
                <a:lnTo>
                  <a:pt x="473354" y="1016304"/>
                </a:lnTo>
                <a:lnTo>
                  <a:pt x="412432" y="1016304"/>
                </a:lnTo>
                <a:lnTo>
                  <a:pt x="412432" y="958659"/>
                </a:lnTo>
                <a:lnTo>
                  <a:pt x="379425" y="955497"/>
                </a:lnTo>
                <a:lnTo>
                  <a:pt x="349504" y="949375"/>
                </a:lnTo>
                <a:lnTo>
                  <a:pt x="323532" y="940930"/>
                </a:lnTo>
                <a:lnTo>
                  <a:pt x="302412" y="930859"/>
                </a:lnTo>
                <a:lnTo>
                  <a:pt x="321525" y="855230"/>
                </a:lnTo>
                <a:lnTo>
                  <a:pt x="343827" y="865949"/>
                </a:lnTo>
                <a:lnTo>
                  <a:pt x="369595" y="875042"/>
                </a:lnTo>
                <a:lnTo>
                  <a:pt x="398145" y="881329"/>
                </a:lnTo>
                <a:lnTo>
                  <a:pt x="428815" y="883691"/>
                </a:lnTo>
                <a:lnTo>
                  <a:pt x="454037" y="881062"/>
                </a:lnTo>
                <a:lnTo>
                  <a:pt x="473583" y="873340"/>
                </a:lnTo>
                <a:lnTo>
                  <a:pt x="486232" y="860767"/>
                </a:lnTo>
                <a:lnTo>
                  <a:pt x="487680" y="855230"/>
                </a:lnTo>
                <a:lnTo>
                  <a:pt x="490728" y="843597"/>
                </a:lnTo>
                <a:lnTo>
                  <a:pt x="486702" y="826731"/>
                </a:lnTo>
                <a:lnTo>
                  <a:pt x="474256" y="812330"/>
                </a:lnTo>
                <a:lnTo>
                  <a:pt x="452831" y="799503"/>
                </a:lnTo>
                <a:lnTo>
                  <a:pt x="421906" y="787349"/>
                </a:lnTo>
                <a:lnTo>
                  <a:pt x="374408" y="767880"/>
                </a:lnTo>
                <a:lnTo>
                  <a:pt x="337362" y="743000"/>
                </a:lnTo>
                <a:lnTo>
                  <a:pt x="313283" y="710730"/>
                </a:lnTo>
                <a:lnTo>
                  <a:pt x="304698" y="669061"/>
                </a:lnTo>
                <a:lnTo>
                  <a:pt x="312115" y="628992"/>
                </a:lnTo>
                <a:lnTo>
                  <a:pt x="333451" y="595287"/>
                </a:lnTo>
                <a:lnTo>
                  <a:pt x="367334" y="569709"/>
                </a:lnTo>
                <a:lnTo>
                  <a:pt x="412432" y="553999"/>
                </a:lnTo>
                <a:lnTo>
                  <a:pt x="412432" y="489356"/>
                </a:lnTo>
                <a:lnTo>
                  <a:pt x="479450" y="489356"/>
                </a:lnTo>
                <a:lnTo>
                  <a:pt x="479450" y="549478"/>
                </a:lnTo>
                <a:lnTo>
                  <a:pt x="510324" y="552170"/>
                </a:lnTo>
                <a:lnTo>
                  <a:pt x="535292" y="556983"/>
                </a:lnTo>
                <a:lnTo>
                  <a:pt x="555688" y="563372"/>
                </a:lnTo>
                <a:lnTo>
                  <a:pt x="572858" y="570788"/>
                </a:lnTo>
                <a:lnTo>
                  <a:pt x="553732" y="643839"/>
                </a:lnTo>
                <a:lnTo>
                  <a:pt x="538645" y="637400"/>
                </a:lnTo>
                <a:lnTo>
                  <a:pt x="518363" y="630186"/>
                </a:lnTo>
                <a:lnTo>
                  <a:pt x="492480" y="624293"/>
                </a:lnTo>
                <a:lnTo>
                  <a:pt x="460654" y="621855"/>
                </a:lnTo>
                <a:lnTo>
                  <a:pt x="434263" y="624979"/>
                </a:lnTo>
                <a:lnTo>
                  <a:pt x="417144" y="633183"/>
                </a:lnTo>
                <a:lnTo>
                  <a:pt x="407885" y="644791"/>
                </a:lnTo>
                <a:lnTo>
                  <a:pt x="405104" y="658075"/>
                </a:lnTo>
                <a:lnTo>
                  <a:pt x="409498" y="672858"/>
                </a:lnTo>
                <a:lnTo>
                  <a:pt x="423278" y="686117"/>
                </a:lnTo>
                <a:lnTo>
                  <a:pt x="447370" y="699249"/>
                </a:lnTo>
                <a:lnTo>
                  <a:pt x="482892" y="713765"/>
                </a:lnTo>
                <a:lnTo>
                  <a:pt x="531812" y="735825"/>
                </a:lnTo>
                <a:lnTo>
                  <a:pt x="564946" y="762469"/>
                </a:lnTo>
                <a:lnTo>
                  <a:pt x="583653" y="794931"/>
                </a:lnTo>
                <a:lnTo>
                  <a:pt x="589534" y="834542"/>
                </a:lnTo>
                <a:lnTo>
                  <a:pt x="589534" y="384314"/>
                </a:lnTo>
                <a:lnTo>
                  <a:pt x="579412" y="374192"/>
                </a:lnTo>
                <a:lnTo>
                  <a:pt x="553466" y="346202"/>
                </a:lnTo>
                <a:lnTo>
                  <a:pt x="535368" y="321335"/>
                </a:lnTo>
                <a:lnTo>
                  <a:pt x="533260" y="321602"/>
                </a:lnTo>
                <a:lnTo>
                  <a:pt x="531139" y="321843"/>
                </a:lnTo>
                <a:lnTo>
                  <a:pt x="357835" y="321843"/>
                </a:lnTo>
                <a:lnTo>
                  <a:pt x="339610" y="346786"/>
                </a:lnTo>
                <a:lnTo>
                  <a:pt x="313639" y="374789"/>
                </a:lnTo>
                <a:lnTo>
                  <a:pt x="247434" y="440905"/>
                </a:lnTo>
                <a:lnTo>
                  <a:pt x="211721" y="479488"/>
                </a:lnTo>
                <a:lnTo>
                  <a:pt x="177279" y="522071"/>
                </a:lnTo>
                <a:lnTo>
                  <a:pt x="146354" y="568896"/>
                </a:lnTo>
                <a:lnTo>
                  <a:pt x="125361" y="611720"/>
                </a:lnTo>
                <a:lnTo>
                  <a:pt x="107264" y="661200"/>
                </a:lnTo>
                <a:lnTo>
                  <a:pt x="92671" y="713765"/>
                </a:lnTo>
                <a:lnTo>
                  <a:pt x="82245" y="765898"/>
                </a:lnTo>
                <a:lnTo>
                  <a:pt x="76631" y="814006"/>
                </a:lnTo>
                <a:lnTo>
                  <a:pt x="76504" y="855230"/>
                </a:lnTo>
                <a:lnTo>
                  <a:pt x="82207" y="902576"/>
                </a:lnTo>
                <a:lnTo>
                  <a:pt x="87884" y="940993"/>
                </a:lnTo>
                <a:lnTo>
                  <a:pt x="88417" y="972210"/>
                </a:lnTo>
                <a:lnTo>
                  <a:pt x="78765" y="998524"/>
                </a:lnTo>
                <a:lnTo>
                  <a:pt x="61899" y="1021969"/>
                </a:lnTo>
                <a:lnTo>
                  <a:pt x="49504" y="1042657"/>
                </a:lnTo>
                <a:lnTo>
                  <a:pt x="49530" y="1060196"/>
                </a:lnTo>
                <a:lnTo>
                  <a:pt x="69951" y="1074153"/>
                </a:lnTo>
                <a:lnTo>
                  <a:pt x="88353" y="1074508"/>
                </a:lnTo>
                <a:lnTo>
                  <a:pt x="102336" y="1065136"/>
                </a:lnTo>
                <a:lnTo>
                  <a:pt x="124434" y="1057262"/>
                </a:lnTo>
                <a:lnTo>
                  <a:pt x="167195" y="1062113"/>
                </a:lnTo>
                <a:lnTo>
                  <a:pt x="219367" y="1073861"/>
                </a:lnTo>
                <a:lnTo>
                  <a:pt x="270954" y="1082433"/>
                </a:lnTo>
                <a:lnTo>
                  <a:pt x="320078" y="1088288"/>
                </a:lnTo>
                <a:lnTo>
                  <a:pt x="364820" y="1091946"/>
                </a:lnTo>
                <a:lnTo>
                  <a:pt x="403301" y="1093901"/>
                </a:lnTo>
                <a:lnTo>
                  <a:pt x="403301" y="1094270"/>
                </a:lnTo>
                <a:lnTo>
                  <a:pt x="410845" y="1094562"/>
                </a:lnTo>
                <a:lnTo>
                  <a:pt x="417017" y="1094689"/>
                </a:lnTo>
                <a:lnTo>
                  <a:pt x="425081" y="1094701"/>
                </a:lnTo>
                <a:lnTo>
                  <a:pt x="454228" y="1094625"/>
                </a:lnTo>
                <a:lnTo>
                  <a:pt x="464312" y="1094498"/>
                </a:lnTo>
                <a:lnTo>
                  <a:pt x="471055" y="1094346"/>
                </a:lnTo>
                <a:lnTo>
                  <a:pt x="473354" y="1094270"/>
                </a:lnTo>
                <a:lnTo>
                  <a:pt x="473354" y="1093901"/>
                </a:lnTo>
                <a:lnTo>
                  <a:pt x="519734" y="1091946"/>
                </a:lnTo>
                <a:lnTo>
                  <a:pt x="567448" y="1088288"/>
                </a:lnTo>
                <a:lnTo>
                  <a:pt x="616407" y="1082433"/>
                </a:lnTo>
                <a:lnTo>
                  <a:pt x="666559" y="1073861"/>
                </a:lnTo>
                <a:lnTo>
                  <a:pt x="717842" y="1062113"/>
                </a:lnTo>
                <a:lnTo>
                  <a:pt x="761542" y="1057262"/>
                </a:lnTo>
                <a:lnTo>
                  <a:pt x="785723" y="1065136"/>
                </a:lnTo>
                <a:lnTo>
                  <a:pt x="801789" y="1074508"/>
                </a:lnTo>
                <a:lnTo>
                  <a:pt x="821131" y="1074153"/>
                </a:lnTo>
                <a:lnTo>
                  <a:pt x="841933" y="1060196"/>
                </a:lnTo>
                <a:lnTo>
                  <a:pt x="842073" y="1057262"/>
                </a:lnTo>
                <a:lnTo>
                  <a:pt x="842772" y="1042657"/>
                </a:lnTo>
                <a:close/>
              </a:path>
              <a:path w="1370329" h="4832984">
                <a:moveTo>
                  <a:pt x="868667" y="3400615"/>
                </a:moveTo>
                <a:lnTo>
                  <a:pt x="865187" y="3383394"/>
                </a:lnTo>
                <a:lnTo>
                  <a:pt x="855700" y="3369322"/>
                </a:lnTo>
                <a:lnTo>
                  <a:pt x="841641" y="3359848"/>
                </a:lnTo>
                <a:lnTo>
                  <a:pt x="824420" y="3356368"/>
                </a:lnTo>
                <a:lnTo>
                  <a:pt x="523684" y="3356368"/>
                </a:lnTo>
                <a:lnTo>
                  <a:pt x="506463" y="3359848"/>
                </a:lnTo>
                <a:lnTo>
                  <a:pt x="492404" y="3369322"/>
                </a:lnTo>
                <a:lnTo>
                  <a:pt x="482917" y="3383394"/>
                </a:lnTo>
                <a:lnTo>
                  <a:pt x="479437" y="3400615"/>
                </a:lnTo>
                <a:lnTo>
                  <a:pt x="479437" y="3406800"/>
                </a:lnTo>
                <a:lnTo>
                  <a:pt x="482917" y="3424009"/>
                </a:lnTo>
                <a:lnTo>
                  <a:pt x="492404" y="3438080"/>
                </a:lnTo>
                <a:lnTo>
                  <a:pt x="506463" y="3447567"/>
                </a:lnTo>
                <a:lnTo>
                  <a:pt x="523684" y="3451047"/>
                </a:lnTo>
                <a:lnTo>
                  <a:pt x="824420" y="3451047"/>
                </a:lnTo>
                <a:lnTo>
                  <a:pt x="841641" y="3447567"/>
                </a:lnTo>
                <a:lnTo>
                  <a:pt x="855700" y="3438080"/>
                </a:lnTo>
                <a:lnTo>
                  <a:pt x="865187" y="3424009"/>
                </a:lnTo>
                <a:lnTo>
                  <a:pt x="868667" y="3406800"/>
                </a:lnTo>
                <a:lnTo>
                  <a:pt x="868667" y="3400615"/>
                </a:lnTo>
                <a:close/>
              </a:path>
              <a:path w="1370329" h="4832984">
                <a:moveTo>
                  <a:pt x="969975" y="3024530"/>
                </a:moveTo>
                <a:lnTo>
                  <a:pt x="961936" y="3002940"/>
                </a:lnTo>
                <a:lnTo>
                  <a:pt x="961783" y="3002521"/>
                </a:lnTo>
                <a:lnTo>
                  <a:pt x="924356" y="2983750"/>
                </a:lnTo>
                <a:lnTo>
                  <a:pt x="868451" y="2972333"/>
                </a:lnTo>
                <a:lnTo>
                  <a:pt x="804811" y="2972358"/>
                </a:lnTo>
                <a:lnTo>
                  <a:pt x="773671" y="2977286"/>
                </a:lnTo>
                <a:lnTo>
                  <a:pt x="742721" y="2984614"/>
                </a:lnTo>
                <a:lnTo>
                  <a:pt x="713105" y="2993466"/>
                </a:lnTo>
                <a:lnTo>
                  <a:pt x="685927" y="3002940"/>
                </a:lnTo>
                <a:lnTo>
                  <a:pt x="640321" y="2997339"/>
                </a:lnTo>
                <a:lnTo>
                  <a:pt x="600913" y="2976994"/>
                </a:lnTo>
                <a:lnTo>
                  <a:pt x="562343" y="2954540"/>
                </a:lnTo>
                <a:lnTo>
                  <a:pt x="519252" y="2942615"/>
                </a:lnTo>
                <a:lnTo>
                  <a:pt x="462064" y="2947378"/>
                </a:lnTo>
                <a:lnTo>
                  <a:pt x="421170" y="2965475"/>
                </a:lnTo>
                <a:lnTo>
                  <a:pt x="399973" y="2992628"/>
                </a:lnTo>
                <a:lnTo>
                  <a:pt x="401866" y="3024568"/>
                </a:lnTo>
                <a:lnTo>
                  <a:pt x="429856" y="3085071"/>
                </a:lnTo>
                <a:lnTo>
                  <a:pt x="451929" y="3134271"/>
                </a:lnTo>
                <a:lnTo>
                  <a:pt x="476148" y="3191306"/>
                </a:lnTo>
                <a:lnTo>
                  <a:pt x="500113" y="3252571"/>
                </a:lnTo>
                <a:lnTo>
                  <a:pt x="521398" y="3314446"/>
                </a:lnTo>
                <a:lnTo>
                  <a:pt x="522325" y="3314408"/>
                </a:lnTo>
                <a:lnTo>
                  <a:pt x="523240" y="3314293"/>
                </a:lnTo>
                <a:lnTo>
                  <a:pt x="833526" y="3314293"/>
                </a:lnTo>
                <a:lnTo>
                  <a:pt x="841857" y="3315627"/>
                </a:lnTo>
                <a:lnTo>
                  <a:pt x="849693" y="3317964"/>
                </a:lnTo>
                <a:lnTo>
                  <a:pt x="850950" y="3314293"/>
                </a:lnTo>
                <a:lnTo>
                  <a:pt x="871575" y="3253613"/>
                </a:lnTo>
                <a:lnTo>
                  <a:pt x="896327" y="3189922"/>
                </a:lnTo>
                <a:lnTo>
                  <a:pt x="921232" y="3131020"/>
                </a:lnTo>
                <a:lnTo>
                  <a:pt x="943610" y="3081070"/>
                </a:lnTo>
                <a:lnTo>
                  <a:pt x="960755" y="3044190"/>
                </a:lnTo>
                <a:lnTo>
                  <a:pt x="969975" y="3024530"/>
                </a:lnTo>
                <a:close/>
              </a:path>
              <a:path w="1370329" h="4832984">
                <a:moveTo>
                  <a:pt x="1369822" y="4743107"/>
                </a:moveTo>
                <a:lnTo>
                  <a:pt x="1349806" y="4707382"/>
                </a:lnTo>
                <a:lnTo>
                  <a:pt x="1342910" y="4697577"/>
                </a:lnTo>
                <a:lnTo>
                  <a:pt x="1321320" y="4666907"/>
                </a:lnTo>
                <a:lnTo>
                  <a:pt x="1306258" y="4631067"/>
                </a:lnTo>
                <a:lnTo>
                  <a:pt x="1303616" y="4590364"/>
                </a:lnTo>
                <a:lnTo>
                  <a:pt x="1308887" y="4542675"/>
                </a:lnTo>
                <a:lnTo>
                  <a:pt x="1317625" y="4486033"/>
                </a:lnTo>
                <a:lnTo>
                  <a:pt x="1325333" y="4418355"/>
                </a:lnTo>
                <a:lnTo>
                  <a:pt x="1326324" y="4378198"/>
                </a:lnTo>
                <a:lnTo>
                  <a:pt x="1323771" y="4332478"/>
                </a:lnTo>
                <a:lnTo>
                  <a:pt x="1317929" y="4282503"/>
                </a:lnTo>
                <a:lnTo>
                  <a:pt x="1309014" y="4229595"/>
                </a:lnTo>
                <a:lnTo>
                  <a:pt x="1297241" y="4174985"/>
                </a:lnTo>
                <a:lnTo>
                  <a:pt x="1282954" y="4120324"/>
                </a:lnTo>
                <a:lnTo>
                  <a:pt x="1266278" y="4066590"/>
                </a:lnTo>
                <a:lnTo>
                  <a:pt x="1261833" y="4054437"/>
                </a:lnTo>
                <a:lnTo>
                  <a:pt x="1247495" y="4015219"/>
                </a:lnTo>
                <a:lnTo>
                  <a:pt x="1226845" y="3967543"/>
                </a:lnTo>
                <a:lnTo>
                  <a:pt x="1204569" y="3924897"/>
                </a:lnTo>
                <a:lnTo>
                  <a:pt x="1171409" y="3872420"/>
                </a:lnTo>
                <a:lnTo>
                  <a:pt x="1135189" y="3822979"/>
                </a:lnTo>
                <a:lnTo>
                  <a:pt x="1106157" y="3787660"/>
                </a:lnTo>
                <a:lnTo>
                  <a:pt x="1057656" y="3732733"/>
                </a:lnTo>
                <a:lnTo>
                  <a:pt x="1018362" y="3691750"/>
                </a:lnTo>
                <a:lnTo>
                  <a:pt x="980071" y="3653396"/>
                </a:lnTo>
                <a:lnTo>
                  <a:pt x="943787" y="3617557"/>
                </a:lnTo>
                <a:lnTo>
                  <a:pt x="932510" y="3606241"/>
                </a:lnTo>
                <a:lnTo>
                  <a:pt x="932510" y="4383722"/>
                </a:lnTo>
                <a:lnTo>
                  <a:pt x="928852" y="4425277"/>
                </a:lnTo>
                <a:lnTo>
                  <a:pt x="917587" y="4464215"/>
                </a:lnTo>
                <a:lnTo>
                  <a:pt x="898271" y="4499686"/>
                </a:lnTo>
                <a:lnTo>
                  <a:pt x="870483" y="4530877"/>
                </a:lnTo>
                <a:lnTo>
                  <a:pt x="833780" y="4556912"/>
                </a:lnTo>
                <a:lnTo>
                  <a:pt x="787742" y="4576991"/>
                </a:lnTo>
                <a:lnTo>
                  <a:pt x="731913" y="4590250"/>
                </a:lnTo>
                <a:lnTo>
                  <a:pt x="731913" y="4697577"/>
                </a:lnTo>
                <a:lnTo>
                  <a:pt x="626719" y="4697577"/>
                </a:lnTo>
                <a:lnTo>
                  <a:pt x="626719" y="4598060"/>
                </a:lnTo>
                <a:lnTo>
                  <a:pt x="569709" y="4592599"/>
                </a:lnTo>
                <a:lnTo>
                  <a:pt x="518020" y="4582007"/>
                </a:lnTo>
                <a:lnTo>
                  <a:pt x="473176" y="4567440"/>
                </a:lnTo>
                <a:lnTo>
                  <a:pt x="436676" y="4550041"/>
                </a:lnTo>
                <a:lnTo>
                  <a:pt x="469696" y="4419447"/>
                </a:lnTo>
                <a:lnTo>
                  <a:pt x="508228" y="4437951"/>
                </a:lnTo>
                <a:lnTo>
                  <a:pt x="552729" y="4453636"/>
                </a:lnTo>
                <a:lnTo>
                  <a:pt x="602018" y="4464507"/>
                </a:lnTo>
                <a:lnTo>
                  <a:pt x="654977" y="4468571"/>
                </a:lnTo>
                <a:lnTo>
                  <a:pt x="698538" y="4464037"/>
                </a:lnTo>
                <a:lnTo>
                  <a:pt x="732307" y="4450702"/>
                </a:lnTo>
                <a:lnTo>
                  <a:pt x="754164" y="4428998"/>
                </a:lnTo>
                <a:lnTo>
                  <a:pt x="756666" y="4419447"/>
                </a:lnTo>
                <a:lnTo>
                  <a:pt x="761923" y="4399356"/>
                </a:lnTo>
                <a:lnTo>
                  <a:pt x="754964" y="4370209"/>
                </a:lnTo>
                <a:lnTo>
                  <a:pt x="733475" y="4345356"/>
                </a:lnTo>
                <a:lnTo>
                  <a:pt x="696480" y="4323219"/>
                </a:lnTo>
                <a:lnTo>
                  <a:pt x="643064" y="4302226"/>
                </a:lnTo>
                <a:lnTo>
                  <a:pt x="594245" y="4283938"/>
                </a:lnTo>
                <a:lnTo>
                  <a:pt x="550697" y="4263098"/>
                </a:lnTo>
                <a:lnTo>
                  <a:pt x="513257" y="4239044"/>
                </a:lnTo>
                <a:lnTo>
                  <a:pt x="482714" y="4211155"/>
                </a:lnTo>
                <a:lnTo>
                  <a:pt x="459892" y="4178770"/>
                </a:lnTo>
                <a:lnTo>
                  <a:pt x="445592" y="4141254"/>
                </a:lnTo>
                <a:lnTo>
                  <a:pt x="440651" y="4097959"/>
                </a:lnTo>
                <a:lnTo>
                  <a:pt x="446405" y="4050754"/>
                </a:lnTo>
                <a:lnTo>
                  <a:pt x="463181" y="4007993"/>
                </a:lnTo>
                <a:lnTo>
                  <a:pt x="490296" y="3970566"/>
                </a:lnTo>
                <a:lnTo>
                  <a:pt x="527062" y="3939362"/>
                </a:lnTo>
                <a:lnTo>
                  <a:pt x="572757" y="3915295"/>
                </a:lnTo>
                <a:lnTo>
                  <a:pt x="626719" y="3899255"/>
                </a:lnTo>
                <a:lnTo>
                  <a:pt x="626719" y="3787660"/>
                </a:lnTo>
                <a:lnTo>
                  <a:pt x="742442" y="3787660"/>
                </a:lnTo>
                <a:lnTo>
                  <a:pt x="742442" y="3891445"/>
                </a:lnTo>
                <a:lnTo>
                  <a:pt x="795743" y="3896106"/>
                </a:lnTo>
                <a:lnTo>
                  <a:pt x="838860" y="3904424"/>
                </a:lnTo>
                <a:lnTo>
                  <a:pt x="874077" y="3915460"/>
                </a:lnTo>
                <a:lnTo>
                  <a:pt x="903744" y="3928275"/>
                </a:lnTo>
                <a:lnTo>
                  <a:pt x="870712" y="4054437"/>
                </a:lnTo>
                <a:lnTo>
                  <a:pt x="844664" y="4043311"/>
                </a:lnTo>
                <a:lnTo>
                  <a:pt x="809612" y="4030827"/>
                </a:lnTo>
                <a:lnTo>
                  <a:pt x="764946" y="4020667"/>
                </a:lnTo>
                <a:lnTo>
                  <a:pt x="710018" y="4016464"/>
                </a:lnTo>
                <a:lnTo>
                  <a:pt x="664400" y="4021836"/>
                </a:lnTo>
                <a:lnTo>
                  <a:pt x="634809" y="4036009"/>
                </a:lnTo>
                <a:lnTo>
                  <a:pt x="618820" y="4056037"/>
                </a:lnTo>
                <a:lnTo>
                  <a:pt x="614019" y="4078986"/>
                </a:lnTo>
                <a:lnTo>
                  <a:pt x="621614" y="4104500"/>
                </a:lnTo>
                <a:lnTo>
                  <a:pt x="645426" y="4127398"/>
                </a:lnTo>
                <a:lnTo>
                  <a:pt x="687031" y="4150106"/>
                </a:lnTo>
                <a:lnTo>
                  <a:pt x="807783" y="4199750"/>
                </a:lnTo>
                <a:lnTo>
                  <a:pt x="854862" y="4227614"/>
                </a:lnTo>
                <a:lnTo>
                  <a:pt x="890066" y="4259262"/>
                </a:lnTo>
                <a:lnTo>
                  <a:pt x="914196" y="4295368"/>
                </a:lnTo>
                <a:lnTo>
                  <a:pt x="928065" y="4336631"/>
                </a:lnTo>
                <a:lnTo>
                  <a:pt x="932510" y="4383722"/>
                </a:lnTo>
                <a:lnTo>
                  <a:pt x="932510" y="3606241"/>
                </a:lnTo>
                <a:lnTo>
                  <a:pt x="910513" y="3584156"/>
                </a:lnTo>
                <a:lnTo>
                  <a:pt x="881291" y="3553079"/>
                </a:lnTo>
                <a:lnTo>
                  <a:pt x="857110" y="3524224"/>
                </a:lnTo>
                <a:lnTo>
                  <a:pt x="838987" y="3497516"/>
                </a:lnTo>
                <a:lnTo>
                  <a:pt x="835367" y="3497973"/>
                </a:lnTo>
                <a:lnTo>
                  <a:pt x="831723" y="3498367"/>
                </a:lnTo>
                <a:lnTo>
                  <a:pt x="532434" y="3498367"/>
                </a:lnTo>
                <a:lnTo>
                  <a:pt x="514159" y="3525189"/>
                </a:lnTo>
                <a:lnTo>
                  <a:pt x="489889" y="3554095"/>
                </a:lnTo>
                <a:lnTo>
                  <a:pt x="460629" y="3585184"/>
                </a:lnTo>
                <a:lnTo>
                  <a:pt x="427380" y="3618547"/>
                </a:lnTo>
                <a:lnTo>
                  <a:pt x="391147" y="3654323"/>
                </a:lnTo>
                <a:lnTo>
                  <a:pt x="352933" y="3692575"/>
                </a:lnTo>
                <a:lnTo>
                  <a:pt x="313728" y="3733444"/>
                </a:lnTo>
                <a:lnTo>
                  <a:pt x="274561" y="3777005"/>
                </a:lnTo>
                <a:lnTo>
                  <a:pt x="236423" y="3823385"/>
                </a:lnTo>
                <a:lnTo>
                  <a:pt x="200317" y="3872674"/>
                </a:lnTo>
                <a:lnTo>
                  <a:pt x="167246" y="3924985"/>
                </a:lnTo>
                <a:lnTo>
                  <a:pt x="144970" y="3967632"/>
                </a:lnTo>
                <a:lnTo>
                  <a:pt x="124333" y="4015308"/>
                </a:lnTo>
                <a:lnTo>
                  <a:pt x="105549" y="4066667"/>
                </a:lnTo>
                <a:lnTo>
                  <a:pt x="88887" y="4120388"/>
                </a:lnTo>
                <a:lnTo>
                  <a:pt x="74561" y="4175163"/>
                </a:lnTo>
                <a:lnTo>
                  <a:pt x="62826" y="4229659"/>
                </a:lnTo>
                <a:lnTo>
                  <a:pt x="53924" y="4282554"/>
                </a:lnTo>
                <a:lnTo>
                  <a:pt x="48069" y="4332529"/>
                </a:lnTo>
                <a:lnTo>
                  <a:pt x="45529" y="4378261"/>
                </a:lnTo>
                <a:lnTo>
                  <a:pt x="46520" y="4418355"/>
                </a:lnTo>
                <a:lnTo>
                  <a:pt x="54203" y="4486084"/>
                </a:lnTo>
                <a:lnTo>
                  <a:pt x="62928" y="4542714"/>
                </a:lnTo>
                <a:lnTo>
                  <a:pt x="68211" y="4590364"/>
                </a:lnTo>
                <a:lnTo>
                  <a:pt x="65570" y="4631080"/>
                </a:lnTo>
                <a:lnTo>
                  <a:pt x="50533" y="4666907"/>
                </a:lnTo>
                <a:lnTo>
                  <a:pt x="21399" y="4707407"/>
                </a:lnTo>
                <a:lnTo>
                  <a:pt x="0" y="4743107"/>
                </a:lnTo>
                <a:lnTo>
                  <a:pt x="38" y="4773396"/>
                </a:lnTo>
                <a:lnTo>
                  <a:pt x="35331" y="4797501"/>
                </a:lnTo>
                <a:lnTo>
                  <a:pt x="62039" y="4799952"/>
                </a:lnTo>
                <a:lnTo>
                  <a:pt x="81114" y="4789170"/>
                </a:lnTo>
                <a:lnTo>
                  <a:pt x="103619" y="4775085"/>
                </a:lnTo>
                <a:lnTo>
                  <a:pt x="140627" y="4767605"/>
                </a:lnTo>
                <a:lnTo>
                  <a:pt x="203263" y="4776660"/>
                </a:lnTo>
                <a:lnTo>
                  <a:pt x="259499" y="4790046"/>
                </a:lnTo>
                <a:lnTo>
                  <a:pt x="315823" y="4801159"/>
                </a:lnTo>
                <a:lnTo>
                  <a:pt x="371449" y="4810188"/>
                </a:lnTo>
                <a:lnTo>
                  <a:pt x="425564" y="4817364"/>
                </a:lnTo>
                <a:lnTo>
                  <a:pt x="477367" y="4822876"/>
                </a:lnTo>
                <a:lnTo>
                  <a:pt x="526059" y="4826940"/>
                </a:lnTo>
                <a:lnTo>
                  <a:pt x="570852" y="4829759"/>
                </a:lnTo>
                <a:lnTo>
                  <a:pt x="610946" y="4831562"/>
                </a:lnTo>
                <a:lnTo>
                  <a:pt x="610946" y="4832223"/>
                </a:lnTo>
                <a:lnTo>
                  <a:pt x="623989" y="4832718"/>
                </a:lnTo>
                <a:lnTo>
                  <a:pt x="634631" y="4832947"/>
                </a:lnTo>
                <a:lnTo>
                  <a:pt x="648550" y="4832972"/>
                </a:lnTo>
                <a:lnTo>
                  <a:pt x="692251" y="4832845"/>
                </a:lnTo>
                <a:lnTo>
                  <a:pt x="697318" y="4832845"/>
                </a:lnTo>
                <a:lnTo>
                  <a:pt x="699033" y="4832820"/>
                </a:lnTo>
                <a:lnTo>
                  <a:pt x="716292" y="4832616"/>
                </a:lnTo>
                <a:lnTo>
                  <a:pt x="727938" y="4832350"/>
                </a:lnTo>
                <a:lnTo>
                  <a:pt x="731913" y="4832223"/>
                </a:lnTo>
                <a:lnTo>
                  <a:pt x="731913" y="4831562"/>
                </a:lnTo>
                <a:lnTo>
                  <a:pt x="781685" y="4829759"/>
                </a:lnTo>
                <a:lnTo>
                  <a:pt x="832383" y="4826940"/>
                </a:lnTo>
                <a:lnTo>
                  <a:pt x="883958" y="4822876"/>
                </a:lnTo>
                <a:lnTo>
                  <a:pt x="936383" y="4817364"/>
                </a:lnTo>
                <a:lnTo>
                  <a:pt x="989647" y="4810188"/>
                </a:lnTo>
                <a:lnTo>
                  <a:pt x="1043698" y="4801159"/>
                </a:lnTo>
                <a:lnTo>
                  <a:pt x="1098511" y="4790046"/>
                </a:lnTo>
                <a:lnTo>
                  <a:pt x="1154074" y="4776660"/>
                </a:lnTo>
                <a:lnTo>
                  <a:pt x="1217790" y="4767605"/>
                </a:lnTo>
                <a:lnTo>
                  <a:pt x="1257414" y="4775085"/>
                </a:lnTo>
                <a:lnTo>
                  <a:pt x="1283004" y="4789182"/>
                </a:lnTo>
                <a:lnTo>
                  <a:pt x="1304645" y="4799939"/>
                </a:lnTo>
                <a:lnTo>
                  <a:pt x="1332445" y="4797476"/>
                </a:lnTo>
                <a:lnTo>
                  <a:pt x="1368374" y="4773371"/>
                </a:lnTo>
                <a:lnTo>
                  <a:pt x="1368653" y="4767605"/>
                </a:lnTo>
                <a:lnTo>
                  <a:pt x="1369822" y="4743107"/>
                </a:lnTo>
                <a:close/>
              </a:path>
            </a:pathLst>
          </a:custGeom>
          <a:solidFill>
            <a:srgbClr val="0F9FAB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5" name="Grafik 104">
            <a:extLst>
              <a:ext uri="{FF2B5EF4-FFF2-40B4-BE49-F238E27FC236}">
                <a16:creationId xmlns:a16="http://schemas.microsoft.com/office/drawing/2014/main" id="{2E863CE8-A4F1-26BC-D164-CC28BBBFD68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6094382" y="612000"/>
            <a:ext cx="3311999" cy="115761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4872" y="2982516"/>
            <a:ext cx="1360170" cy="1621790"/>
          </a:xfrm>
          <a:custGeom>
            <a:avLst/>
            <a:gdLst/>
            <a:ahLst/>
            <a:cxnLst/>
            <a:rect l="l" t="t" r="r" b="b"/>
            <a:pathLst>
              <a:path w="1360170" h="1621789">
                <a:moveTo>
                  <a:pt x="1359550" y="0"/>
                </a:moveTo>
                <a:lnTo>
                  <a:pt x="0" y="0"/>
                </a:lnTo>
                <a:lnTo>
                  <a:pt x="0" y="1621500"/>
                </a:lnTo>
                <a:lnTo>
                  <a:pt x="1359550" y="1621500"/>
                </a:lnTo>
                <a:lnTo>
                  <a:pt x="1359550" y="0"/>
                </a:lnTo>
                <a:close/>
              </a:path>
            </a:pathLst>
          </a:custGeom>
          <a:solidFill>
            <a:srgbClr val="0072A1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553054" y="3068106"/>
            <a:ext cx="2066925" cy="733425"/>
          </a:xfrm>
          <a:custGeom>
            <a:avLst/>
            <a:gdLst/>
            <a:ahLst/>
            <a:cxnLst/>
            <a:rect l="l" t="t" r="r" b="b"/>
            <a:pathLst>
              <a:path w="2066925" h="733425">
                <a:moveTo>
                  <a:pt x="0" y="732961"/>
                </a:moveTo>
                <a:lnTo>
                  <a:pt x="2066319" y="732961"/>
                </a:lnTo>
                <a:lnTo>
                  <a:pt x="2066319" y="0"/>
                </a:lnTo>
                <a:lnTo>
                  <a:pt x="0" y="0"/>
                </a:lnTo>
                <a:lnTo>
                  <a:pt x="0" y="732961"/>
                </a:lnTo>
                <a:close/>
              </a:path>
            </a:pathLst>
          </a:custGeom>
          <a:solidFill>
            <a:srgbClr val="0072A1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91049" y="4708725"/>
            <a:ext cx="1333500" cy="27940"/>
          </a:xfrm>
          <a:custGeom>
            <a:avLst/>
            <a:gdLst/>
            <a:ahLst/>
            <a:cxnLst/>
            <a:rect l="l" t="t" r="r" b="b"/>
            <a:pathLst>
              <a:path w="1333500" h="27939">
                <a:moveTo>
                  <a:pt x="0" y="27856"/>
                </a:moveTo>
                <a:lnTo>
                  <a:pt x="1333373" y="27856"/>
                </a:lnTo>
                <a:lnTo>
                  <a:pt x="1333373" y="0"/>
                </a:lnTo>
                <a:lnTo>
                  <a:pt x="0" y="0"/>
                </a:lnTo>
                <a:lnTo>
                  <a:pt x="0" y="27856"/>
                </a:lnTo>
                <a:close/>
              </a:path>
            </a:pathLst>
          </a:custGeom>
          <a:solidFill>
            <a:srgbClr val="0072A1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64872" y="4736583"/>
            <a:ext cx="1360170" cy="1499095"/>
          </a:xfrm>
          <a:custGeom>
            <a:avLst/>
            <a:gdLst/>
            <a:ahLst/>
            <a:cxnLst/>
            <a:rect l="l" t="t" r="r" b="b"/>
            <a:pathLst>
              <a:path w="1360170" h="705485">
                <a:moveTo>
                  <a:pt x="0" y="705104"/>
                </a:moveTo>
                <a:lnTo>
                  <a:pt x="1359550" y="705104"/>
                </a:lnTo>
                <a:lnTo>
                  <a:pt x="1359550" y="0"/>
                </a:lnTo>
                <a:lnTo>
                  <a:pt x="0" y="0"/>
                </a:lnTo>
                <a:lnTo>
                  <a:pt x="0" y="705104"/>
                </a:lnTo>
                <a:close/>
              </a:path>
            </a:pathLst>
          </a:custGeom>
          <a:solidFill>
            <a:srgbClr val="0072A1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91049" y="6235942"/>
            <a:ext cx="1333500" cy="27940"/>
          </a:xfrm>
          <a:custGeom>
            <a:avLst/>
            <a:gdLst/>
            <a:ahLst/>
            <a:cxnLst/>
            <a:rect l="l" t="t" r="r" b="b"/>
            <a:pathLst>
              <a:path w="1333500" h="27939">
                <a:moveTo>
                  <a:pt x="0" y="27856"/>
                </a:moveTo>
                <a:lnTo>
                  <a:pt x="1333373" y="27856"/>
                </a:lnTo>
                <a:lnTo>
                  <a:pt x="1333373" y="0"/>
                </a:lnTo>
                <a:lnTo>
                  <a:pt x="0" y="0"/>
                </a:lnTo>
                <a:lnTo>
                  <a:pt x="0" y="27856"/>
                </a:lnTo>
                <a:close/>
              </a:path>
            </a:pathLst>
          </a:custGeom>
          <a:solidFill>
            <a:srgbClr val="0072A1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553091" y="3068106"/>
            <a:ext cx="1944853" cy="733425"/>
          </a:xfrm>
          <a:custGeom>
            <a:avLst/>
            <a:gdLst/>
            <a:ahLst/>
            <a:cxnLst/>
            <a:rect l="l" t="t" r="r" b="b"/>
            <a:pathLst>
              <a:path w="2066925" h="733425">
                <a:moveTo>
                  <a:pt x="0" y="732961"/>
                </a:moveTo>
                <a:lnTo>
                  <a:pt x="2066319" y="732961"/>
                </a:lnTo>
                <a:lnTo>
                  <a:pt x="2066319" y="0"/>
                </a:lnTo>
                <a:lnTo>
                  <a:pt x="0" y="0"/>
                </a:lnTo>
                <a:lnTo>
                  <a:pt x="0" y="732961"/>
                </a:lnTo>
                <a:close/>
              </a:path>
            </a:pathLst>
          </a:custGeom>
          <a:solidFill>
            <a:srgbClr val="D9E0EB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553091" y="3871055"/>
            <a:ext cx="1944851" cy="733425"/>
          </a:xfrm>
          <a:custGeom>
            <a:avLst/>
            <a:gdLst/>
            <a:ahLst/>
            <a:cxnLst/>
            <a:rect l="l" t="t" r="r" b="b"/>
            <a:pathLst>
              <a:path w="2094230" h="733425">
                <a:moveTo>
                  <a:pt x="2094177" y="0"/>
                </a:moveTo>
                <a:lnTo>
                  <a:pt x="0" y="0"/>
                </a:lnTo>
                <a:lnTo>
                  <a:pt x="0" y="732961"/>
                </a:lnTo>
                <a:lnTo>
                  <a:pt x="2094177" y="732961"/>
                </a:lnTo>
                <a:lnTo>
                  <a:pt x="2094177" y="0"/>
                </a:lnTo>
                <a:close/>
              </a:path>
            </a:pathLst>
          </a:custGeom>
          <a:solidFill>
            <a:srgbClr val="D9E0EB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553091" y="4708726"/>
            <a:ext cx="1944852" cy="733425"/>
          </a:xfrm>
          <a:custGeom>
            <a:avLst/>
            <a:gdLst/>
            <a:ahLst/>
            <a:cxnLst/>
            <a:rect l="l" t="t" r="r" b="b"/>
            <a:pathLst>
              <a:path w="2066925" h="733425">
                <a:moveTo>
                  <a:pt x="0" y="732961"/>
                </a:moveTo>
                <a:lnTo>
                  <a:pt x="2066319" y="732961"/>
                </a:lnTo>
                <a:lnTo>
                  <a:pt x="2066319" y="0"/>
                </a:lnTo>
                <a:lnTo>
                  <a:pt x="0" y="0"/>
                </a:lnTo>
                <a:lnTo>
                  <a:pt x="0" y="732961"/>
                </a:lnTo>
                <a:close/>
              </a:path>
            </a:pathLst>
          </a:custGeom>
          <a:solidFill>
            <a:srgbClr val="D9E0EB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553091" y="5530837"/>
            <a:ext cx="1944850" cy="733425"/>
          </a:xfrm>
          <a:custGeom>
            <a:avLst/>
            <a:gdLst/>
            <a:ahLst/>
            <a:cxnLst/>
            <a:rect l="l" t="t" r="r" b="b"/>
            <a:pathLst>
              <a:path w="2094230" h="733425">
                <a:moveTo>
                  <a:pt x="2094177" y="0"/>
                </a:moveTo>
                <a:lnTo>
                  <a:pt x="0" y="0"/>
                </a:lnTo>
                <a:lnTo>
                  <a:pt x="0" y="732961"/>
                </a:lnTo>
                <a:lnTo>
                  <a:pt x="2094177" y="732961"/>
                </a:lnTo>
                <a:lnTo>
                  <a:pt x="2094177" y="0"/>
                </a:lnTo>
                <a:close/>
              </a:path>
            </a:pathLst>
          </a:custGeom>
          <a:solidFill>
            <a:srgbClr val="D9E0EB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2553092" y="9234116"/>
            <a:ext cx="1944851" cy="1051560"/>
          </a:xfrm>
          <a:custGeom>
            <a:avLst/>
            <a:gdLst/>
            <a:ahLst/>
            <a:cxnLst/>
            <a:rect l="l" t="t" r="r" b="b"/>
            <a:pathLst>
              <a:path w="2094230" h="1051559">
                <a:moveTo>
                  <a:pt x="2094177" y="0"/>
                </a:moveTo>
                <a:lnTo>
                  <a:pt x="0" y="0"/>
                </a:lnTo>
                <a:lnTo>
                  <a:pt x="0" y="1051088"/>
                </a:lnTo>
                <a:lnTo>
                  <a:pt x="2094177" y="1051088"/>
                </a:lnTo>
                <a:lnTo>
                  <a:pt x="2094177" y="0"/>
                </a:lnTo>
                <a:close/>
              </a:path>
            </a:pathLst>
          </a:custGeom>
          <a:solidFill>
            <a:srgbClr val="D9E0EB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91038" y="9234124"/>
            <a:ext cx="1333500" cy="1051560"/>
          </a:xfrm>
          <a:custGeom>
            <a:avLst/>
            <a:gdLst/>
            <a:ahLst/>
            <a:cxnLst/>
            <a:rect l="l" t="t" r="r" b="b"/>
            <a:pathLst>
              <a:path w="1333500" h="1051559">
                <a:moveTo>
                  <a:pt x="1333373" y="0"/>
                </a:moveTo>
                <a:lnTo>
                  <a:pt x="0" y="0"/>
                </a:lnTo>
                <a:lnTo>
                  <a:pt x="0" y="27863"/>
                </a:lnTo>
                <a:lnTo>
                  <a:pt x="0" y="1051090"/>
                </a:lnTo>
                <a:lnTo>
                  <a:pt x="1333373" y="1051090"/>
                </a:lnTo>
                <a:lnTo>
                  <a:pt x="1333373" y="27863"/>
                </a:lnTo>
                <a:lnTo>
                  <a:pt x="1333373" y="0"/>
                </a:lnTo>
                <a:close/>
              </a:path>
            </a:pathLst>
          </a:custGeom>
          <a:solidFill>
            <a:srgbClr val="5C605A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2431018" y="2198889"/>
            <a:ext cx="0" cy="750570"/>
          </a:xfrm>
          <a:custGeom>
            <a:avLst/>
            <a:gdLst/>
            <a:ahLst/>
            <a:cxnLst/>
            <a:rect l="l" t="t" r="r" b="b"/>
            <a:pathLst>
              <a:path h="750569">
                <a:moveTo>
                  <a:pt x="0" y="750197"/>
                </a:moveTo>
                <a:lnTo>
                  <a:pt x="0" y="0"/>
                </a:lnTo>
              </a:path>
            </a:pathLst>
          </a:custGeom>
          <a:ln w="11322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431018" y="3068108"/>
            <a:ext cx="0" cy="722630"/>
          </a:xfrm>
          <a:custGeom>
            <a:avLst/>
            <a:gdLst/>
            <a:ahLst/>
            <a:cxnLst/>
            <a:rect l="l" t="t" r="r" b="b"/>
            <a:pathLst>
              <a:path h="722629">
                <a:moveTo>
                  <a:pt x="0" y="722344"/>
                </a:moveTo>
                <a:lnTo>
                  <a:pt x="0" y="0"/>
                </a:lnTo>
              </a:path>
            </a:pathLst>
          </a:custGeom>
          <a:ln w="11322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2431018" y="3871054"/>
            <a:ext cx="0" cy="722630"/>
          </a:xfrm>
          <a:custGeom>
            <a:avLst/>
            <a:gdLst/>
            <a:ahLst/>
            <a:cxnLst/>
            <a:rect l="l" t="t" r="r" b="b"/>
            <a:pathLst>
              <a:path h="722629">
                <a:moveTo>
                  <a:pt x="0" y="722491"/>
                </a:moveTo>
                <a:lnTo>
                  <a:pt x="0" y="0"/>
                </a:lnTo>
              </a:path>
            </a:pathLst>
          </a:custGeom>
          <a:ln w="11322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431018" y="4708727"/>
            <a:ext cx="0" cy="722630"/>
          </a:xfrm>
          <a:custGeom>
            <a:avLst/>
            <a:gdLst/>
            <a:ahLst/>
            <a:cxnLst/>
            <a:rect l="l" t="t" r="r" b="b"/>
            <a:pathLst>
              <a:path h="722629">
                <a:moveTo>
                  <a:pt x="0" y="722344"/>
                </a:moveTo>
                <a:lnTo>
                  <a:pt x="0" y="0"/>
                </a:lnTo>
              </a:path>
            </a:pathLst>
          </a:custGeom>
          <a:ln w="11322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431018" y="6368504"/>
            <a:ext cx="0" cy="739775"/>
          </a:xfrm>
          <a:custGeom>
            <a:avLst/>
            <a:gdLst/>
            <a:ahLst/>
            <a:cxnLst/>
            <a:rect l="l" t="t" r="r" b="b"/>
            <a:pathLst>
              <a:path h="739775">
                <a:moveTo>
                  <a:pt x="0" y="739590"/>
                </a:moveTo>
                <a:lnTo>
                  <a:pt x="0" y="0"/>
                </a:lnTo>
              </a:path>
            </a:pathLst>
          </a:custGeom>
          <a:ln w="11322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770226"/>
              </p:ext>
            </p:extLst>
          </p:nvPr>
        </p:nvGraphicFramePr>
        <p:xfrm>
          <a:off x="1064466" y="6353176"/>
          <a:ext cx="15554959" cy="7374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9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0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14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59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42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74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AB2B3"/>
                    </a:solidFill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ts val="2505"/>
                        </a:lnSpc>
                        <a:spcBef>
                          <a:spcPts val="220"/>
                        </a:spcBef>
                      </a:pPr>
                      <a:r>
                        <a:rPr sz="2200" spc="-10" dirty="0">
                          <a:solidFill>
                            <a:srgbClr val="FFFFFF"/>
                          </a:solidFill>
                          <a:latin typeface="GothamNarrow-Light"/>
                          <a:cs typeface="GothamNarrow-Light"/>
                        </a:rPr>
                        <a:t>KPI.</a:t>
                      </a:r>
                      <a:r>
                        <a:rPr sz="2200" spc="-10" dirty="0">
                          <a:solidFill>
                            <a:srgbClr val="FFFFFF"/>
                          </a:solidFill>
                          <a:latin typeface="GothamNarrow-Bold"/>
                          <a:cs typeface="GothamNarrow-Bold"/>
                        </a:rPr>
                        <a:t>03</a:t>
                      </a:r>
                      <a:endParaRPr sz="2200" dirty="0">
                        <a:latin typeface="GothamNarrow-Bold"/>
                        <a:cs typeface="GothamNarrow-Bold"/>
                      </a:endParaRPr>
                    </a:p>
                    <a:p>
                      <a:pPr marL="111125">
                        <a:lnSpc>
                          <a:spcPts val="2505"/>
                        </a:lnSpc>
                      </a:pPr>
                      <a:r>
                        <a:rPr sz="2200" spc="-25" dirty="0">
                          <a:solidFill>
                            <a:srgbClr val="FFFFFF"/>
                          </a:solidFill>
                          <a:latin typeface="GothamNarrow-Light"/>
                          <a:cs typeface="GothamNarrow-Light"/>
                        </a:rPr>
                        <a:t>ENERGY</a:t>
                      </a:r>
                      <a:r>
                        <a:rPr sz="2200" spc="-75" dirty="0">
                          <a:solidFill>
                            <a:srgbClr val="FFFFFF"/>
                          </a:solidFill>
                          <a:latin typeface="GothamNarrow-Light"/>
                          <a:cs typeface="GothamNarrow-Light"/>
                        </a:rPr>
                        <a:t> </a:t>
                      </a:r>
                      <a:r>
                        <a:rPr sz="2200" spc="-10" dirty="0">
                          <a:solidFill>
                            <a:srgbClr val="FFFFFF"/>
                          </a:solidFill>
                          <a:latin typeface="GothamNarrow-Light"/>
                          <a:cs typeface="GothamNarrow-Light"/>
                        </a:rPr>
                        <a:t>INTENSITY</a:t>
                      </a:r>
                      <a:endParaRPr sz="2200" dirty="0">
                        <a:latin typeface="GothamNarrow-Light"/>
                        <a:cs typeface="GothamNarrow-Light"/>
                      </a:endParaRPr>
                    </a:p>
                  </a:txBody>
                  <a:tcPr marL="0" marR="0" marT="27940" marB="0">
                    <a:lnL w="5715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2AB2B3"/>
                    </a:solidFill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1535"/>
                        </a:spcBef>
                      </a:pPr>
                      <a:r>
                        <a:rPr sz="2000" spc="-50" dirty="0">
                          <a:latin typeface="GothamNarrow-Medium"/>
                          <a:cs typeface="GothamNarrow-Medium"/>
                        </a:rPr>
                        <a:t>Energy</a:t>
                      </a:r>
                      <a:r>
                        <a:rPr sz="2000" spc="-60" dirty="0">
                          <a:latin typeface="GothamNarrow-Medium"/>
                          <a:cs typeface="GothamNarrow-Medium"/>
                        </a:rPr>
                        <a:t> </a:t>
                      </a:r>
                      <a:r>
                        <a:rPr sz="2000" spc="-50" dirty="0">
                          <a:latin typeface="GothamNarrow-Medium"/>
                          <a:cs typeface="GothamNarrow-Medium"/>
                        </a:rPr>
                        <a:t>intensity</a:t>
                      </a:r>
                      <a:r>
                        <a:rPr sz="2000" spc="-55" dirty="0">
                          <a:latin typeface="GothamNarrow-Medium"/>
                          <a:cs typeface="GothamNarrow-Medium"/>
                        </a:rPr>
                        <a:t> improvement </a:t>
                      </a:r>
                      <a:r>
                        <a:rPr sz="2000" spc="-20" dirty="0">
                          <a:latin typeface="GothamNarrow-Medium"/>
                          <a:cs typeface="GothamNarrow-Medium"/>
                        </a:rPr>
                        <a:t>rate</a:t>
                      </a:r>
                      <a:endParaRPr sz="2000">
                        <a:latin typeface="GothamNarrow-Medium"/>
                        <a:cs typeface="GothamNarrow-Medium"/>
                      </a:endParaRPr>
                    </a:p>
                  </a:txBody>
                  <a:tcPr marL="0" marR="0" marT="194945" marB="0">
                    <a:lnL w="57150">
                      <a:solidFill>
                        <a:srgbClr val="FFFFFF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2850" spc="90" dirty="0">
                          <a:latin typeface="AcuminPro-Medium"/>
                          <a:cs typeface="AcuminPro-Medium"/>
                        </a:rPr>
                        <a:t>2</a:t>
                      </a:r>
                      <a:r>
                        <a:rPr sz="2050" spc="90" dirty="0">
                          <a:latin typeface="AcuminPro-Medium"/>
                          <a:cs typeface="AcuminPro-Medium"/>
                        </a:rPr>
                        <a:t>%</a:t>
                      </a:r>
                      <a:endParaRPr sz="2050">
                        <a:latin typeface="AcuminPro-Medium"/>
                        <a:cs typeface="AcuminPro-Medium"/>
                      </a:endParaRPr>
                    </a:p>
                  </a:txBody>
                  <a:tcPr marL="0" marR="0" marT="147955" marB="0">
                    <a:lnR w="57150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3450" dirty="0">
                          <a:solidFill>
                            <a:srgbClr val="FFFFFF"/>
                          </a:solidFill>
                          <a:latin typeface="AcuminPro-Medium"/>
                          <a:cs typeface="AcuminPro-Medium"/>
                        </a:rPr>
                        <a:t>4</a:t>
                      </a:r>
                      <a:r>
                        <a:rPr sz="3450" spc="-500" dirty="0">
                          <a:solidFill>
                            <a:srgbClr val="FFFFFF"/>
                          </a:solidFill>
                          <a:latin typeface="AcuminPro-Medium"/>
                          <a:cs typeface="AcuminPro-Medium"/>
                        </a:rPr>
                        <a:t> </a:t>
                      </a:r>
                      <a:r>
                        <a:rPr sz="2050" spc="-50" dirty="0">
                          <a:solidFill>
                            <a:srgbClr val="FFFFFF"/>
                          </a:solidFill>
                          <a:latin typeface="Acumin Pro"/>
                          <a:cs typeface="Acumin Pro"/>
                        </a:rPr>
                        <a:t>%</a:t>
                      </a:r>
                      <a:endParaRPr sz="2050" dirty="0">
                        <a:latin typeface="Acumin Pro"/>
                        <a:cs typeface="Acumin Pro"/>
                      </a:endParaRPr>
                    </a:p>
                  </a:txBody>
                  <a:tcPr marL="0" marR="0" marT="98425" marB="0">
                    <a:lnL w="57150">
                      <a:solidFill>
                        <a:srgbClr val="FFFFFF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72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object 21"/>
          <p:cNvSpPr/>
          <p:nvPr/>
        </p:nvSpPr>
        <p:spPr>
          <a:xfrm>
            <a:off x="12431018" y="7223416"/>
            <a:ext cx="0" cy="1040765"/>
          </a:xfrm>
          <a:custGeom>
            <a:avLst/>
            <a:gdLst/>
            <a:ahLst/>
            <a:cxnLst/>
            <a:rect l="l" t="t" r="r" b="b"/>
            <a:pathLst>
              <a:path h="1040765">
                <a:moveTo>
                  <a:pt x="0" y="1040470"/>
                </a:moveTo>
                <a:lnTo>
                  <a:pt x="0" y="0"/>
                </a:lnTo>
              </a:path>
            </a:pathLst>
          </a:custGeom>
          <a:ln w="11322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726398"/>
              </p:ext>
            </p:extLst>
          </p:nvPr>
        </p:nvGraphicFramePr>
        <p:xfrm>
          <a:off x="1064466" y="7195557"/>
          <a:ext cx="15554959" cy="10509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9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0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14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59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42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50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FECB13"/>
                    </a:solidFill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ts val="2505"/>
                        </a:lnSpc>
                        <a:spcBef>
                          <a:spcPts val="220"/>
                        </a:spcBef>
                      </a:pPr>
                      <a:r>
                        <a:rPr sz="2200" spc="-10" dirty="0">
                          <a:latin typeface="GothamNarrow-Light"/>
                          <a:cs typeface="GothamNarrow-Light"/>
                        </a:rPr>
                        <a:t>KPI.</a:t>
                      </a:r>
                      <a:r>
                        <a:rPr sz="2200" spc="-10" dirty="0">
                          <a:latin typeface="GothamNarrow-Bold"/>
                          <a:cs typeface="GothamNarrow-Bold"/>
                        </a:rPr>
                        <a:t>04</a:t>
                      </a:r>
                      <a:endParaRPr sz="2200">
                        <a:latin typeface="GothamNarrow-Bold"/>
                        <a:cs typeface="GothamNarrow-Bold"/>
                      </a:endParaRPr>
                    </a:p>
                    <a:p>
                      <a:pPr marL="111125" marR="1414780">
                        <a:lnSpc>
                          <a:spcPts val="2370"/>
                        </a:lnSpc>
                        <a:spcBef>
                          <a:spcPts val="170"/>
                        </a:spcBef>
                      </a:pPr>
                      <a:r>
                        <a:rPr sz="2200" spc="-40" dirty="0">
                          <a:latin typeface="GothamNarrow-Light"/>
                          <a:cs typeface="GothamNarrow-Light"/>
                        </a:rPr>
                        <a:t>ELECTRIFICATION</a:t>
                      </a:r>
                      <a:r>
                        <a:rPr sz="2200" spc="-10" dirty="0">
                          <a:latin typeface="GothamNarrow-Light"/>
                          <a:cs typeface="GothamNarrow-Light"/>
                        </a:rPr>
                        <a:t> </a:t>
                      </a:r>
                      <a:r>
                        <a:rPr sz="2200" dirty="0">
                          <a:latin typeface="GothamNarrow-Light"/>
                          <a:cs typeface="GothamNarrow-Light"/>
                        </a:rPr>
                        <a:t>IN</a:t>
                      </a:r>
                      <a:r>
                        <a:rPr sz="2200" spc="-5" dirty="0">
                          <a:latin typeface="GothamNarrow-Light"/>
                          <a:cs typeface="GothamNarrow-Light"/>
                        </a:rPr>
                        <a:t> </a:t>
                      </a:r>
                      <a:r>
                        <a:rPr sz="2200" spc="-10" dirty="0">
                          <a:latin typeface="GothamNarrow-Light"/>
                          <a:cs typeface="GothamNarrow-Light"/>
                        </a:rPr>
                        <a:t>END-</a:t>
                      </a:r>
                      <a:r>
                        <a:rPr sz="2200" spc="-25" dirty="0">
                          <a:latin typeface="GothamNarrow-Light"/>
                          <a:cs typeface="GothamNarrow-Light"/>
                        </a:rPr>
                        <a:t>USE </a:t>
                      </a:r>
                      <a:r>
                        <a:rPr sz="2200" spc="-30" dirty="0">
                          <a:latin typeface="GothamNarrow-Light"/>
                          <a:cs typeface="GothamNarrow-Light"/>
                        </a:rPr>
                        <a:t>SECTORS</a:t>
                      </a:r>
                      <a:r>
                        <a:rPr sz="2200" spc="-80" dirty="0">
                          <a:latin typeface="GothamNarrow-Light"/>
                          <a:cs typeface="GothamNarrow-Light"/>
                        </a:rPr>
                        <a:t> </a:t>
                      </a:r>
                      <a:r>
                        <a:rPr sz="2200" spc="-10" dirty="0">
                          <a:latin typeface="GothamNarrow-Light"/>
                          <a:cs typeface="GothamNarrow-Light"/>
                        </a:rPr>
                        <a:t>(DIRECT)</a:t>
                      </a:r>
                      <a:endParaRPr sz="2200">
                        <a:latin typeface="GothamNarrow-Light"/>
                        <a:cs typeface="GothamNarrow-Light"/>
                      </a:endParaRPr>
                    </a:p>
                  </a:txBody>
                  <a:tcPr marL="0" marR="0" marT="27940" marB="0">
                    <a:lnL w="5715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FECB1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550">
                        <a:latin typeface="Times New Roman"/>
                        <a:cs typeface="Times New Roman"/>
                      </a:endParaRPr>
                    </a:p>
                    <a:p>
                      <a:pPr marL="113030">
                        <a:lnSpc>
                          <a:spcPct val="100000"/>
                        </a:lnSpc>
                      </a:pPr>
                      <a:r>
                        <a:rPr sz="2000" spc="-55" dirty="0">
                          <a:latin typeface="GothamNarrow-Medium"/>
                          <a:cs typeface="GothamNarrow-Medium"/>
                        </a:rPr>
                        <a:t>Electrification</a:t>
                      </a:r>
                      <a:r>
                        <a:rPr sz="2000" spc="-75" dirty="0">
                          <a:latin typeface="GothamNarrow-Medium"/>
                          <a:cs typeface="GothamNarrow-Medium"/>
                        </a:rPr>
                        <a:t> </a:t>
                      </a:r>
                      <a:r>
                        <a:rPr sz="2000" spc="-55" dirty="0">
                          <a:latin typeface="GothamNarrow-Medium"/>
                          <a:cs typeface="GothamNarrow-Medium"/>
                        </a:rPr>
                        <a:t>rate</a:t>
                      </a:r>
                      <a:r>
                        <a:rPr sz="2000" spc="-60" dirty="0">
                          <a:latin typeface="GothamNarrow-Medium"/>
                          <a:cs typeface="GothamNarrow-Medium"/>
                        </a:rPr>
                        <a:t> </a:t>
                      </a:r>
                      <a:r>
                        <a:rPr sz="2000" spc="-10" dirty="0">
                          <a:latin typeface="GothamNarrow-Medium"/>
                          <a:cs typeface="GothamNarrow-Medium"/>
                        </a:rPr>
                        <a:t>in</a:t>
                      </a:r>
                      <a:r>
                        <a:rPr sz="2000" spc="-60" dirty="0">
                          <a:latin typeface="GothamNarrow-Medium"/>
                          <a:cs typeface="GothamNarrow-Medium"/>
                        </a:rPr>
                        <a:t> </a:t>
                      </a:r>
                      <a:r>
                        <a:rPr sz="2000" spc="-20" dirty="0">
                          <a:latin typeface="GothamNarrow-Medium"/>
                          <a:cs typeface="GothamNarrow-Medium"/>
                        </a:rPr>
                        <a:t>TFEC</a:t>
                      </a:r>
                      <a:endParaRPr sz="2000">
                        <a:latin typeface="GothamNarrow-Medium"/>
                        <a:cs typeface="GothamNarrow-Medium"/>
                      </a:endParaRPr>
                    </a:p>
                  </a:txBody>
                  <a:tcPr marL="0" marR="0" marT="1270" marB="0">
                    <a:lnL w="57150">
                      <a:solidFill>
                        <a:srgbClr val="FFFFFF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45"/>
                        </a:spcBef>
                      </a:pPr>
                      <a:r>
                        <a:rPr sz="2850" spc="55" dirty="0">
                          <a:latin typeface="AcuminPro-Medium"/>
                          <a:cs typeface="AcuminPro-Medium"/>
                        </a:rPr>
                        <a:t>22</a:t>
                      </a:r>
                      <a:r>
                        <a:rPr sz="2050" spc="55" dirty="0">
                          <a:latin typeface="AcuminPro-Medium"/>
                          <a:cs typeface="AcuminPro-Medium"/>
                        </a:rPr>
                        <a:t>%</a:t>
                      </a:r>
                      <a:endParaRPr sz="2050">
                        <a:latin typeface="AcuminPro-Medium"/>
                        <a:cs typeface="AcuminPro-Medium"/>
                      </a:endParaRPr>
                    </a:p>
                  </a:txBody>
                  <a:tcPr marL="0" marR="0" marT="297815" marB="0">
                    <a:lnR w="57150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EB"/>
                    </a:solidFill>
                  </a:tcPr>
                </a:tc>
                <a:tc>
                  <a:txBody>
                    <a:bodyPr/>
                    <a:lstStyle/>
                    <a:p>
                      <a:pPr marL="672465">
                        <a:lnSpc>
                          <a:spcPct val="100000"/>
                        </a:lnSpc>
                        <a:spcBef>
                          <a:spcPts val="1960"/>
                        </a:spcBef>
                      </a:pPr>
                      <a:r>
                        <a:rPr sz="3450" spc="-25" dirty="0">
                          <a:solidFill>
                            <a:srgbClr val="FFFFFF"/>
                          </a:solidFill>
                          <a:latin typeface="AcuminPro-Medium"/>
                          <a:cs typeface="AcuminPro-Medium"/>
                        </a:rPr>
                        <a:t>32</a:t>
                      </a:r>
                      <a:r>
                        <a:rPr sz="3450" spc="-484" dirty="0">
                          <a:solidFill>
                            <a:srgbClr val="FFFFFF"/>
                          </a:solidFill>
                          <a:latin typeface="AcuminPro-Medium"/>
                          <a:cs typeface="AcuminPro-Medium"/>
                        </a:rPr>
                        <a:t> </a:t>
                      </a:r>
                      <a:r>
                        <a:rPr sz="2050" spc="-50" dirty="0">
                          <a:solidFill>
                            <a:srgbClr val="FFFFFF"/>
                          </a:solidFill>
                          <a:latin typeface="Acumin Pro"/>
                          <a:cs typeface="Acumin Pro"/>
                        </a:rPr>
                        <a:t>%</a:t>
                      </a:r>
                      <a:endParaRPr sz="2050">
                        <a:latin typeface="Acumin Pro"/>
                        <a:cs typeface="Acumin Pro"/>
                      </a:endParaRPr>
                    </a:p>
                  </a:txBody>
                  <a:tcPr marL="0" marR="0" marT="248920" marB="0">
                    <a:lnL w="57150">
                      <a:solidFill>
                        <a:srgbClr val="FFFFFF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72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object 23"/>
          <p:cNvSpPr/>
          <p:nvPr/>
        </p:nvSpPr>
        <p:spPr>
          <a:xfrm>
            <a:off x="12431018" y="8379206"/>
            <a:ext cx="0" cy="739775"/>
          </a:xfrm>
          <a:custGeom>
            <a:avLst/>
            <a:gdLst/>
            <a:ahLst/>
            <a:cxnLst/>
            <a:rect l="l" t="t" r="r" b="b"/>
            <a:pathLst>
              <a:path h="739775">
                <a:moveTo>
                  <a:pt x="0" y="739590"/>
                </a:moveTo>
                <a:lnTo>
                  <a:pt x="0" y="0"/>
                </a:lnTo>
              </a:path>
            </a:pathLst>
          </a:custGeom>
          <a:ln w="11322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196488"/>
              </p:ext>
            </p:extLst>
          </p:nvPr>
        </p:nvGraphicFramePr>
        <p:xfrm>
          <a:off x="1064411" y="8351353"/>
          <a:ext cx="15554959" cy="749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95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0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14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59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42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99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715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BDCD00"/>
                    </a:solidFill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ts val="2505"/>
                        </a:lnSpc>
                        <a:spcBef>
                          <a:spcPts val="220"/>
                        </a:spcBef>
                      </a:pPr>
                      <a:r>
                        <a:rPr sz="2200" spc="-10" dirty="0">
                          <a:latin typeface="GothamNarrow-Light"/>
                          <a:cs typeface="GothamNarrow-Light"/>
                        </a:rPr>
                        <a:t>KPI.</a:t>
                      </a:r>
                      <a:r>
                        <a:rPr sz="2200" spc="-10" dirty="0">
                          <a:latin typeface="GothamNarrow-Bold"/>
                          <a:cs typeface="GothamNarrow-Bold"/>
                        </a:rPr>
                        <a:t>05</a:t>
                      </a:r>
                      <a:endParaRPr sz="2200">
                        <a:latin typeface="GothamNarrow-Bold"/>
                        <a:cs typeface="GothamNarrow-Bold"/>
                      </a:endParaRPr>
                    </a:p>
                    <a:p>
                      <a:pPr marL="111125">
                        <a:lnSpc>
                          <a:spcPts val="2505"/>
                        </a:lnSpc>
                      </a:pPr>
                      <a:r>
                        <a:rPr sz="2200" dirty="0">
                          <a:latin typeface="GothamNarrow-Light"/>
                          <a:cs typeface="GothamNarrow-Light"/>
                        </a:rPr>
                        <a:t>CLEAN</a:t>
                      </a:r>
                      <a:r>
                        <a:rPr sz="2200" spc="-80" dirty="0">
                          <a:latin typeface="GothamNarrow-Light"/>
                          <a:cs typeface="GothamNarrow-Light"/>
                        </a:rPr>
                        <a:t> </a:t>
                      </a:r>
                      <a:r>
                        <a:rPr sz="2200" spc="-20" dirty="0">
                          <a:latin typeface="GothamNarrow-Light"/>
                          <a:cs typeface="GothamNarrow-Light"/>
                        </a:rPr>
                        <a:t>HYDROGEN</a:t>
                      </a:r>
                      <a:r>
                        <a:rPr sz="2200" spc="-80" dirty="0">
                          <a:latin typeface="GothamNarrow-Light"/>
                          <a:cs typeface="GothamNarrow-Light"/>
                        </a:rPr>
                        <a:t> </a:t>
                      </a:r>
                      <a:r>
                        <a:rPr sz="2200" dirty="0">
                          <a:latin typeface="GothamNarrow-Light"/>
                          <a:cs typeface="GothamNarrow-Light"/>
                        </a:rPr>
                        <a:t>AND</a:t>
                      </a:r>
                      <a:r>
                        <a:rPr sz="2200" spc="-75" dirty="0">
                          <a:latin typeface="GothamNarrow-Light"/>
                          <a:cs typeface="GothamNarrow-Light"/>
                        </a:rPr>
                        <a:t> </a:t>
                      </a:r>
                      <a:r>
                        <a:rPr sz="2200" spc="-10" dirty="0">
                          <a:latin typeface="GothamNarrow-Light"/>
                          <a:cs typeface="GothamNarrow-Light"/>
                        </a:rPr>
                        <a:t>DERIVATIVES</a:t>
                      </a:r>
                      <a:endParaRPr sz="2200">
                        <a:latin typeface="GothamNarrow-Light"/>
                        <a:cs typeface="GothamNarrow-Light"/>
                      </a:endParaRPr>
                    </a:p>
                  </a:txBody>
                  <a:tcPr marL="0" marR="0" marT="27940" marB="0">
                    <a:lnL w="57150">
                      <a:solidFill>
                        <a:srgbClr val="FFFFFF"/>
                      </a:solidFill>
                      <a:prstDash val="solid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BDCD00"/>
                    </a:solidFill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1535"/>
                        </a:spcBef>
                      </a:pPr>
                      <a:r>
                        <a:rPr sz="2000" spc="-10" dirty="0">
                          <a:latin typeface="GothamNarrow-Medium"/>
                          <a:cs typeface="GothamNarrow-Medium"/>
                        </a:rPr>
                        <a:t>Production</a:t>
                      </a:r>
                      <a:endParaRPr sz="2000">
                        <a:latin typeface="GothamNarrow-Medium"/>
                        <a:cs typeface="GothamNarrow-Medium"/>
                      </a:endParaRPr>
                    </a:p>
                  </a:txBody>
                  <a:tcPr marL="0" marR="0" marT="194945" marB="0">
                    <a:lnL w="57150">
                      <a:solidFill>
                        <a:srgbClr val="FFFFFF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3890">
                        <a:lnSpc>
                          <a:spcPct val="100000"/>
                        </a:lnSpc>
                        <a:spcBef>
                          <a:spcPts val="1315"/>
                        </a:spcBef>
                      </a:pPr>
                      <a:r>
                        <a:rPr sz="2850" spc="-10" dirty="0">
                          <a:latin typeface="AcuminPro-Medium"/>
                          <a:cs typeface="AcuminPro-Medium"/>
                        </a:rPr>
                        <a:t>0.7</a:t>
                      </a:r>
                      <a:r>
                        <a:rPr sz="2850" spc="-395" dirty="0">
                          <a:latin typeface="AcuminPro-Medium"/>
                          <a:cs typeface="AcuminPro-Medium"/>
                        </a:rPr>
                        <a:t> </a:t>
                      </a:r>
                      <a:r>
                        <a:rPr sz="2050" spc="-25" dirty="0">
                          <a:latin typeface="AcuminPro-Medium"/>
                          <a:cs typeface="AcuminPro-Medium"/>
                        </a:rPr>
                        <a:t>Mt</a:t>
                      </a:r>
                      <a:endParaRPr sz="2050">
                        <a:latin typeface="AcuminPro-Medium"/>
                        <a:cs typeface="AcuminPro-Medium"/>
                      </a:endParaRPr>
                    </a:p>
                  </a:txBody>
                  <a:tcPr marL="0" marR="0" marT="167005" marB="0">
                    <a:lnR w="57150">
                      <a:solidFill>
                        <a:srgbClr val="FFFFFF"/>
                      </a:solidFill>
                      <a:prstDash val="solid"/>
                    </a:lnR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D9E0EB"/>
                    </a:solidFill>
                  </a:tcPr>
                </a:tc>
                <a:tc>
                  <a:txBody>
                    <a:bodyPr/>
                    <a:lstStyle/>
                    <a:p>
                      <a:pPr marL="613410">
                        <a:lnSpc>
                          <a:spcPct val="100000"/>
                        </a:lnSpc>
                        <a:spcBef>
                          <a:spcPts val="775"/>
                        </a:spcBef>
                      </a:pPr>
                      <a:r>
                        <a:rPr sz="3450" spc="-10" dirty="0">
                          <a:solidFill>
                            <a:srgbClr val="FFFFFF"/>
                          </a:solidFill>
                          <a:latin typeface="AcuminPro-Medium"/>
                          <a:cs typeface="AcuminPro-Medium"/>
                        </a:rPr>
                        <a:t>94</a:t>
                      </a:r>
                      <a:r>
                        <a:rPr sz="3450" spc="-235" dirty="0">
                          <a:solidFill>
                            <a:srgbClr val="FFFFFF"/>
                          </a:solidFill>
                          <a:latin typeface="AcuminPro-Medium"/>
                          <a:cs typeface="AcuminPro-Medium"/>
                        </a:rPr>
                        <a:t> </a:t>
                      </a:r>
                      <a:r>
                        <a:rPr sz="2050" spc="-25" dirty="0">
                          <a:solidFill>
                            <a:srgbClr val="FFFFFF"/>
                          </a:solidFill>
                          <a:latin typeface="Acumin Pro"/>
                          <a:cs typeface="Acumin Pro"/>
                        </a:rPr>
                        <a:t>Mt</a:t>
                      </a:r>
                      <a:endParaRPr sz="2050">
                        <a:latin typeface="Acumin Pro"/>
                        <a:cs typeface="Acumin Pro"/>
                      </a:endParaRPr>
                    </a:p>
                  </a:txBody>
                  <a:tcPr marL="0" marR="0" marT="98425" marB="0">
                    <a:lnL w="57150">
                      <a:solidFill>
                        <a:srgbClr val="FFFFFF"/>
                      </a:solidFill>
                      <a:prstDash val="solid"/>
                    </a:lnL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0072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" name="object 34"/>
          <p:cNvSpPr/>
          <p:nvPr/>
        </p:nvSpPr>
        <p:spPr>
          <a:xfrm>
            <a:off x="2424421" y="2992988"/>
            <a:ext cx="0" cy="75565"/>
          </a:xfrm>
          <a:custGeom>
            <a:avLst/>
            <a:gdLst/>
            <a:ahLst/>
            <a:cxnLst/>
            <a:rect l="l" t="t" r="r" b="b"/>
            <a:pathLst>
              <a:path h="75564">
                <a:moveTo>
                  <a:pt x="0" y="75118"/>
                </a:moveTo>
                <a:lnTo>
                  <a:pt x="0" y="0"/>
                </a:lnTo>
              </a:path>
            </a:pathLst>
          </a:custGeom>
          <a:ln w="557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624882" y="2992988"/>
            <a:ext cx="0" cy="75565"/>
          </a:xfrm>
          <a:custGeom>
            <a:avLst/>
            <a:gdLst/>
            <a:ahLst/>
            <a:cxnLst/>
            <a:rect l="l" t="t" r="r" b="b"/>
            <a:pathLst>
              <a:path h="75564">
                <a:moveTo>
                  <a:pt x="0" y="75118"/>
                </a:moveTo>
                <a:lnTo>
                  <a:pt x="0" y="0"/>
                </a:lnTo>
              </a:path>
            </a:pathLst>
          </a:custGeom>
          <a:ln w="557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424421" y="3068106"/>
            <a:ext cx="0" cy="733425"/>
          </a:xfrm>
          <a:custGeom>
            <a:avLst/>
            <a:gdLst/>
            <a:ahLst/>
            <a:cxnLst/>
            <a:rect l="l" t="t" r="r" b="b"/>
            <a:pathLst>
              <a:path h="733425">
                <a:moveTo>
                  <a:pt x="0" y="732961"/>
                </a:moveTo>
                <a:lnTo>
                  <a:pt x="0" y="0"/>
                </a:lnTo>
              </a:path>
            </a:pathLst>
          </a:custGeom>
          <a:ln w="557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624882" y="3068106"/>
            <a:ext cx="0" cy="733425"/>
          </a:xfrm>
          <a:custGeom>
            <a:avLst/>
            <a:gdLst/>
            <a:ahLst/>
            <a:cxnLst/>
            <a:rect l="l" t="t" r="r" b="b"/>
            <a:pathLst>
              <a:path h="733425">
                <a:moveTo>
                  <a:pt x="0" y="732961"/>
                </a:moveTo>
                <a:lnTo>
                  <a:pt x="0" y="0"/>
                </a:lnTo>
              </a:path>
            </a:pathLst>
          </a:custGeom>
          <a:ln w="557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424421" y="3801067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69987"/>
                </a:moveTo>
                <a:lnTo>
                  <a:pt x="0" y="0"/>
                </a:lnTo>
              </a:path>
            </a:pathLst>
          </a:custGeom>
          <a:ln w="557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624882" y="3801067"/>
            <a:ext cx="0" cy="70485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69987"/>
                </a:moveTo>
                <a:lnTo>
                  <a:pt x="0" y="0"/>
                </a:lnTo>
              </a:path>
            </a:pathLst>
          </a:custGeom>
          <a:ln w="557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424421" y="3871055"/>
            <a:ext cx="0" cy="733425"/>
          </a:xfrm>
          <a:custGeom>
            <a:avLst/>
            <a:gdLst/>
            <a:ahLst/>
            <a:cxnLst/>
            <a:rect l="l" t="t" r="r" b="b"/>
            <a:pathLst>
              <a:path h="733425">
                <a:moveTo>
                  <a:pt x="0" y="732961"/>
                </a:moveTo>
                <a:lnTo>
                  <a:pt x="0" y="0"/>
                </a:lnTo>
              </a:path>
            </a:pathLst>
          </a:custGeom>
          <a:ln w="557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624882" y="3871055"/>
            <a:ext cx="0" cy="733425"/>
          </a:xfrm>
          <a:custGeom>
            <a:avLst/>
            <a:gdLst/>
            <a:ahLst/>
            <a:cxnLst/>
            <a:rect l="l" t="t" r="r" b="b"/>
            <a:pathLst>
              <a:path h="733425">
                <a:moveTo>
                  <a:pt x="0" y="732961"/>
                </a:moveTo>
                <a:lnTo>
                  <a:pt x="0" y="0"/>
                </a:lnTo>
              </a:path>
            </a:pathLst>
          </a:custGeom>
          <a:ln w="557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091049" y="4680866"/>
            <a:ext cx="1333500" cy="55880"/>
          </a:xfrm>
          <a:custGeom>
            <a:avLst/>
            <a:gdLst/>
            <a:ahLst/>
            <a:cxnLst/>
            <a:rect l="l" t="t" r="r" b="b"/>
            <a:pathLst>
              <a:path w="1333500" h="55879">
                <a:moveTo>
                  <a:pt x="0" y="55715"/>
                </a:moveTo>
                <a:lnTo>
                  <a:pt x="1333373" y="55715"/>
                </a:lnTo>
                <a:lnTo>
                  <a:pt x="1333373" y="0"/>
                </a:lnTo>
                <a:lnTo>
                  <a:pt x="0" y="0"/>
                </a:lnTo>
                <a:lnTo>
                  <a:pt x="0" y="557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091049" y="6235942"/>
            <a:ext cx="1333500" cy="55880"/>
          </a:xfrm>
          <a:custGeom>
            <a:avLst/>
            <a:gdLst/>
            <a:ahLst/>
            <a:cxnLst/>
            <a:rect l="l" t="t" r="r" b="b"/>
            <a:pathLst>
              <a:path w="1333500" h="55879">
                <a:moveTo>
                  <a:pt x="0" y="55715"/>
                </a:moveTo>
                <a:lnTo>
                  <a:pt x="1333373" y="55715"/>
                </a:lnTo>
                <a:lnTo>
                  <a:pt x="1333373" y="0"/>
                </a:lnTo>
                <a:lnTo>
                  <a:pt x="0" y="0"/>
                </a:lnTo>
                <a:lnTo>
                  <a:pt x="0" y="557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091049" y="9206261"/>
            <a:ext cx="6562090" cy="1068070"/>
            <a:chOff x="1068030" y="9206261"/>
            <a:chExt cx="6562090" cy="1068070"/>
          </a:xfrm>
        </p:grpSpPr>
        <p:sp>
          <p:nvSpPr>
            <p:cNvPr id="45" name="object 45"/>
            <p:cNvSpPr/>
            <p:nvPr/>
          </p:nvSpPr>
          <p:spPr>
            <a:xfrm>
              <a:off x="1068030" y="9206261"/>
              <a:ext cx="1333500" cy="55880"/>
            </a:xfrm>
            <a:custGeom>
              <a:avLst/>
              <a:gdLst/>
              <a:ahLst/>
              <a:cxnLst/>
              <a:rect l="l" t="t" r="r" b="b"/>
              <a:pathLst>
                <a:path w="1333500" h="55879">
                  <a:moveTo>
                    <a:pt x="0" y="55715"/>
                  </a:moveTo>
                  <a:lnTo>
                    <a:pt x="1333373" y="55715"/>
                  </a:lnTo>
                  <a:lnTo>
                    <a:pt x="1333373" y="0"/>
                  </a:lnTo>
                  <a:lnTo>
                    <a:pt x="0" y="0"/>
                  </a:lnTo>
                  <a:lnTo>
                    <a:pt x="0" y="557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2401402" y="9234119"/>
              <a:ext cx="5228590" cy="0"/>
            </a:xfrm>
            <a:custGeom>
              <a:avLst/>
              <a:gdLst/>
              <a:ahLst/>
              <a:cxnLst/>
              <a:rect l="l" t="t" r="r" b="b"/>
              <a:pathLst>
                <a:path w="5228590">
                  <a:moveTo>
                    <a:pt x="0" y="0"/>
                  </a:moveTo>
                  <a:lnTo>
                    <a:pt x="5228322" y="0"/>
                  </a:lnTo>
                </a:path>
              </a:pathLst>
            </a:custGeom>
            <a:ln w="5571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2401402" y="9261974"/>
              <a:ext cx="0" cy="1012190"/>
            </a:xfrm>
            <a:custGeom>
              <a:avLst/>
              <a:gdLst/>
              <a:ahLst/>
              <a:cxnLst/>
              <a:rect l="l" t="t" r="r" b="b"/>
              <a:pathLst>
                <a:path h="1012190">
                  <a:moveTo>
                    <a:pt x="0" y="1012084"/>
                  </a:moveTo>
                  <a:lnTo>
                    <a:pt x="0" y="0"/>
                  </a:lnTo>
                </a:path>
              </a:pathLst>
            </a:custGeom>
            <a:ln w="5571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7601862" y="9261974"/>
              <a:ext cx="0" cy="1012190"/>
            </a:xfrm>
            <a:custGeom>
              <a:avLst/>
              <a:gdLst/>
              <a:ahLst/>
              <a:cxnLst/>
              <a:rect l="l" t="t" r="r" b="b"/>
              <a:pathLst>
                <a:path h="1012190">
                  <a:moveTo>
                    <a:pt x="0" y="1012084"/>
                  </a:moveTo>
                  <a:lnTo>
                    <a:pt x="0" y="0"/>
                  </a:lnTo>
                </a:path>
              </a:pathLst>
            </a:custGeom>
            <a:ln w="5571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14497337" y="2198889"/>
            <a:ext cx="55880" cy="773430"/>
            <a:chOff x="14474318" y="2198889"/>
            <a:chExt cx="55880" cy="773430"/>
          </a:xfrm>
        </p:grpSpPr>
        <p:sp>
          <p:nvSpPr>
            <p:cNvPr id="50" name="object 50"/>
            <p:cNvSpPr/>
            <p:nvPr/>
          </p:nvSpPr>
          <p:spPr>
            <a:xfrm>
              <a:off x="14502175" y="2198889"/>
              <a:ext cx="0" cy="750570"/>
            </a:xfrm>
            <a:custGeom>
              <a:avLst/>
              <a:gdLst/>
              <a:ahLst/>
              <a:cxnLst/>
              <a:rect l="l" t="t" r="r" b="b"/>
              <a:pathLst>
                <a:path h="750569">
                  <a:moveTo>
                    <a:pt x="0" y="750197"/>
                  </a:moveTo>
                  <a:lnTo>
                    <a:pt x="0" y="0"/>
                  </a:lnTo>
                </a:path>
              </a:pathLst>
            </a:custGeom>
            <a:ln w="5571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14502175" y="2949083"/>
              <a:ext cx="0" cy="23495"/>
            </a:xfrm>
            <a:custGeom>
              <a:avLst/>
              <a:gdLst/>
              <a:ahLst/>
              <a:cxnLst/>
              <a:rect l="l" t="t" r="r" b="b"/>
              <a:pathLst>
                <a:path h="23494">
                  <a:moveTo>
                    <a:pt x="0" y="22962"/>
                  </a:moveTo>
                  <a:lnTo>
                    <a:pt x="0" y="0"/>
                  </a:lnTo>
                </a:path>
              </a:pathLst>
            </a:custGeom>
            <a:ln w="5571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6" name="object 56"/>
          <p:cNvSpPr/>
          <p:nvPr/>
        </p:nvSpPr>
        <p:spPr>
          <a:xfrm>
            <a:off x="14525195" y="9234122"/>
            <a:ext cx="0" cy="1040130"/>
          </a:xfrm>
          <a:custGeom>
            <a:avLst/>
            <a:gdLst/>
            <a:ahLst/>
            <a:cxnLst/>
            <a:rect l="l" t="t" r="r" b="b"/>
            <a:pathLst>
              <a:path h="1040129">
                <a:moveTo>
                  <a:pt x="0" y="1039936"/>
                </a:moveTo>
                <a:lnTo>
                  <a:pt x="0" y="0"/>
                </a:lnTo>
              </a:path>
            </a:pathLst>
          </a:custGeom>
          <a:ln w="557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1091050" y="10274056"/>
            <a:ext cx="15528925" cy="22860"/>
            <a:chOff x="1068030" y="10274056"/>
            <a:chExt cx="15528925" cy="22860"/>
          </a:xfrm>
        </p:grpSpPr>
        <p:sp>
          <p:nvSpPr>
            <p:cNvPr id="58" name="object 58"/>
            <p:cNvSpPr/>
            <p:nvPr/>
          </p:nvSpPr>
          <p:spPr>
            <a:xfrm>
              <a:off x="1068019" y="10274064"/>
              <a:ext cx="6534150" cy="22860"/>
            </a:xfrm>
            <a:custGeom>
              <a:avLst/>
              <a:gdLst/>
              <a:ahLst/>
              <a:cxnLst/>
              <a:rect l="l" t="t" r="r" b="b"/>
              <a:pathLst>
                <a:path w="6534150" h="22859">
                  <a:moveTo>
                    <a:pt x="6533832" y="0"/>
                  </a:moveTo>
                  <a:lnTo>
                    <a:pt x="1333373" y="0"/>
                  </a:lnTo>
                  <a:lnTo>
                    <a:pt x="0" y="0"/>
                  </a:lnTo>
                  <a:lnTo>
                    <a:pt x="0" y="22288"/>
                  </a:lnTo>
                  <a:lnTo>
                    <a:pt x="1333373" y="22288"/>
                  </a:lnTo>
                  <a:lnTo>
                    <a:pt x="6533832" y="22288"/>
                  </a:lnTo>
                  <a:lnTo>
                    <a:pt x="65338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none" lIns="0" tIns="0" rIns="0" bIns="0" rtlCol="0"/>
            <a:lstStyle/>
            <a:p>
              <a:endParaRPr>
                <a:noFill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7601862" y="10285202"/>
              <a:ext cx="4806315" cy="0"/>
            </a:xfrm>
            <a:custGeom>
              <a:avLst/>
              <a:gdLst/>
              <a:ahLst/>
              <a:cxnLst/>
              <a:rect l="l" t="t" r="r" b="b"/>
              <a:pathLst>
                <a:path w="4806315">
                  <a:moveTo>
                    <a:pt x="0" y="0"/>
                  </a:moveTo>
                  <a:lnTo>
                    <a:pt x="4806136" y="0"/>
                  </a:lnTo>
                </a:path>
              </a:pathLst>
            </a:custGeom>
            <a:ln w="22292">
              <a:solidFill>
                <a:srgbClr val="000000"/>
              </a:solidFill>
            </a:ln>
          </p:spPr>
          <p:txBody>
            <a:bodyPr wrap="none" lIns="0" tIns="0" rIns="0" bIns="0" rtlCol="0"/>
            <a:lstStyle/>
            <a:p>
              <a:endParaRPr>
                <a:noFill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12407989" y="10274064"/>
              <a:ext cx="4188460" cy="22860"/>
            </a:xfrm>
            <a:custGeom>
              <a:avLst/>
              <a:gdLst/>
              <a:ahLst/>
              <a:cxnLst/>
              <a:rect l="l" t="t" r="r" b="b"/>
              <a:pathLst>
                <a:path w="4188459" h="22859">
                  <a:moveTo>
                    <a:pt x="4188358" y="0"/>
                  </a:moveTo>
                  <a:lnTo>
                    <a:pt x="2094179" y="0"/>
                  </a:lnTo>
                  <a:lnTo>
                    <a:pt x="0" y="0"/>
                  </a:lnTo>
                  <a:lnTo>
                    <a:pt x="0" y="22288"/>
                  </a:lnTo>
                  <a:lnTo>
                    <a:pt x="2094179" y="22288"/>
                  </a:lnTo>
                  <a:lnTo>
                    <a:pt x="4188358" y="22288"/>
                  </a:lnTo>
                  <a:lnTo>
                    <a:pt x="41883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none" lIns="0" tIns="0" rIns="0" bIns="0" rtlCol="0"/>
            <a:lstStyle/>
            <a:p>
              <a:endParaRPr>
                <a:noFill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1038694" y="2972047"/>
            <a:ext cx="15580994" cy="1632585"/>
            <a:chOff x="1015675" y="2972046"/>
            <a:chExt cx="15580994" cy="1632585"/>
          </a:xfrm>
        </p:grpSpPr>
        <p:sp>
          <p:nvSpPr>
            <p:cNvPr id="62" name="object 62"/>
            <p:cNvSpPr/>
            <p:nvPr/>
          </p:nvSpPr>
          <p:spPr>
            <a:xfrm>
              <a:off x="1068030" y="2982517"/>
              <a:ext cx="1333500" cy="0"/>
            </a:xfrm>
            <a:custGeom>
              <a:avLst/>
              <a:gdLst/>
              <a:ahLst/>
              <a:cxnLst/>
              <a:rect l="l" t="t" r="r" b="b"/>
              <a:pathLst>
                <a:path w="1333500">
                  <a:moveTo>
                    <a:pt x="0" y="0"/>
                  </a:moveTo>
                  <a:lnTo>
                    <a:pt x="1333373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2401402" y="2972046"/>
              <a:ext cx="5200650" cy="20955"/>
            </a:xfrm>
            <a:custGeom>
              <a:avLst/>
              <a:gdLst/>
              <a:ahLst/>
              <a:cxnLst/>
              <a:rect l="l" t="t" r="r" b="b"/>
              <a:pathLst>
                <a:path w="5200650" h="20955">
                  <a:moveTo>
                    <a:pt x="0" y="20941"/>
                  </a:moveTo>
                  <a:lnTo>
                    <a:pt x="5200459" y="20941"/>
                  </a:lnTo>
                  <a:lnTo>
                    <a:pt x="5200459" y="0"/>
                  </a:lnTo>
                  <a:lnTo>
                    <a:pt x="0" y="0"/>
                  </a:lnTo>
                  <a:lnTo>
                    <a:pt x="0" y="209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7601863" y="2982517"/>
              <a:ext cx="4806315" cy="0"/>
            </a:xfrm>
            <a:custGeom>
              <a:avLst/>
              <a:gdLst/>
              <a:ahLst/>
              <a:cxnLst/>
              <a:rect l="l" t="t" r="r" b="b"/>
              <a:pathLst>
                <a:path w="4806315">
                  <a:moveTo>
                    <a:pt x="0" y="0"/>
                  </a:moveTo>
                  <a:lnTo>
                    <a:pt x="4806136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12407999" y="2982517"/>
              <a:ext cx="2094230" cy="0"/>
            </a:xfrm>
            <a:custGeom>
              <a:avLst/>
              <a:gdLst/>
              <a:ahLst/>
              <a:cxnLst/>
              <a:rect l="l" t="t" r="r" b="b"/>
              <a:pathLst>
                <a:path w="2094230">
                  <a:moveTo>
                    <a:pt x="0" y="0"/>
                  </a:moveTo>
                  <a:lnTo>
                    <a:pt x="2094177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14502176" y="2972046"/>
              <a:ext cx="2094230" cy="20955"/>
            </a:xfrm>
            <a:custGeom>
              <a:avLst/>
              <a:gdLst/>
              <a:ahLst/>
              <a:cxnLst/>
              <a:rect l="l" t="t" r="r" b="b"/>
              <a:pathLst>
                <a:path w="2094230" h="20955">
                  <a:moveTo>
                    <a:pt x="0" y="20941"/>
                  </a:moveTo>
                  <a:lnTo>
                    <a:pt x="2094177" y="20941"/>
                  </a:lnTo>
                  <a:lnTo>
                    <a:pt x="2094177" y="0"/>
                  </a:lnTo>
                  <a:lnTo>
                    <a:pt x="0" y="0"/>
                  </a:lnTo>
                  <a:lnTo>
                    <a:pt x="0" y="209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1041853" y="2982516"/>
              <a:ext cx="0" cy="85725"/>
            </a:xfrm>
            <a:custGeom>
              <a:avLst/>
              <a:gdLst/>
              <a:ahLst/>
              <a:cxnLst/>
              <a:rect l="l" t="t" r="r" b="b"/>
              <a:pathLst>
                <a:path h="85725">
                  <a:moveTo>
                    <a:pt x="0" y="85589"/>
                  </a:moveTo>
                  <a:lnTo>
                    <a:pt x="0" y="0"/>
                  </a:lnTo>
                </a:path>
              </a:pathLst>
            </a:custGeom>
            <a:ln w="5235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1041853" y="3068105"/>
              <a:ext cx="0" cy="733425"/>
            </a:xfrm>
            <a:custGeom>
              <a:avLst/>
              <a:gdLst/>
              <a:ahLst/>
              <a:cxnLst/>
              <a:rect l="l" t="t" r="r" b="b"/>
              <a:pathLst>
                <a:path h="733425">
                  <a:moveTo>
                    <a:pt x="0" y="732961"/>
                  </a:moveTo>
                  <a:lnTo>
                    <a:pt x="0" y="0"/>
                  </a:lnTo>
                </a:path>
              </a:pathLst>
            </a:custGeom>
            <a:ln w="5235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1041853" y="3801066"/>
              <a:ext cx="0" cy="70485"/>
            </a:xfrm>
            <a:custGeom>
              <a:avLst/>
              <a:gdLst/>
              <a:ahLst/>
              <a:cxnLst/>
              <a:rect l="l" t="t" r="r" b="b"/>
              <a:pathLst>
                <a:path h="70485">
                  <a:moveTo>
                    <a:pt x="0" y="69987"/>
                  </a:moveTo>
                  <a:lnTo>
                    <a:pt x="0" y="0"/>
                  </a:lnTo>
                </a:path>
              </a:pathLst>
            </a:custGeom>
            <a:ln w="5235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1041853" y="3871053"/>
              <a:ext cx="0" cy="733425"/>
            </a:xfrm>
            <a:custGeom>
              <a:avLst/>
              <a:gdLst/>
              <a:ahLst/>
              <a:cxnLst/>
              <a:rect l="l" t="t" r="r" b="b"/>
              <a:pathLst>
                <a:path h="733425">
                  <a:moveTo>
                    <a:pt x="0" y="732961"/>
                  </a:moveTo>
                  <a:lnTo>
                    <a:pt x="0" y="0"/>
                  </a:lnTo>
                </a:path>
              </a:pathLst>
            </a:custGeom>
            <a:ln w="5235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1" name="object 71"/>
          <p:cNvGrpSpPr/>
          <p:nvPr/>
        </p:nvGrpSpPr>
        <p:grpSpPr>
          <a:xfrm>
            <a:off x="1038695" y="4708725"/>
            <a:ext cx="52705" cy="1555115"/>
            <a:chOff x="1015675" y="4708724"/>
            <a:chExt cx="52705" cy="1555115"/>
          </a:xfrm>
        </p:grpSpPr>
        <p:sp>
          <p:nvSpPr>
            <p:cNvPr id="72" name="object 72"/>
            <p:cNvSpPr/>
            <p:nvPr/>
          </p:nvSpPr>
          <p:spPr>
            <a:xfrm>
              <a:off x="1041853" y="4708724"/>
              <a:ext cx="0" cy="733425"/>
            </a:xfrm>
            <a:custGeom>
              <a:avLst/>
              <a:gdLst/>
              <a:ahLst/>
              <a:cxnLst/>
              <a:rect l="l" t="t" r="r" b="b"/>
              <a:pathLst>
                <a:path h="733425">
                  <a:moveTo>
                    <a:pt x="0" y="732961"/>
                  </a:moveTo>
                  <a:lnTo>
                    <a:pt x="0" y="0"/>
                  </a:lnTo>
                </a:path>
              </a:pathLst>
            </a:custGeom>
            <a:ln w="5235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1041853" y="5441688"/>
              <a:ext cx="0" cy="89535"/>
            </a:xfrm>
            <a:custGeom>
              <a:avLst/>
              <a:gdLst/>
              <a:ahLst/>
              <a:cxnLst/>
              <a:rect l="l" t="t" r="r" b="b"/>
              <a:pathLst>
                <a:path h="89535">
                  <a:moveTo>
                    <a:pt x="0" y="89149"/>
                  </a:moveTo>
                  <a:lnTo>
                    <a:pt x="0" y="0"/>
                  </a:lnTo>
                </a:path>
              </a:pathLst>
            </a:custGeom>
            <a:ln w="5235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1041853" y="5530837"/>
              <a:ext cx="0" cy="733425"/>
            </a:xfrm>
            <a:custGeom>
              <a:avLst/>
              <a:gdLst/>
              <a:ahLst/>
              <a:cxnLst/>
              <a:rect l="l" t="t" r="r" b="b"/>
              <a:pathLst>
                <a:path h="733425">
                  <a:moveTo>
                    <a:pt x="0" y="732961"/>
                  </a:moveTo>
                  <a:lnTo>
                    <a:pt x="0" y="0"/>
                  </a:lnTo>
                </a:path>
              </a:pathLst>
            </a:custGeom>
            <a:ln w="5235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5" name="object 75"/>
          <p:cNvSpPr/>
          <p:nvPr/>
        </p:nvSpPr>
        <p:spPr>
          <a:xfrm>
            <a:off x="1064872" y="9234114"/>
            <a:ext cx="0" cy="1051560"/>
          </a:xfrm>
          <a:custGeom>
            <a:avLst/>
            <a:gdLst/>
            <a:ahLst/>
            <a:cxnLst/>
            <a:rect l="l" t="t" r="r" b="b"/>
            <a:pathLst>
              <a:path h="1051559">
                <a:moveTo>
                  <a:pt x="0" y="1051088"/>
                </a:moveTo>
                <a:lnTo>
                  <a:pt x="0" y="0"/>
                </a:lnTo>
              </a:path>
            </a:pathLst>
          </a:custGeom>
          <a:ln w="5235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7652741" y="4593545"/>
            <a:ext cx="8966835" cy="20955"/>
            <a:chOff x="7629721" y="4593544"/>
            <a:chExt cx="8966835" cy="20955"/>
          </a:xfrm>
        </p:grpSpPr>
        <p:sp>
          <p:nvSpPr>
            <p:cNvPr id="77" name="object 77"/>
            <p:cNvSpPr/>
            <p:nvPr/>
          </p:nvSpPr>
          <p:spPr>
            <a:xfrm>
              <a:off x="7629721" y="4604015"/>
              <a:ext cx="4778375" cy="0"/>
            </a:xfrm>
            <a:custGeom>
              <a:avLst/>
              <a:gdLst/>
              <a:ahLst/>
              <a:cxnLst/>
              <a:rect l="l" t="t" r="r" b="b"/>
              <a:pathLst>
                <a:path w="4778375">
                  <a:moveTo>
                    <a:pt x="0" y="0"/>
                  </a:moveTo>
                  <a:lnTo>
                    <a:pt x="4778273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12407989" y="4593544"/>
              <a:ext cx="4188460" cy="20955"/>
            </a:xfrm>
            <a:custGeom>
              <a:avLst/>
              <a:gdLst/>
              <a:ahLst/>
              <a:cxnLst/>
              <a:rect l="l" t="t" r="r" b="b"/>
              <a:pathLst>
                <a:path w="4188459" h="20954">
                  <a:moveTo>
                    <a:pt x="4188358" y="0"/>
                  </a:moveTo>
                  <a:lnTo>
                    <a:pt x="2094179" y="0"/>
                  </a:lnTo>
                  <a:lnTo>
                    <a:pt x="0" y="0"/>
                  </a:lnTo>
                  <a:lnTo>
                    <a:pt x="0" y="20942"/>
                  </a:lnTo>
                  <a:lnTo>
                    <a:pt x="2094179" y="20942"/>
                  </a:lnTo>
                  <a:lnTo>
                    <a:pt x="4188358" y="20942"/>
                  </a:lnTo>
                  <a:lnTo>
                    <a:pt x="41883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9" name="object 79"/>
          <p:cNvGrpSpPr/>
          <p:nvPr/>
        </p:nvGrpSpPr>
        <p:grpSpPr>
          <a:xfrm>
            <a:off x="7652741" y="6253330"/>
            <a:ext cx="8966835" cy="20955"/>
            <a:chOff x="7629721" y="6253329"/>
            <a:chExt cx="8966835" cy="20955"/>
          </a:xfrm>
        </p:grpSpPr>
        <p:sp>
          <p:nvSpPr>
            <p:cNvPr id="80" name="object 80"/>
            <p:cNvSpPr/>
            <p:nvPr/>
          </p:nvSpPr>
          <p:spPr>
            <a:xfrm>
              <a:off x="7629721" y="6263800"/>
              <a:ext cx="4778375" cy="0"/>
            </a:xfrm>
            <a:custGeom>
              <a:avLst/>
              <a:gdLst/>
              <a:ahLst/>
              <a:cxnLst/>
              <a:rect l="l" t="t" r="r" b="b"/>
              <a:pathLst>
                <a:path w="4778375">
                  <a:moveTo>
                    <a:pt x="0" y="0"/>
                  </a:moveTo>
                  <a:lnTo>
                    <a:pt x="4778273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12407989" y="6253333"/>
              <a:ext cx="4188460" cy="20955"/>
            </a:xfrm>
            <a:custGeom>
              <a:avLst/>
              <a:gdLst/>
              <a:ahLst/>
              <a:cxnLst/>
              <a:rect l="l" t="t" r="r" b="b"/>
              <a:pathLst>
                <a:path w="4188459" h="20954">
                  <a:moveTo>
                    <a:pt x="4188358" y="0"/>
                  </a:moveTo>
                  <a:lnTo>
                    <a:pt x="2094179" y="0"/>
                  </a:lnTo>
                  <a:lnTo>
                    <a:pt x="0" y="0"/>
                  </a:lnTo>
                  <a:lnTo>
                    <a:pt x="0" y="20942"/>
                  </a:lnTo>
                  <a:lnTo>
                    <a:pt x="2094179" y="20942"/>
                  </a:lnTo>
                  <a:lnTo>
                    <a:pt x="4188358" y="20942"/>
                  </a:lnTo>
                  <a:lnTo>
                    <a:pt x="41883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12553090" y="2198885"/>
            <a:ext cx="1928438" cy="776208"/>
          </a:xfrm>
          <a:prstGeom prst="rect">
            <a:avLst/>
          </a:prstGeom>
          <a:solidFill>
            <a:srgbClr val="ECEFF5"/>
          </a:solidFill>
        </p:spPr>
        <p:txBody>
          <a:bodyPr vert="horz" wrap="square" lIns="0" tIns="170815" rIns="0" bIns="0" rtlCol="0">
            <a:noAutofit/>
          </a:bodyPr>
          <a:lstStyle/>
          <a:p>
            <a:pPr marL="243840">
              <a:spcBef>
                <a:spcPts val="1345"/>
              </a:spcBef>
            </a:pPr>
            <a:r>
              <a:rPr sz="2150" spc="-10" dirty="0">
                <a:latin typeface="Calibri" panose="020F0502020204030204" pitchFamily="34" charset="0"/>
                <a:cs typeface="Calibri" panose="020F0502020204030204" pitchFamily="34" charset="0"/>
              </a:rPr>
              <a:t>Recent</a:t>
            </a:r>
            <a:r>
              <a:rPr sz="2150" spc="-1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150" spc="-10" dirty="0"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endParaRPr sz="21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4552447" y="2198886"/>
            <a:ext cx="2066978" cy="776208"/>
          </a:xfrm>
          <a:prstGeom prst="rect">
            <a:avLst/>
          </a:prstGeom>
          <a:solidFill>
            <a:srgbClr val="0072A1"/>
          </a:solidFill>
        </p:spPr>
        <p:txBody>
          <a:bodyPr vert="horz" wrap="square" lIns="0" tIns="90170" rIns="0" bIns="0" rtlCol="0">
            <a:noAutofit/>
          </a:bodyPr>
          <a:lstStyle/>
          <a:p>
            <a:pPr marL="744220" marR="173355" indent="-535305">
              <a:lnSpc>
                <a:spcPts val="2140"/>
              </a:lnSpc>
              <a:spcBef>
                <a:spcPts val="710"/>
              </a:spcBef>
            </a:pPr>
            <a:r>
              <a:rPr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1.5°C</a:t>
            </a:r>
            <a:r>
              <a:rPr sz="2000" spc="-7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Scenario </a:t>
            </a:r>
            <a:r>
              <a:rPr sz="2000" spc="-2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2452279" y="2992988"/>
            <a:ext cx="5144770" cy="1118896"/>
          </a:xfrm>
          <a:prstGeom prst="rect">
            <a:avLst/>
          </a:prstGeom>
          <a:solidFill>
            <a:srgbClr val="0072A1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spcBef>
                <a:spcPts val="5"/>
              </a:spcBef>
            </a:pPr>
            <a:endParaRPr sz="31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3185">
              <a:lnSpc>
                <a:spcPts val="2505"/>
              </a:lnSpc>
            </a:pPr>
            <a:r>
              <a:rPr sz="22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KPI.01</a:t>
            </a:r>
            <a:endParaRPr sz="2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3185">
              <a:lnSpc>
                <a:spcPts val="2505"/>
              </a:lnSpc>
            </a:pPr>
            <a:r>
              <a:rPr sz="2200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RENEWABLES</a:t>
            </a:r>
            <a:r>
              <a:rPr sz="2200" spc="-7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(POWER)</a:t>
            </a:r>
            <a:endParaRPr sz="2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7725403" y="3268100"/>
            <a:ext cx="1898650" cy="3333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2000" spc="-45" dirty="0">
                <a:latin typeface="Calibri" panose="020F0502020204030204" pitchFamily="34" charset="0"/>
                <a:cs typeface="Calibri" panose="020F0502020204030204" pitchFamily="34" charset="0"/>
              </a:rPr>
              <a:t>Installed</a:t>
            </a:r>
            <a:r>
              <a:rPr sz="2000" spc="-6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20" dirty="0">
                <a:latin typeface="Calibri" panose="020F0502020204030204" pitchFamily="34" charset="0"/>
                <a:cs typeface="Calibri" panose="020F0502020204030204" pitchFamily="34" charset="0"/>
              </a:rPr>
              <a:t>capacity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2565712" y="3314034"/>
            <a:ext cx="1915720" cy="3561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0">
              <a:lnSpc>
                <a:spcPts val="2675"/>
              </a:lnSpc>
            </a:pPr>
            <a:r>
              <a:rPr sz="2850" dirty="0">
                <a:latin typeface="Calibri" panose="020F0502020204030204" pitchFamily="34" charset="0"/>
                <a:cs typeface="Calibri" panose="020F0502020204030204" pitchFamily="34" charset="0"/>
              </a:rPr>
              <a:t>3.5</a:t>
            </a:r>
            <a:r>
              <a:rPr sz="2850" spc="-25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50" spc="40" dirty="0">
                <a:latin typeface="Calibri" panose="020F0502020204030204" pitchFamily="34" charset="0"/>
                <a:cs typeface="Calibri" panose="020F0502020204030204" pitchFamily="34" charset="0"/>
              </a:rPr>
              <a:t>TW</a:t>
            </a:r>
            <a:endParaRPr sz="20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4553054" y="3143724"/>
            <a:ext cx="2066925" cy="5537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27050">
              <a:spcBef>
                <a:spcPts val="110"/>
              </a:spcBef>
            </a:pPr>
            <a:r>
              <a:rPr sz="3450" spc="-3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9.7</a:t>
            </a:r>
            <a:r>
              <a:rPr sz="3450" spc="-47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50" spc="4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</a:t>
            </a:r>
            <a:endParaRPr sz="20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7725403" y="4071049"/>
            <a:ext cx="2815590" cy="3333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2000" spc="-45" dirty="0">
                <a:latin typeface="Calibri" panose="020F0502020204030204" pitchFamily="34" charset="0"/>
                <a:cs typeface="Calibri" panose="020F0502020204030204" pitchFamily="34" charset="0"/>
              </a:rPr>
              <a:t>Share</a:t>
            </a:r>
            <a:r>
              <a:rPr sz="20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0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45" dirty="0">
                <a:latin typeface="Calibri" panose="020F0502020204030204" pitchFamily="34" charset="0"/>
                <a:cs typeface="Calibri" panose="020F0502020204030204" pitchFamily="34" charset="0"/>
              </a:rPr>
              <a:t>installed</a:t>
            </a:r>
            <a:r>
              <a:rPr sz="20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>
                <a:latin typeface="Calibri" panose="020F0502020204030204" pitchFamily="34" charset="0"/>
                <a:cs typeface="Calibri" panose="020F0502020204030204" pitchFamily="34" charset="0"/>
              </a:rPr>
              <a:t>capacity</a:t>
            </a:r>
            <a:endParaRPr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2553091" y="3993033"/>
            <a:ext cx="1928341" cy="465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716915">
              <a:spcBef>
                <a:spcPts val="135"/>
              </a:spcBef>
            </a:pPr>
            <a:r>
              <a:rPr sz="2850" spc="50" dirty="0">
                <a:latin typeface="Calibri" panose="020F0502020204030204" pitchFamily="34" charset="0"/>
                <a:cs typeface="Calibri" panose="020F0502020204030204" pitchFamily="34" charset="0"/>
              </a:rPr>
              <a:t>45</a:t>
            </a:r>
            <a:r>
              <a:rPr sz="2050" spc="50" dirty="0"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sz="20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4553053" y="3871053"/>
            <a:ext cx="2066316" cy="722630"/>
          </a:xfrm>
          <a:prstGeom prst="rect">
            <a:avLst/>
          </a:prstGeom>
          <a:solidFill>
            <a:srgbClr val="0072A1"/>
          </a:solidFill>
        </p:spPr>
        <p:txBody>
          <a:bodyPr vert="horz" wrap="square" lIns="0" tIns="89535" rIns="0" bIns="0" rtlCol="0">
            <a:noAutofit/>
          </a:bodyPr>
          <a:lstStyle/>
          <a:p>
            <a:pPr marL="686435">
              <a:spcBef>
                <a:spcPts val="705"/>
              </a:spcBef>
            </a:pPr>
            <a:r>
              <a:rPr sz="3450" spc="-4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75</a:t>
            </a:r>
            <a:r>
              <a:rPr sz="3450" spc="-484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50" spc="-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sz="20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2424421" y="4708725"/>
            <a:ext cx="5200650" cy="1109919"/>
          </a:xfrm>
          <a:prstGeom prst="rect">
            <a:avLst/>
          </a:prstGeom>
          <a:solidFill>
            <a:srgbClr val="0072A1"/>
          </a:solidFill>
          <a:ln w="55715">
            <a:solidFill>
              <a:srgbClr val="FFFFFF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spcBef>
                <a:spcPts val="15"/>
              </a:spcBef>
            </a:pPr>
            <a:endParaRPr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1125" marR="3354070">
              <a:lnSpc>
                <a:spcPts val="2370"/>
              </a:lnSpc>
            </a:pPr>
            <a:r>
              <a:rPr sz="22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KPI.02 </a:t>
            </a:r>
            <a:r>
              <a:rPr sz="2200" spc="-3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RENEWABLES</a:t>
            </a:r>
            <a:endParaRPr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7725403" y="4908719"/>
            <a:ext cx="1510030" cy="3333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2000" spc="-45" dirty="0">
                <a:latin typeface="Calibri" panose="020F0502020204030204" pitchFamily="34" charset="0"/>
                <a:cs typeface="Calibri" panose="020F0502020204030204" pitchFamily="34" charset="0"/>
              </a:rPr>
              <a:t>Share</a:t>
            </a:r>
            <a:r>
              <a:rPr sz="2000" spc="-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20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20" dirty="0">
                <a:latin typeface="Calibri" panose="020F0502020204030204" pitchFamily="34" charset="0"/>
                <a:cs typeface="Calibri" panose="020F0502020204030204" pitchFamily="34" charset="0"/>
              </a:rPr>
              <a:t>TFEC</a:t>
            </a:r>
            <a:endParaRPr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2431019" y="4830704"/>
            <a:ext cx="2066925" cy="465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7305" algn="ctr">
              <a:spcBef>
                <a:spcPts val="135"/>
              </a:spcBef>
            </a:pPr>
            <a:r>
              <a:rPr sz="285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sz="2850" spc="-45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50" spc="-50" dirty="0"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sz="20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4553054" y="4708725"/>
            <a:ext cx="2066925" cy="724889"/>
          </a:xfrm>
          <a:prstGeom prst="rect">
            <a:avLst/>
          </a:prstGeom>
          <a:solidFill>
            <a:srgbClr val="0072A1"/>
          </a:solidFill>
        </p:spPr>
        <p:txBody>
          <a:bodyPr vert="horz" wrap="square" lIns="0" tIns="89535" rIns="0" bIns="0" rtlCol="0">
            <a:noAutofit/>
          </a:bodyPr>
          <a:lstStyle/>
          <a:p>
            <a:pPr marL="645795">
              <a:spcBef>
                <a:spcPts val="705"/>
              </a:spcBef>
            </a:pPr>
            <a:r>
              <a:rPr sz="345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  <a:r>
              <a:rPr sz="3450" spc="-50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50" spc="-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sz="20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7725403" y="5730832"/>
            <a:ext cx="2820670" cy="3333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Modern</a:t>
            </a:r>
            <a:r>
              <a:rPr sz="20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sz="20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sz="20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>
                <a:latin typeface="Calibri" panose="020F0502020204030204" pitchFamily="34" charset="0"/>
                <a:cs typeface="Calibri" panose="020F0502020204030204" pitchFamily="34" charset="0"/>
              </a:rPr>
              <a:t>bioenergy</a:t>
            </a:r>
            <a:endParaRPr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2553091" y="5672057"/>
            <a:ext cx="1944852" cy="465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89610">
              <a:spcBef>
                <a:spcPts val="135"/>
              </a:spcBef>
            </a:pPr>
            <a:r>
              <a:rPr sz="2850" dirty="0"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sz="2850" spc="-3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50" spc="-25" dirty="0">
                <a:latin typeface="Calibri" panose="020F0502020204030204" pitchFamily="34" charset="0"/>
                <a:cs typeface="Calibri" panose="020F0502020204030204" pitchFamily="34" charset="0"/>
              </a:rPr>
              <a:t>EJ</a:t>
            </a:r>
            <a:endParaRPr sz="20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4552448" y="5530837"/>
            <a:ext cx="2066977" cy="722631"/>
          </a:xfrm>
          <a:prstGeom prst="rect">
            <a:avLst/>
          </a:prstGeom>
          <a:solidFill>
            <a:srgbClr val="0072A1"/>
          </a:solidFill>
        </p:spPr>
        <p:txBody>
          <a:bodyPr vert="horz" wrap="square" lIns="0" tIns="89535" rIns="0" bIns="0" rtlCol="0">
            <a:noAutofit/>
          </a:bodyPr>
          <a:lstStyle/>
          <a:p>
            <a:pPr marL="653415">
              <a:spcBef>
                <a:spcPts val="705"/>
              </a:spcBef>
            </a:pPr>
            <a:r>
              <a:rPr sz="34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</a:t>
            </a:r>
            <a:r>
              <a:rPr sz="3450" spc="-48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5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EJ</a:t>
            </a:r>
            <a:endParaRPr sz="20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2452279" y="9261975"/>
            <a:ext cx="5144770" cy="793166"/>
          </a:xfrm>
          <a:prstGeom prst="rect">
            <a:avLst/>
          </a:prstGeom>
          <a:solidFill>
            <a:srgbClr val="5C605A"/>
          </a:solidFill>
        </p:spPr>
        <p:txBody>
          <a:bodyPr vert="horz" wrap="square" lIns="0" tIns="150495" rIns="0" bIns="0" rtlCol="0">
            <a:spAutoFit/>
          </a:bodyPr>
          <a:lstStyle/>
          <a:p>
            <a:pPr marL="83185">
              <a:lnSpc>
                <a:spcPts val="2505"/>
              </a:lnSpc>
              <a:spcBef>
                <a:spcPts val="1185"/>
              </a:spcBef>
            </a:pPr>
            <a:r>
              <a:rPr sz="22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KPI.06</a:t>
            </a:r>
            <a:endParaRPr sz="2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3185">
              <a:lnSpc>
                <a:spcPts val="2505"/>
              </a:lnSpc>
            </a:pPr>
            <a:r>
              <a:rPr sz="2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CCS,</a:t>
            </a:r>
            <a:r>
              <a:rPr sz="2200" spc="-8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BECCS</a:t>
            </a:r>
            <a:r>
              <a:rPr sz="2200" spc="-8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sz="2200" spc="-7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OTHERS</a:t>
            </a:r>
            <a:endParaRPr sz="2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7699945" y="9437495"/>
            <a:ext cx="3967479" cy="58801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8100" marR="30480">
              <a:lnSpc>
                <a:spcPts val="2010"/>
              </a:lnSpc>
              <a:spcBef>
                <a:spcPts val="509"/>
              </a:spcBef>
            </a:pP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sz="1725" baseline="-12077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sz="1725" spc="179" baseline="-12077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25" dirty="0">
                <a:latin typeface="Calibri" panose="020F0502020204030204" pitchFamily="34" charset="0"/>
                <a:cs typeface="Calibri" panose="020F0502020204030204" pitchFamily="34" charset="0"/>
              </a:rPr>
              <a:t>captured</a:t>
            </a:r>
            <a:r>
              <a:rPr sz="2000" spc="-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sz="2000" spc="-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CCS,</a:t>
            </a:r>
            <a:r>
              <a:rPr sz="2000" spc="-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20" dirty="0">
                <a:latin typeface="Calibri" panose="020F0502020204030204" pitchFamily="34" charset="0"/>
                <a:cs typeface="Calibri" panose="020F0502020204030204" pitchFamily="34" charset="0"/>
              </a:rPr>
              <a:t>BECCS</a:t>
            </a:r>
            <a:r>
              <a:rPr sz="2000" spc="-10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25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sz="2000" spc="-20" dirty="0"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sz="2000" spc="-8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30" dirty="0">
                <a:latin typeface="Calibri" panose="020F0502020204030204" pitchFamily="34" charset="0"/>
                <a:cs typeface="Calibri" panose="020F0502020204030204" pitchFamily="34" charset="0"/>
              </a:rPr>
              <a:t>removal</a:t>
            </a:r>
            <a:r>
              <a:rPr sz="2000" spc="-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spc="-10" dirty="0">
                <a:latin typeface="Calibri" panose="020F0502020204030204" pitchFamily="34" charset="0"/>
                <a:cs typeface="Calibri" panose="020F0502020204030204" pitchFamily="34" charset="0"/>
              </a:rPr>
              <a:t>measures</a:t>
            </a:r>
            <a:endParaRPr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2431019" y="9534399"/>
            <a:ext cx="2066925" cy="465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30860">
              <a:spcBef>
                <a:spcPts val="135"/>
              </a:spcBef>
            </a:pPr>
            <a:r>
              <a:rPr sz="2850" dirty="0">
                <a:latin typeface="Calibri" panose="020F0502020204030204" pitchFamily="34" charset="0"/>
                <a:cs typeface="Calibri" panose="020F0502020204030204" pitchFamily="34" charset="0"/>
              </a:rPr>
              <a:t>0.05</a:t>
            </a:r>
            <a:r>
              <a:rPr sz="2850" spc="-19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50" spc="-25" dirty="0">
                <a:latin typeface="Calibri" panose="020F0502020204030204" pitchFamily="34" charset="0"/>
                <a:cs typeface="Calibri" panose="020F0502020204030204" pitchFamily="34" charset="0"/>
              </a:rPr>
              <a:t>Gt</a:t>
            </a:r>
            <a:endParaRPr sz="20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14552447" y="9234116"/>
            <a:ext cx="2066978" cy="1040049"/>
          </a:xfrm>
          <a:prstGeom prst="rect">
            <a:avLst/>
          </a:prstGeom>
          <a:solidFill>
            <a:srgbClr val="0072A1"/>
          </a:solidFill>
        </p:spPr>
        <p:txBody>
          <a:bodyPr vert="horz" wrap="square" lIns="0" tIns="248920" rIns="0" bIns="0" rtlCol="0">
            <a:noAutofit/>
          </a:bodyPr>
          <a:lstStyle/>
          <a:p>
            <a:pPr marL="576580">
              <a:spcBef>
                <a:spcPts val="1960"/>
              </a:spcBef>
            </a:pPr>
            <a:r>
              <a:rPr sz="345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0.4</a:t>
            </a:r>
            <a:r>
              <a:rPr sz="3450" spc="-204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50" spc="-25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Gt</a:t>
            </a:r>
            <a:endParaRPr sz="205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1342351" y="5000622"/>
            <a:ext cx="775335" cy="853440"/>
            <a:chOff x="1319331" y="5000622"/>
            <a:chExt cx="775335" cy="853440"/>
          </a:xfrm>
        </p:grpSpPr>
        <p:sp>
          <p:nvSpPr>
            <p:cNvPr id="103" name="object 103"/>
            <p:cNvSpPr/>
            <p:nvPr/>
          </p:nvSpPr>
          <p:spPr>
            <a:xfrm>
              <a:off x="1355979" y="5115804"/>
              <a:ext cx="701675" cy="701675"/>
            </a:xfrm>
            <a:custGeom>
              <a:avLst/>
              <a:gdLst/>
              <a:ahLst/>
              <a:cxnLst/>
              <a:rect l="l" t="t" r="r" b="b"/>
              <a:pathLst>
                <a:path w="701675" h="701675">
                  <a:moveTo>
                    <a:pt x="350774" y="701549"/>
                  </a:moveTo>
                  <a:lnTo>
                    <a:pt x="398373" y="698347"/>
                  </a:lnTo>
                  <a:lnTo>
                    <a:pt x="444026" y="689018"/>
                  </a:lnTo>
                  <a:lnTo>
                    <a:pt x="487314" y="673982"/>
                  </a:lnTo>
                  <a:lnTo>
                    <a:pt x="527819" y="653657"/>
                  </a:lnTo>
                  <a:lnTo>
                    <a:pt x="565124" y="628459"/>
                  </a:lnTo>
                  <a:lnTo>
                    <a:pt x="598811" y="598807"/>
                  </a:lnTo>
                  <a:lnTo>
                    <a:pt x="628462" y="565120"/>
                  </a:lnTo>
                  <a:lnTo>
                    <a:pt x="653659" y="527814"/>
                  </a:lnTo>
                  <a:lnTo>
                    <a:pt x="673984" y="487309"/>
                  </a:lnTo>
                  <a:lnTo>
                    <a:pt x="689019" y="444022"/>
                  </a:lnTo>
                  <a:lnTo>
                    <a:pt x="698347" y="398371"/>
                  </a:lnTo>
                  <a:lnTo>
                    <a:pt x="701549" y="350774"/>
                  </a:lnTo>
                  <a:lnTo>
                    <a:pt x="698347" y="303177"/>
                  </a:lnTo>
                  <a:lnTo>
                    <a:pt x="689019" y="257526"/>
                  </a:lnTo>
                  <a:lnTo>
                    <a:pt x="673984" y="214239"/>
                  </a:lnTo>
                  <a:lnTo>
                    <a:pt x="653659" y="173734"/>
                  </a:lnTo>
                  <a:lnTo>
                    <a:pt x="628462" y="136429"/>
                  </a:lnTo>
                  <a:lnTo>
                    <a:pt x="598811" y="102741"/>
                  </a:lnTo>
                  <a:lnTo>
                    <a:pt x="565124" y="73090"/>
                  </a:lnTo>
                  <a:lnTo>
                    <a:pt x="527819" y="47892"/>
                  </a:lnTo>
                  <a:lnTo>
                    <a:pt x="487314" y="27566"/>
                  </a:lnTo>
                  <a:lnTo>
                    <a:pt x="444026" y="12530"/>
                  </a:lnTo>
                  <a:lnTo>
                    <a:pt x="398373" y="3202"/>
                  </a:lnTo>
                  <a:lnTo>
                    <a:pt x="350774" y="0"/>
                  </a:lnTo>
                  <a:lnTo>
                    <a:pt x="303175" y="3202"/>
                  </a:lnTo>
                  <a:lnTo>
                    <a:pt x="257523" y="12530"/>
                  </a:lnTo>
                  <a:lnTo>
                    <a:pt x="214235" y="27566"/>
                  </a:lnTo>
                  <a:lnTo>
                    <a:pt x="173729" y="47892"/>
                  </a:lnTo>
                  <a:lnTo>
                    <a:pt x="136424" y="73090"/>
                  </a:lnTo>
                  <a:lnTo>
                    <a:pt x="102737" y="102741"/>
                  </a:lnTo>
                  <a:lnTo>
                    <a:pt x="73086" y="136429"/>
                  </a:lnTo>
                  <a:lnTo>
                    <a:pt x="47889" y="173734"/>
                  </a:lnTo>
                  <a:lnTo>
                    <a:pt x="27564" y="214239"/>
                  </a:lnTo>
                  <a:lnTo>
                    <a:pt x="12529" y="257526"/>
                  </a:lnTo>
                  <a:lnTo>
                    <a:pt x="3202" y="303177"/>
                  </a:lnTo>
                  <a:lnTo>
                    <a:pt x="0" y="350774"/>
                  </a:lnTo>
                  <a:lnTo>
                    <a:pt x="3202" y="398371"/>
                  </a:lnTo>
                  <a:lnTo>
                    <a:pt x="12529" y="444022"/>
                  </a:lnTo>
                  <a:lnTo>
                    <a:pt x="27564" y="487309"/>
                  </a:lnTo>
                  <a:lnTo>
                    <a:pt x="47889" y="527814"/>
                  </a:lnTo>
                  <a:lnTo>
                    <a:pt x="73086" y="565120"/>
                  </a:lnTo>
                  <a:lnTo>
                    <a:pt x="102737" y="598807"/>
                  </a:lnTo>
                  <a:lnTo>
                    <a:pt x="136424" y="628459"/>
                  </a:lnTo>
                  <a:lnTo>
                    <a:pt x="173729" y="653657"/>
                  </a:lnTo>
                  <a:lnTo>
                    <a:pt x="214235" y="673982"/>
                  </a:lnTo>
                  <a:lnTo>
                    <a:pt x="257523" y="689018"/>
                  </a:lnTo>
                  <a:lnTo>
                    <a:pt x="303175" y="698347"/>
                  </a:lnTo>
                  <a:lnTo>
                    <a:pt x="350774" y="701549"/>
                  </a:lnTo>
                  <a:close/>
                </a:path>
              </a:pathLst>
            </a:custGeom>
            <a:ln w="732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object 104"/>
            <p:cNvSpPr/>
            <p:nvPr/>
          </p:nvSpPr>
          <p:spPr>
            <a:xfrm>
              <a:off x="1608137" y="5000630"/>
              <a:ext cx="220345" cy="387985"/>
            </a:xfrm>
            <a:custGeom>
              <a:avLst/>
              <a:gdLst/>
              <a:ahLst/>
              <a:cxnLst/>
              <a:rect l="l" t="t" r="r" b="b"/>
              <a:pathLst>
                <a:path w="220344" h="387985">
                  <a:moveTo>
                    <a:pt x="219900" y="0"/>
                  </a:moveTo>
                  <a:lnTo>
                    <a:pt x="0" y="0"/>
                  </a:lnTo>
                  <a:lnTo>
                    <a:pt x="0" y="89001"/>
                  </a:lnTo>
                  <a:lnTo>
                    <a:pt x="0" y="387426"/>
                  </a:lnTo>
                  <a:lnTo>
                    <a:pt x="219900" y="387426"/>
                  </a:lnTo>
                  <a:lnTo>
                    <a:pt x="219900" y="89001"/>
                  </a:lnTo>
                  <a:lnTo>
                    <a:pt x="219900" y="0"/>
                  </a:lnTo>
                  <a:close/>
                </a:path>
              </a:pathLst>
            </a:custGeom>
            <a:solidFill>
              <a:srgbClr val="0075A7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" name="object 105"/>
            <p:cNvSpPr/>
            <p:nvPr/>
          </p:nvSpPr>
          <p:spPr>
            <a:xfrm>
              <a:off x="1718091" y="5089627"/>
              <a:ext cx="0" cy="351155"/>
            </a:xfrm>
            <a:custGeom>
              <a:avLst/>
              <a:gdLst/>
              <a:ahLst/>
              <a:cxnLst/>
              <a:rect l="l" t="t" r="r" b="b"/>
              <a:pathLst>
                <a:path h="351154">
                  <a:moveTo>
                    <a:pt x="0" y="0"/>
                  </a:moveTo>
                  <a:lnTo>
                    <a:pt x="0" y="350774"/>
                  </a:lnTo>
                </a:path>
              </a:pathLst>
            </a:custGeom>
            <a:ln w="628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6" name="object 106"/>
          <p:cNvSpPr txBox="1">
            <a:spLocks noGrp="1"/>
          </p:cNvSpPr>
          <p:nvPr>
            <p:ph type="title"/>
          </p:nvPr>
        </p:nvSpPr>
        <p:spPr>
          <a:xfrm>
            <a:off x="797405" y="633871"/>
            <a:ext cx="10268405" cy="122084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242570">
              <a:lnSpc>
                <a:spcPts val="4725"/>
              </a:lnSpc>
              <a:spcBef>
                <a:spcPts val="120"/>
              </a:spcBef>
            </a:pPr>
            <a:r>
              <a:rPr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Renewables</a:t>
            </a:r>
            <a:r>
              <a:rPr spc="-2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pc="-2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NDC</a:t>
            </a:r>
            <a:r>
              <a:rPr spc="-2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2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3.0:</a:t>
            </a:r>
          </a:p>
          <a:p>
            <a:pPr marL="242570">
              <a:lnSpc>
                <a:spcPts val="4725"/>
              </a:lnSpc>
            </a:pPr>
            <a:r>
              <a:rPr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pc="6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performance-based</a:t>
            </a:r>
            <a:r>
              <a:rPr spc="8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pc="-1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approach</a:t>
            </a:r>
          </a:p>
        </p:txBody>
      </p:sp>
      <p:sp>
        <p:nvSpPr>
          <p:cNvPr id="119" name="object 119"/>
          <p:cNvSpPr/>
          <p:nvPr/>
        </p:nvSpPr>
        <p:spPr>
          <a:xfrm>
            <a:off x="17065318" y="3040918"/>
            <a:ext cx="671830" cy="772795"/>
          </a:xfrm>
          <a:custGeom>
            <a:avLst/>
            <a:gdLst/>
            <a:ahLst/>
            <a:cxnLst/>
            <a:rect l="l" t="t" r="r" b="b"/>
            <a:pathLst>
              <a:path w="671830" h="772795">
                <a:moveTo>
                  <a:pt x="383024" y="0"/>
                </a:moveTo>
                <a:lnTo>
                  <a:pt x="341829" y="1850"/>
                </a:lnTo>
                <a:lnTo>
                  <a:pt x="302319" y="7400"/>
                </a:lnTo>
                <a:lnTo>
                  <a:pt x="264495" y="16644"/>
                </a:lnTo>
                <a:lnTo>
                  <a:pt x="228359" y="29580"/>
                </a:lnTo>
                <a:lnTo>
                  <a:pt x="162834" y="64748"/>
                </a:lnTo>
                <a:lnTo>
                  <a:pt x="107431" y="111075"/>
                </a:lnTo>
                <a:lnTo>
                  <a:pt x="62533" y="167644"/>
                </a:lnTo>
                <a:lnTo>
                  <a:pt x="28543" y="233542"/>
                </a:lnTo>
                <a:lnTo>
                  <a:pt x="16052" y="269559"/>
                </a:lnTo>
                <a:lnTo>
                  <a:pt x="7133" y="306995"/>
                </a:lnTo>
                <a:lnTo>
                  <a:pt x="1782" y="345853"/>
                </a:lnTo>
                <a:lnTo>
                  <a:pt x="0" y="386134"/>
                </a:lnTo>
                <a:lnTo>
                  <a:pt x="1654" y="424570"/>
                </a:lnTo>
                <a:lnTo>
                  <a:pt x="14891" y="498531"/>
                </a:lnTo>
                <a:lnTo>
                  <a:pt x="41195" y="568013"/>
                </a:lnTo>
                <a:lnTo>
                  <a:pt x="79601" y="629511"/>
                </a:lnTo>
                <a:lnTo>
                  <a:pt x="129881" y="682153"/>
                </a:lnTo>
                <a:lnTo>
                  <a:pt x="191638" y="724194"/>
                </a:lnTo>
                <a:lnTo>
                  <a:pt x="226799" y="741118"/>
                </a:lnTo>
                <a:lnTo>
                  <a:pt x="264657" y="754745"/>
                </a:lnTo>
                <a:lnTo>
                  <a:pt x="305043" y="764480"/>
                </a:lnTo>
                <a:lnTo>
                  <a:pt x="347957" y="770322"/>
                </a:lnTo>
                <a:lnTo>
                  <a:pt x="393401" y="772269"/>
                </a:lnTo>
                <a:lnTo>
                  <a:pt x="410295" y="772008"/>
                </a:lnTo>
                <a:lnTo>
                  <a:pt x="464498" y="768112"/>
                </a:lnTo>
                <a:lnTo>
                  <a:pt x="520745" y="759255"/>
                </a:lnTo>
                <a:lnTo>
                  <a:pt x="575432" y="745415"/>
                </a:lnTo>
                <a:lnTo>
                  <a:pt x="627010" y="727375"/>
                </a:lnTo>
                <a:lnTo>
                  <a:pt x="671581" y="704805"/>
                </a:lnTo>
                <a:lnTo>
                  <a:pt x="671581" y="342544"/>
                </a:lnTo>
                <a:lnTo>
                  <a:pt x="408971" y="342544"/>
                </a:lnTo>
                <a:lnTo>
                  <a:pt x="408971" y="435965"/>
                </a:lnTo>
                <a:lnTo>
                  <a:pt x="571940" y="435965"/>
                </a:lnTo>
                <a:lnTo>
                  <a:pt x="571940" y="640441"/>
                </a:lnTo>
                <a:lnTo>
                  <a:pt x="535215" y="656923"/>
                </a:lnTo>
                <a:lnTo>
                  <a:pt x="491492" y="668984"/>
                </a:lnTo>
                <a:lnTo>
                  <a:pt x="442832" y="676391"/>
                </a:lnTo>
                <a:lnTo>
                  <a:pt x="391328" y="678858"/>
                </a:lnTo>
                <a:lnTo>
                  <a:pt x="361287" y="677464"/>
                </a:lnTo>
                <a:lnTo>
                  <a:pt x="304716" y="666304"/>
                </a:lnTo>
                <a:lnTo>
                  <a:pt x="253069" y="644306"/>
                </a:lnTo>
                <a:lnTo>
                  <a:pt x="207918" y="613427"/>
                </a:lnTo>
                <a:lnTo>
                  <a:pt x="169714" y="574178"/>
                </a:lnTo>
                <a:lnTo>
                  <a:pt x="139610" y="527734"/>
                </a:lnTo>
                <a:lnTo>
                  <a:pt x="118139" y="474597"/>
                </a:lnTo>
                <a:lnTo>
                  <a:pt x="107243" y="416727"/>
                </a:lnTo>
                <a:lnTo>
                  <a:pt x="105881" y="386134"/>
                </a:lnTo>
                <a:lnTo>
                  <a:pt x="107112" y="356461"/>
                </a:lnTo>
                <a:lnTo>
                  <a:pt x="116969" y="299631"/>
                </a:lnTo>
                <a:lnTo>
                  <a:pt x="136492" y="246626"/>
                </a:lnTo>
                <a:lnTo>
                  <a:pt x="164517" y="200185"/>
                </a:lnTo>
                <a:lnTo>
                  <a:pt x="200722" y="160865"/>
                </a:lnTo>
                <a:lnTo>
                  <a:pt x="244318" y="129460"/>
                </a:lnTo>
                <a:lnTo>
                  <a:pt x="295047" y="106558"/>
                </a:lnTo>
                <a:lnTo>
                  <a:pt x="352140" y="94881"/>
                </a:lnTo>
                <a:lnTo>
                  <a:pt x="383024" y="93421"/>
                </a:lnTo>
                <a:lnTo>
                  <a:pt x="410722" y="94491"/>
                </a:lnTo>
                <a:lnTo>
                  <a:pt x="464178" y="103055"/>
                </a:lnTo>
                <a:lnTo>
                  <a:pt x="515037" y="120772"/>
                </a:lnTo>
                <a:lnTo>
                  <a:pt x="563302" y="151132"/>
                </a:lnTo>
                <a:lnTo>
                  <a:pt x="586463" y="171272"/>
                </a:lnTo>
                <a:lnTo>
                  <a:pt x="657048" y="95494"/>
                </a:lnTo>
                <a:lnTo>
                  <a:pt x="608266" y="55673"/>
                </a:lnTo>
                <a:lnTo>
                  <a:pt x="549103" y="25433"/>
                </a:lnTo>
                <a:lnTo>
                  <a:pt x="475393" y="6363"/>
                </a:lnTo>
                <a:lnTo>
                  <a:pt x="431541" y="1591"/>
                </a:lnTo>
                <a:lnTo>
                  <a:pt x="383024" y="0"/>
                </a:lnTo>
                <a:close/>
              </a:path>
            </a:pathLst>
          </a:custGeom>
          <a:solidFill>
            <a:srgbClr val="174663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17871842" y="3040917"/>
            <a:ext cx="481965" cy="753745"/>
          </a:xfrm>
          <a:custGeom>
            <a:avLst/>
            <a:gdLst/>
            <a:ahLst/>
            <a:cxnLst/>
            <a:rect l="l" t="t" r="r" b="b"/>
            <a:pathLst>
              <a:path w="481965" h="753745">
                <a:moveTo>
                  <a:pt x="250159" y="0"/>
                </a:moveTo>
                <a:lnTo>
                  <a:pt x="204088" y="2861"/>
                </a:lnTo>
                <a:lnTo>
                  <a:pt x="161408" y="11423"/>
                </a:lnTo>
                <a:lnTo>
                  <a:pt x="122735" y="25962"/>
                </a:lnTo>
                <a:lnTo>
                  <a:pt x="88751" y="46721"/>
                </a:lnTo>
                <a:lnTo>
                  <a:pt x="59677" y="73574"/>
                </a:lnTo>
                <a:lnTo>
                  <a:pt x="35810" y="106405"/>
                </a:lnTo>
                <a:lnTo>
                  <a:pt x="18032" y="145457"/>
                </a:lnTo>
                <a:lnTo>
                  <a:pt x="7266" y="190988"/>
                </a:lnTo>
                <a:lnTo>
                  <a:pt x="115221" y="200339"/>
                </a:lnTo>
                <a:lnTo>
                  <a:pt x="121508" y="175297"/>
                </a:lnTo>
                <a:lnTo>
                  <a:pt x="131040" y="153113"/>
                </a:lnTo>
                <a:lnTo>
                  <a:pt x="159848" y="117305"/>
                </a:lnTo>
                <a:lnTo>
                  <a:pt x="199804" y="94720"/>
                </a:lnTo>
                <a:lnTo>
                  <a:pt x="249112" y="87191"/>
                </a:lnTo>
                <a:lnTo>
                  <a:pt x="261925" y="87711"/>
                </a:lnTo>
                <a:lnTo>
                  <a:pt x="309708" y="100081"/>
                </a:lnTo>
                <a:lnTo>
                  <a:pt x="347011" y="126804"/>
                </a:lnTo>
                <a:lnTo>
                  <a:pt x="370203" y="166932"/>
                </a:lnTo>
                <a:lnTo>
                  <a:pt x="375747" y="204496"/>
                </a:lnTo>
                <a:lnTo>
                  <a:pt x="375325" y="215785"/>
                </a:lnTo>
                <a:lnTo>
                  <a:pt x="365335" y="258338"/>
                </a:lnTo>
                <a:lnTo>
                  <a:pt x="344927" y="296777"/>
                </a:lnTo>
                <a:lnTo>
                  <a:pt x="317557" y="331741"/>
                </a:lnTo>
                <a:lnTo>
                  <a:pt x="294786" y="354994"/>
                </a:lnTo>
                <a:lnTo>
                  <a:pt x="0" y="647708"/>
                </a:lnTo>
                <a:lnTo>
                  <a:pt x="0" y="753579"/>
                </a:lnTo>
                <a:lnTo>
                  <a:pt x="481629" y="753579"/>
                </a:lnTo>
                <a:lnTo>
                  <a:pt x="481629" y="666388"/>
                </a:lnTo>
                <a:lnTo>
                  <a:pt x="112101" y="666388"/>
                </a:lnTo>
                <a:lnTo>
                  <a:pt x="366281" y="420848"/>
                </a:lnTo>
                <a:lnTo>
                  <a:pt x="401705" y="384072"/>
                </a:lnTo>
                <a:lnTo>
                  <a:pt x="433030" y="344942"/>
                </a:lnTo>
                <a:lnTo>
                  <a:pt x="458137" y="302193"/>
                </a:lnTo>
                <a:lnTo>
                  <a:pt x="475497" y="255324"/>
                </a:lnTo>
                <a:lnTo>
                  <a:pt x="481629" y="203459"/>
                </a:lnTo>
                <a:lnTo>
                  <a:pt x="480491" y="178841"/>
                </a:lnTo>
                <a:lnTo>
                  <a:pt x="471403" y="134467"/>
                </a:lnTo>
                <a:lnTo>
                  <a:pt x="453532" y="96544"/>
                </a:lnTo>
                <a:lnTo>
                  <a:pt x="428619" y="64884"/>
                </a:lnTo>
                <a:lnTo>
                  <a:pt x="397157" y="39460"/>
                </a:lnTo>
                <a:lnTo>
                  <a:pt x="360309" y="20251"/>
                </a:lnTo>
                <a:lnTo>
                  <a:pt x="318563" y="7301"/>
                </a:lnTo>
                <a:lnTo>
                  <a:pt x="273671" y="812"/>
                </a:lnTo>
                <a:lnTo>
                  <a:pt x="250159" y="0"/>
                </a:lnTo>
                <a:close/>
              </a:path>
            </a:pathLst>
          </a:custGeom>
          <a:solidFill>
            <a:srgbClr val="174663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1" name="object 121"/>
          <p:cNvGrpSpPr/>
          <p:nvPr/>
        </p:nvGrpSpPr>
        <p:grpSpPr>
          <a:xfrm>
            <a:off x="18450005" y="2807606"/>
            <a:ext cx="1007744" cy="1005840"/>
            <a:chOff x="18426986" y="2807606"/>
            <a:chExt cx="1007744" cy="1005840"/>
          </a:xfrm>
        </p:grpSpPr>
        <p:sp>
          <p:nvSpPr>
            <p:cNvPr id="122" name="object 122"/>
            <p:cNvSpPr/>
            <p:nvPr/>
          </p:nvSpPr>
          <p:spPr>
            <a:xfrm>
              <a:off x="18426986" y="3040925"/>
              <a:ext cx="766445" cy="772795"/>
            </a:xfrm>
            <a:custGeom>
              <a:avLst/>
              <a:gdLst/>
              <a:ahLst/>
              <a:cxnLst/>
              <a:rect l="l" t="t" r="r" b="b"/>
              <a:pathLst>
                <a:path w="766444" h="772795">
                  <a:moveTo>
                    <a:pt x="388951" y="0"/>
                  </a:moveTo>
                  <a:lnTo>
                    <a:pt x="383014" y="0"/>
                  </a:lnTo>
                  <a:lnTo>
                    <a:pt x="341818" y="1849"/>
                  </a:lnTo>
                  <a:lnTo>
                    <a:pt x="302308" y="7396"/>
                  </a:lnTo>
                  <a:lnTo>
                    <a:pt x="264485" y="16640"/>
                  </a:lnTo>
                  <a:lnTo>
                    <a:pt x="228349" y="29580"/>
                  </a:lnTo>
                  <a:lnTo>
                    <a:pt x="162824" y="64742"/>
                  </a:lnTo>
                  <a:lnTo>
                    <a:pt x="107431" y="111064"/>
                  </a:lnTo>
                  <a:lnTo>
                    <a:pt x="62529" y="167638"/>
                  </a:lnTo>
                  <a:lnTo>
                    <a:pt x="28543" y="233542"/>
                  </a:lnTo>
                  <a:lnTo>
                    <a:pt x="16048" y="269553"/>
                  </a:lnTo>
                  <a:lnTo>
                    <a:pt x="7129" y="306986"/>
                  </a:lnTo>
                  <a:lnTo>
                    <a:pt x="1781" y="345843"/>
                  </a:lnTo>
                  <a:lnTo>
                    <a:pt x="0" y="386124"/>
                  </a:lnTo>
                  <a:lnTo>
                    <a:pt x="1781" y="426417"/>
                  </a:lnTo>
                  <a:lnTo>
                    <a:pt x="7129" y="465277"/>
                  </a:lnTo>
                  <a:lnTo>
                    <a:pt x="16048" y="502707"/>
                  </a:lnTo>
                  <a:lnTo>
                    <a:pt x="28543" y="538706"/>
                  </a:lnTo>
                  <a:lnTo>
                    <a:pt x="62529" y="604630"/>
                  </a:lnTo>
                  <a:lnTo>
                    <a:pt x="107431" y="661194"/>
                  </a:lnTo>
                  <a:lnTo>
                    <a:pt x="162824" y="707516"/>
                  </a:lnTo>
                  <a:lnTo>
                    <a:pt x="228349" y="742678"/>
                  </a:lnTo>
                  <a:lnTo>
                    <a:pt x="264485" y="755618"/>
                  </a:lnTo>
                  <a:lnTo>
                    <a:pt x="302308" y="764862"/>
                  </a:lnTo>
                  <a:lnTo>
                    <a:pt x="341818" y="770409"/>
                  </a:lnTo>
                  <a:lnTo>
                    <a:pt x="383014" y="772259"/>
                  </a:lnTo>
                  <a:lnTo>
                    <a:pt x="424208" y="770409"/>
                  </a:lnTo>
                  <a:lnTo>
                    <a:pt x="463714" y="764862"/>
                  </a:lnTo>
                  <a:lnTo>
                    <a:pt x="501534" y="755618"/>
                  </a:lnTo>
                  <a:lnTo>
                    <a:pt x="537669" y="742678"/>
                  </a:lnTo>
                  <a:lnTo>
                    <a:pt x="603191" y="707516"/>
                  </a:lnTo>
                  <a:lnTo>
                    <a:pt x="658597" y="661194"/>
                  </a:lnTo>
                  <a:lnTo>
                    <a:pt x="703487" y="604630"/>
                  </a:lnTo>
                  <a:lnTo>
                    <a:pt x="737485" y="538706"/>
                  </a:lnTo>
                  <a:lnTo>
                    <a:pt x="758649" y="466446"/>
                  </a:lnTo>
                  <a:lnTo>
                    <a:pt x="764039" y="428229"/>
                  </a:lnTo>
                  <a:lnTo>
                    <a:pt x="765976" y="388626"/>
                  </a:lnTo>
                  <a:lnTo>
                    <a:pt x="660105" y="388626"/>
                  </a:lnTo>
                  <a:lnTo>
                    <a:pt x="658726" y="417632"/>
                  </a:lnTo>
                  <a:lnTo>
                    <a:pt x="654991" y="445828"/>
                  </a:lnTo>
                  <a:lnTo>
                    <a:pt x="640430" y="499785"/>
                  </a:lnTo>
                  <a:lnTo>
                    <a:pt x="616555" y="549750"/>
                  </a:lnTo>
                  <a:lnTo>
                    <a:pt x="584380" y="592693"/>
                  </a:lnTo>
                  <a:lnTo>
                    <a:pt x="544412" y="628119"/>
                  </a:lnTo>
                  <a:lnTo>
                    <a:pt x="497189" y="655487"/>
                  </a:lnTo>
                  <a:lnTo>
                    <a:pt x="443207" y="673006"/>
                  </a:lnTo>
                  <a:lnTo>
                    <a:pt x="383014" y="678848"/>
                  </a:lnTo>
                  <a:lnTo>
                    <a:pt x="352134" y="677387"/>
                  </a:lnTo>
                  <a:lnTo>
                    <a:pt x="295043" y="665706"/>
                  </a:lnTo>
                  <a:lnTo>
                    <a:pt x="244308" y="642810"/>
                  </a:lnTo>
                  <a:lnTo>
                    <a:pt x="200714" y="611413"/>
                  </a:lnTo>
                  <a:lnTo>
                    <a:pt x="164515" y="572098"/>
                  </a:lnTo>
                  <a:lnTo>
                    <a:pt x="136483" y="525646"/>
                  </a:lnTo>
                  <a:lnTo>
                    <a:pt x="116958" y="472642"/>
                  </a:lnTo>
                  <a:lnTo>
                    <a:pt x="107102" y="415806"/>
                  </a:lnTo>
                  <a:lnTo>
                    <a:pt x="105871" y="386124"/>
                  </a:lnTo>
                  <a:lnTo>
                    <a:pt x="107102" y="356456"/>
                  </a:lnTo>
                  <a:lnTo>
                    <a:pt x="116958" y="299627"/>
                  </a:lnTo>
                  <a:lnTo>
                    <a:pt x="136483" y="246620"/>
                  </a:lnTo>
                  <a:lnTo>
                    <a:pt x="164515" y="200176"/>
                  </a:lnTo>
                  <a:lnTo>
                    <a:pt x="200714" y="160861"/>
                  </a:lnTo>
                  <a:lnTo>
                    <a:pt x="244308" y="129460"/>
                  </a:lnTo>
                  <a:lnTo>
                    <a:pt x="295043" y="106554"/>
                  </a:lnTo>
                  <a:lnTo>
                    <a:pt x="352134" y="94880"/>
                  </a:lnTo>
                  <a:lnTo>
                    <a:pt x="383014" y="93421"/>
                  </a:lnTo>
                  <a:lnTo>
                    <a:pt x="394846" y="93620"/>
                  </a:lnTo>
                  <a:lnTo>
                    <a:pt x="400647" y="93934"/>
                  </a:lnTo>
                  <a:lnTo>
                    <a:pt x="400647" y="387"/>
                  </a:lnTo>
                  <a:lnTo>
                    <a:pt x="388951" y="0"/>
                  </a:lnTo>
                  <a:close/>
                </a:path>
              </a:pathLst>
            </a:custGeom>
            <a:solidFill>
              <a:srgbClr val="174663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" name="object 123"/>
            <p:cNvSpPr/>
            <p:nvPr/>
          </p:nvSpPr>
          <p:spPr>
            <a:xfrm>
              <a:off x="18861774" y="2807607"/>
              <a:ext cx="573405" cy="588010"/>
            </a:xfrm>
            <a:custGeom>
              <a:avLst/>
              <a:gdLst/>
              <a:ahLst/>
              <a:cxnLst/>
              <a:rect l="l" t="t" r="r" b="b"/>
              <a:pathLst>
                <a:path w="573405" h="588010">
                  <a:moveTo>
                    <a:pt x="572897" y="231140"/>
                  </a:moveTo>
                  <a:lnTo>
                    <a:pt x="330263" y="231140"/>
                  </a:lnTo>
                  <a:lnTo>
                    <a:pt x="330263" y="0"/>
                  </a:lnTo>
                  <a:lnTo>
                    <a:pt x="222300" y="0"/>
                  </a:lnTo>
                  <a:lnTo>
                    <a:pt x="222300" y="231140"/>
                  </a:lnTo>
                  <a:lnTo>
                    <a:pt x="0" y="231140"/>
                  </a:lnTo>
                  <a:lnTo>
                    <a:pt x="0" y="339090"/>
                  </a:lnTo>
                  <a:lnTo>
                    <a:pt x="222300" y="339090"/>
                  </a:lnTo>
                  <a:lnTo>
                    <a:pt x="222300" y="588010"/>
                  </a:lnTo>
                  <a:lnTo>
                    <a:pt x="330263" y="588010"/>
                  </a:lnTo>
                  <a:lnTo>
                    <a:pt x="330263" y="339090"/>
                  </a:lnTo>
                  <a:lnTo>
                    <a:pt x="572897" y="339090"/>
                  </a:lnTo>
                  <a:lnTo>
                    <a:pt x="572897" y="231140"/>
                  </a:lnTo>
                  <a:close/>
                </a:path>
              </a:pathLst>
            </a:custGeom>
            <a:solidFill>
              <a:srgbClr val="00B1B2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24" name="object 124"/>
          <p:cNvSpPr/>
          <p:nvPr/>
        </p:nvSpPr>
        <p:spPr>
          <a:xfrm>
            <a:off x="1852277" y="8662944"/>
            <a:ext cx="270510" cy="394970"/>
          </a:xfrm>
          <a:custGeom>
            <a:avLst/>
            <a:gdLst/>
            <a:ahLst/>
            <a:cxnLst/>
            <a:rect l="l" t="t" r="r" b="b"/>
            <a:pathLst>
              <a:path w="270510" h="394970">
                <a:moveTo>
                  <a:pt x="140760" y="0"/>
                </a:moveTo>
                <a:lnTo>
                  <a:pt x="98821" y="4527"/>
                </a:lnTo>
                <a:lnTo>
                  <a:pt x="62491" y="17936"/>
                </a:lnTo>
                <a:lnTo>
                  <a:pt x="30105" y="39968"/>
                </a:lnTo>
                <a:lnTo>
                  <a:pt x="0" y="70364"/>
                </a:lnTo>
                <a:lnTo>
                  <a:pt x="59307" y="134090"/>
                </a:lnTo>
                <a:lnTo>
                  <a:pt x="78721" y="114772"/>
                </a:lnTo>
                <a:lnTo>
                  <a:pt x="96216" y="100909"/>
                </a:lnTo>
                <a:lnTo>
                  <a:pt x="112990" y="92553"/>
                </a:lnTo>
                <a:lnTo>
                  <a:pt x="130236" y="89756"/>
                </a:lnTo>
                <a:lnTo>
                  <a:pt x="146427" y="92440"/>
                </a:lnTo>
                <a:lnTo>
                  <a:pt x="158830" y="100008"/>
                </a:lnTo>
                <a:lnTo>
                  <a:pt x="166768" y="111733"/>
                </a:lnTo>
                <a:lnTo>
                  <a:pt x="169565" y="126886"/>
                </a:lnTo>
                <a:lnTo>
                  <a:pt x="167167" y="142879"/>
                </a:lnTo>
                <a:lnTo>
                  <a:pt x="159522" y="158821"/>
                </a:lnTo>
                <a:lnTo>
                  <a:pt x="145954" y="176527"/>
                </a:lnTo>
                <a:lnTo>
                  <a:pt x="125786" y="197815"/>
                </a:lnTo>
                <a:lnTo>
                  <a:pt x="1664" y="316398"/>
                </a:lnTo>
                <a:lnTo>
                  <a:pt x="1664" y="394532"/>
                </a:lnTo>
                <a:lnTo>
                  <a:pt x="270421" y="394532"/>
                </a:lnTo>
                <a:lnTo>
                  <a:pt x="270421" y="309194"/>
                </a:lnTo>
                <a:lnTo>
                  <a:pt x="129116" y="309194"/>
                </a:lnTo>
                <a:lnTo>
                  <a:pt x="193952" y="248243"/>
                </a:lnTo>
                <a:lnTo>
                  <a:pt x="227233" y="215265"/>
                </a:lnTo>
                <a:lnTo>
                  <a:pt x="250744" y="184726"/>
                </a:lnTo>
                <a:lnTo>
                  <a:pt x="264696" y="153250"/>
                </a:lnTo>
                <a:lnTo>
                  <a:pt x="269300" y="117462"/>
                </a:lnTo>
                <a:lnTo>
                  <a:pt x="269300" y="116362"/>
                </a:lnTo>
                <a:lnTo>
                  <a:pt x="259812" y="68491"/>
                </a:lnTo>
                <a:lnTo>
                  <a:pt x="233286" y="31790"/>
                </a:lnTo>
                <a:lnTo>
                  <a:pt x="192632" y="8285"/>
                </a:lnTo>
                <a:lnTo>
                  <a:pt x="1407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1349357" y="8461799"/>
            <a:ext cx="440055" cy="549910"/>
          </a:xfrm>
          <a:custGeom>
            <a:avLst/>
            <a:gdLst/>
            <a:ahLst/>
            <a:cxnLst/>
            <a:rect l="l" t="t" r="r" b="b"/>
            <a:pathLst>
              <a:path w="440055" h="549909">
                <a:moveTo>
                  <a:pt x="439597" y="0"/>
                </a:moveTo>
                <a:lnTo>
                  <a:pt x="297510" y="0"/>
                </a:lnTo>
                <a:lnTo>
                  <a:pt x="297510" y="208280"/>
                </a:lnTo>
                <a:lnTo>
                  <a:pt x="141274" y="208280"/>
                </a:lnTo>
                <a:lnTo>
                  <a:pt x="141274" y="0"/>
                </a:lnTo>
                <a:lnTo>
                  <a:pt x="0" y="0"/>
                </a:lnTo>
                <a:lnTo>
                  <a:pt x="0" y="208280"/>
                </a:lnTo>
                <a:lnTo>
                  <a:pt x="0" y="337820"/>
                </a:lnTo>
                <a:lnTo>
                  <a:pt x="0" y="549910"/>
                </a:lnTo>
                <a:lnTo>
                  <a:pt x="141274" y="549910"/>
                </a:lnTo>
                <a:lnTo>
                  <a:pt x="141274" y="337820"/>
                </a:lnTo>
                <a:lnTo>
                  <a:pt x="297510" y="337820"/>
                </a:lnTo>
                <a:lnTo>
                  <a:pt x="297510" y="549910"/>
                </a:lnTo>
                <a:lnTo>
                  <a:pt x="439597" y="549910"/>
                </a:lnTo>
                <a:lnTo>
                  <a:pt x="439597" y="337820"/>
                </a:lnTo>
                <a:lnTo>
                  <a:pt x="439597" y="208280"/>
                </a:lnTo>
                <a:lnTo>
                  <a:pt x="4395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1091049" y="6503740"/>
            <a:ext cx="874394" cy="184785"/>
          </a:xfrm>
          <a:custGeom>
            <a:avLst/>
            <a:gdLst/>
            <a:ahLst/>
            <a:cxnLst/>
            <a:rect l="l" t="t" r="r" b="b"/>
            <a:pathLst>
              <a:path w="874394" h="184784">
                <a:moveTo>
                  <a:pt x="785316" y="0"/>
                </a:moveTo>
                <a:lnTo>
                  <a:pt x="0" y="0"/>
                </a:lnTo>
                <a:lnTo>
                  <a:pt x="0" y="184287"/>
                </a:lnTo>
                <a:lnTo>
                  <a:pt x="785316" y="184287"/>
                </a:lnTo>
                <a:lnTo>
                  <a:pt x="874360" y="91808"/>
                </a:lnTo>
                <a:lnTo>
                  <a:pt x="7853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1091049" y="6780170"/>
            <a:ext cx="1162050" cy="184785"/>
          </a:xfrm>
          <a:custGeom>
            <a:avLst/>
            <a:gdLst/>
            <a:ahLst/>
            <a:cxnLst/>
            <a:rect l="l" t="t" r="r" b="b"/>
            <a:pathLst>
              <a:path w="1162050" h="184784">
                <a:moveTo>
                  <a:pt x="1087841" y="0"/>
                </a:moveTo>
                <a:lnTo>
                  <a:pt x="0" y="0"/>
                </a:lnTo>
                <a:lnTo>
                  <a:pt x="0" y="184287"/>
                </a:lnTo>
                <a:lnTo>
                  <a:pt x="1087841" y="184287"/>
                </a:lnTo>
                <a:lnTo>
                  <a:pt x="1162048" y="93808"/>
                </a:lnTo>
                <a:lnTo>
                  <a:pt x="10878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8" name="object 128"/>
          <p:cNvGrpSpPr/>
          <p:nvPr/>
        </p:nvGrpSpPr>
        <p:grpSpPr>
          <a:xfrm>
            <a:off x="1320088" y="9342665"/>
            <a:ext cx="859155" cy="881380"/>
            <a:chOff x="1297068" y="9342665"/>
            <a:chExt cx="859155" cy="881380"/>
          </a:xfrm>
        </p:grpSpPr>
        <p:sp>
          <p:nvSpPr>
            <p:cNvPr id="129" name="object 129"/>
            <p:cNvSpPr/>
            <p:nvPr/>
          </p:nvSpPr>
          <p:spPr>
            <a:xfrm>
              <a:off x="1305064" y="9941993"/>
              <a:ext cx="843280" cy="281940"/>
            </a:xfrm>
            <a:custGeom>
              <a:avLst/>
              <a:gdLst/>
              <a:ahLst/>
              <a:cxnLst/>
              <a:rect l="l" t="t" r="r" b="b"/>
              <a:pathLst>
                <a:path w="843280" h="281940">
                  <a:moveTo>
                    <a:pt x="814894" y="0"/>
                  </a:moveTo>
                  <a:lnTo>
                    <a:pt x="27923" y="0"/>
                  </a:lnTo>
                  <a:lnTo>
                    <a:pt x="13455" y="3988"/>
                  </a:lnTo>
                  <a:lnTo>
                    <a:pt x="3654" y="14169"/>
                  </a:lnTo>
                  <a:lnTo>
                    <a:pt x="0" y="27864"/>
                  </a:lnTo>
                  <a:lnTo>
                    <a:pt x="3966" y="42396"/>
                  </a:lnTo>
                  <a:lnTo>
                    <a:pt x="31293" y="83841"/>
                  </a:lnTo>
                  <a:lnTo>
                    <a:pt x="62604" y="122174"/>
                  </a:lnTo>
                  <a:lnTo>
                    <a:pt x="97607" y="157099"/>
                  </a:lnTo>
                  <a:lnTo>
                    <a:pt x="136009" y="188323"/>
                  </a:lnTo>
                  <a:lnTo>
                    <a:pt x="177517" y="215551"/>
                  </a:lnTo>
                  <a:lnTo>
                    <a:pt x="221839" y="238488"/>
                  </a:lnTo>
                  <a:lnTo>
                    <a:pt x="268682" y="256841"/>
                  </a:lnTo>
                  <a:lnTo>
                    <a:pt x="317753" y="270314"/>
                  </a:lnTo>
                  <a:lnTo>
                    <a:pt x="368759" y="278614"/>
                  </a:lnTo>
                  <a:lnTo>
                    <a:pt x="421409" y="281446"/>
                  </a:lnTo>
                  <a:lnTo>
                    <a:pt x="474061" y="278614"/>
                  </a:lnTo>
                  <a:lnTo>
                    <a:pt x="525070" y="270314"/>
                  </a:lnTo>
                  <a:lnTo>
                    <a:pt x="574142" y="256841"/>
                  </a:lnTo>
                  <a:lnTo>
                    <a:pt x="620986" y="238488"/>
                  </a:lnTo>
                  <a:lnTo>
                    <a:pt x="665308" y="215551"/>
                  </a:lnTo>
                  <a:lnTo>
                    <a:pt x="706816" y="188323"/>
                  </a:lnTo>
                  <a:lnTo>
                    <a:pt x="745217" y="157099"/>
                  </a:lnTo>
                  <a:lnTo>
                    <a:pt x="780219" y="122174"/>
                  </a:lnTo>
                  <a:lnTo>
                    <a:pt x="811528" y="83841"/>
                  </a:lnTo>
                  <a:lnTo>
                    <a:pt x="838852" y="42396"/>
                  </a:lnTo>
                  <a:lnTo>
                    <a:pt x="842818" y="27864"/>
                  </a:lnTo>
                  <a:lnTo>
                    <a:pt x="839163" y="14169"/>
                  </a:lnTo>
                  <a:lnTo>
                    <a:pt x="829363" y="3988"/>
                  </a:lnTo>
                  <a:lnTo>
                    <a:pt x="8148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0" name="object 130"/>
            <p:cNvSpPr/>
            <p:nvPr/>
          </p:nvSpPr>
          <p:spPr>
            <a:xfrm>
              <a:off x="1645406" y="9964120"/>
              <a:ext cx="170180" cy="85090"/>
            </a:xfrm>
            <a:custGeom>
              <a:avLst/>
              <a:gdLst/>
              <a:ahLst/>
              <a:cxnLst/>
              <a:rect l="l" t="t" r="r" b="b"/>
              <a:pathLst>
                <a:path w="170180" h="85090">
                  <a:moveTo>
                    <a:pt x="169753" y="0"/>
                  </a:moveTo>
                  <a:lnTo>
                    <a:pt x="84876" y="84876"/>
                  </a:lnTo>
                  <a:lnTo>
                    <a:pt x="0" y="0"/>
                  </a:lnTo>
                </a:path>
              </a:pathLst>
            </a:custGeom>
            <a:ln w="2724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1" name="object 131"/>
            <p:cNvSpPr/>
            <p:nvPr/>
          </p:nvSpPr>
          <p:spPr>
            <a:xfrm>
              <a:off x="1297068" y="9342665"/>
              <a:ext cx="859155" cy="552450"/>
            </a:xfrm>
            <a:custGeom>
              <a:avLst/>
              <a:gdLst/>
              <a:ahLst/>
              <a:cxnLst/>
              <a:rect l="l" t="t" r="r" b="b"/>
              <a:pathLst>
                <a:path w="859155" h="552450">
                  <a:moveTo>
                    <a:pt x="448677" y="0"/>
                  </a:moveTo>
                  <a:lnTo>
                    <a:pt x="398034" y="4636"/>
                  </a:lnTo>
                  <a:lnTo>
                    <a:pt x="350456" y="17990"/>
                  </a:lnTo>
                  <a:lnTo>
                    <a:pt x="306768" y="39230"/>
                  </a:lnTo>
                  <a:lnTo>
                    <a:pt x="267797" y="67525"/>
                  </a:lnTo>
                  <a:lnTo>
                    <a:pt x="234369" y="102043"/>
                  </a:lnTo>
                  <a:lnTo>
                    <a:pt x="207313" y="141953"/>
                  </a:lnTo>
                  <a:lnTo>
                    <a:pt x="205271" y="141890"/>
                  </a:lnTo>
                  <a:lnTo>
                    <a:pt x="158204" y="147312"/>
                  </a:lnTo>
                  <a:lnTo>
                    <a:pt x="114998" y="162754"/>
                  </a:lnTo>
                  <a:lnTo>
                    <a:pt x="76884" y="186986"/>
                  </a:lnTo>
                  <a:lnTo>
                    <a:pt x="45095" y="218775"/>
                  </a:lnTo>
                  <a:lnTo>
                    <a:pt x="20863" y="256889"/>
                  </a:lnTo>
                  <a:lnTo>
                    <a:pt x="5421" y="300095"/>
                  </a:lnTo>
                  <a:lnTo>
                    <a:pt x="0" y="347162"/>
                  </a:lnTo>
                  <a:lnTo>
                    <a:pt x="5048" y="392607"/>
                  </a:lnTo>
                  <a:lnTo>
                    <a:pt x="19456" y="434499"/>
                  </a:lnTo>
                  <a:lnTo>
                    <a:pt x="42118" y="471735"/>
                  </a:lnTo>
                  <a:lnTo>
                    <a:pt x="71930" y="503212"/>
                  </a:lnTo>
                  <a:lnTo>
                    <a:pt x="107786" y="527826"/>
                  </a:lnTo>
                  <a:lnTo>
                    <a:pt x="148580" y="544475"/>
                  </a:lnTo>
                  <a:lnTo>
                    <a:pt x="193208" y="552056"/>
                  </a:lnTo>
                  <a:lnTo>
                    <a:pt x="193208" y="552433"/>
                  </a:lnTo>
                  <a:lnTo>
                    <a:pt x="623174" y="552433"/>
                  </a:lnTo>
                  <a:lnTo>
                    <a:pt x="692094" y="552433"/>
                  </a:lnTo>
                  <a:lnTo>
                    <a:pt x="736412" y="546477"/>
                  </a:lnTo>
                  <a:lnTo>
                    <a:pt x="776237" y="529670"/>
                  </a:lnTo>
                  <a:lnTo>
                    <a:pt x="809979" y="503599"/>
                  </a:lnTo>
                  <a:lnTo>
                    <a:pt x="836048" y="469856"/>
                  </a:lnTo>
                  <a:lnTo>
                    <a:pt x="852855" y="430028"/>
                  </a:lnTo>
                  <a:lnTo>
                    <a:pt x="858811" y="385705"/>
                  </a:lnTo>
                  <a:lnTo>
                    <a:pt x="851904" y="338078"/>
                  </a:lnTo>
                  <a:lnTo>
                    <a:pt x="832514" y="295827"/>
                  </a:lnTo>
                  <a:lnTo>
                    <a:pt x="802637" y="260946"/>
                  </a:lnTo>
                  <a:lnTo>
                    <a:pt x="764271" y="235429"/>
                  </a:lnTo>
                  <a:lnTo>
                    <a:pt x="719412" y="221270"/>
                  </a:lnTo>
                  <a:lnTo>
                    <a:pt x="705947" y="175522"/>
                  </a:lnTo>
                  <a:lnTo>
                    <a:pt x="685164" y="133445"/>
                  </a:lnTo>
                  <a:lnTo>
                    <a:pt x="657812" y="95788"/>
                  </a:lnTo>
                  <a:lnTo>
                    <a:pt x="624638" y="63300"/>
                  </a:lnTo>
                  <a:lnTo>
                    <a:pt x="586389" y="36729"/>
                  </a:lnTo>
                  <a:lnTo>
                    <a:pt x="543814" y="16822"/>
                  </a:lnTo>
                  <a:lnTo>
                    <a:pt x="497661" y="4330"/>
                  </a:lnTo>
                  <a:lnTo>
                    <a:pt x="4486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2" name="object 132"/>
            <p:cNvSpPr/>
            <p:nvPr/>
          </p:nvSpPr>
          <p:spPr>
            <a:xfrm>
              <a:off x="1920754" y="9707153"/>
              <a:ext cx="54610" cy="91440"/>
            </a:xfrm>
            <a:custGeom>
              <a:avLst/>
              <a:gdLst/>
              <a:ahLst/>
              <a:cxnLst/>
              <a:rect l="l" t="t" r="r" b="b"/>
              <a:pathLst>
                <a:path w="54610" h="91440">
                  <a:moveTo>
                    <a:pt x="54490" y="90813"/>
                  </a:moveTo>
                  <a:lnTo>
                    <a:pt x="0" y="90813"/>
                  </a:lnTo>
                  <a:lnTo>
                    <a:pt x="47160" y="45412"/>
                  </a:lnTo>
                  <a:lnTo>
                    <a:pt x="51705" y="40428"/>
                  </a:lnTo>
                  <a:lnTo>
                    <a:pt x="54490" y="33705"/>
                  </a:lnTo>
                  <a:lnTo>
                    <a:pt x="54490" y="26281"/>
                  </a:lnTo>
                  <a:lnTo>
                    <a:pt x="52406" y="15703"/>
                  </a:lnTo>
                  <a:lnTo>
                    <a:pt x="46726" y="7388"/>
                  </a:lnTo>
                  <a:lnTo>
                    <a:pt x="38305" y="1949"/>
                  </a:lnTo>
                  <a:lnTo>
                    <a:pt x="27999" y="0"/>
                  </a:lnTo>
                  <a:lnTo>
                    <a:pt x="17453" y="1537"/>
                  </a:lnTo>
                  <a:lnTo>
                    <a:pt x="8514" y="6624"/>
                  </a:lnTo>
                  <a:lnTo>
                    <a:pt x="2317" y="15968"/>
                  </a:lnTo>
                  <a:lnTo>
                    <a:pt x="0" y="30281"/>
                  </a:lnTo>
                </a:path>
              </a:pathLst>
            </a:custGeom>
            <a:ln w="1816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33" name="object 13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73205" y="9560439"/>
              <a:ext cx="192004" cy="213291"/>
            </a:xfrm>
            <a:prstGeom prst="rect">
              <a:avLst/>
            </a:prstGeom>
          </p:spPr>
        </p:pic>
        <p:sp>
          <p:nvSpPr>
            <p:cNvPr id="134" name="object 134"/>
            <p:cNvSpPr/>
            <p:nvPr/>
          </p:nvSpPr>
          <p:spPr>
            <a:xfrm>
              <a:off x="1698449" y="9572549"/>
              <a:ext cx="189230" cy="189230"/>
            </a:xfrm>
            <a:custGeom>
              <a:avLst/>
              <a:gdLst/>
              <a:ahLst/>
              <a:cxnLst/>
              <a:rect l="l" t="t" r="r" b="b"/>
              <a:pathLst>
                <a:path w="189230" h="189229">
                  <a:moveTo>
                    <a:pt x="189072" y="94541"/>
                  </a:moveTo>
                  <a:lnTo>
                    <a:pt x="181643" y="131337"/>
                  </a:lnTo>
                  <a:lnTo>
                    <a:pt x="161383" y="161385"/>
                  </a:lnTo>
                  <a:lnTo>
                    <a:pt x="131332" y="181644"/>
                  </a:lnTo>
                  <a:lnTo>
                    <a:pt x="94531" y="189072"/>
                  </a:lnTo>
                  <a:lnTo>
                    <a:pt x="57735" y="181644"/>
                  </a:lnTo>
                  <a:lnTo>
                    <a:pt x="27687" y="161385"/>
                  </a:lnTo>
                  <a:lnTo>
                    <a:pt x="7428" y="131337"/>
                  </a:lnTo>
                  <a:lnTo>
                    <a:pt x="0" y="94541"/>
                  </a:lnTo>
                  <a:lnTo>
                    <a:pt x="7428" y="57744"/>
                  </a:lnTo>
                  <a:lnTo>
                    <a:pt x="27687" y="27692"/>
                  </a:lnTo>
                  <a:lnTo>
                    <a:pt x="57735" y="7430"/>
                  </a:lnTo>
                  <a:lnTo>
                    <a:pt x="94531" y="0"/>
                  </a:lnTo>
                  <a:lnTo>
                    <a:pt x="131332" y="7430"/>
                  </a:lnTo>
                  <a:lnTo>
                    <a:pt x="161383" y="27692"/>
                  </a:lnTo>
                  <a:lnTo>
                    <a:pt x="181643" y="57744"/>
                  </a:lnTo>
                  <a:lnTo>
                    <a:pt x="189072" y="94541"/>
                  </a:lnTo>
                  <a:close/>
                </a:path>
              </a:pathLst>
            </a:custGeom>
            <a:ln w="2421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5" name="object 135"/>
            <p:cNvSpPr/>
            <p:nvPr/>
          </p:nvSpPr>
          <p:spPr>
            <a:xfrm>
              <a:off x="1730283" y="9859621"/>
              <a:ext cx="0" cy="189865"/>
            </a:xfrm>
            <a:custGeom>
              <a:avLst/>
              <a:gdLst/>
              <a:ahLst/>
              <a:cxnLst/>
              <a:rect l="l" t="t" r="r" b="b"/>
              <a:pathLst>
                <a:path h="189865">
                  <a:moveTo>
                    <a:pt x="0" y="0"/>
                  </a:moveTo>
                  <a:lnTo>
                    <a:pt x="0" y="189376"/>
                  </a:lnTo>
                </a:path>
              </a:pathLst>
            </a:custGeom>
            <a:ln w="2724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6" name="object 136"/>
          <p:cNvSpPr/>
          <p:nvPr/>
        </p:nvSpPr>
        <p:spPr>
          <a:xfrm>
            <a:off x="1349762" y="3443191"/>
            <a:ext cx="836930" cy="881380"/>
          </a:xfrm>
          <a:custGeom>
            <a:avLst/>
            <a:gdLst/>
            <a:ahLst/>
            <a:cxnLst/>
            <a:rect l="l" t="t" r="r" b="b"/>
            <a:pathLst>
              <a:path w="836930" h="881379">
                <a:moveTo>
                  <a:pt x="452043" y="32639"/>
                </a:moveTo>
                <a:lnTo>
                  <a:pt x="443661" y="32054"/>
                </a:lnTo>
                <a:lnTo>
                  <a:pt x="435241" y="31635"/>
                </a:lnTo>
                <a:lnTo>
                  <a:pt x="426770" y="31381"/>
                </a:lnTo>
                <a:lnTo>
                  <a:pt x="418274" y="31305"/>
                </a:lnTo>
                <a:lnTo>
                  <a:pt x="369570" y="34061"/>
                </a:lnTo>
                <a:lnTo>
                  <a:pt x="322491" y="42125"/>
                </a:lnTo>
                <a:lnTo>
                  <a:pt x="277368" y="55194"/>
                </a:lnTo>
                <a:lnTo>
                  <a:pt x="234505" y="72948"/>
                </a:lnTo>
                <a:lnTo>
                  <a:pt x="194221" y="95072"/>
                </a:lnTo>
                <a:lnTo>
                  <a:pt x="156832" y="121285"/>
                </a:lnTo>
                <a:lnTo>
                  <a:pt x="122656" y="151257"/>
                </a:lnTo>
                <a:lnTo>
                  <a:pt x="92011" y="184670"/>
                </a:lnTo>
                <a:lnTo>
                  <a:pt x="65214" y="221246"/>
                </a:lnTo>
                <a:lnTo>
                  <a:pt x="42583" y="260642"/>
                </a:lnTo>
                <a:lnTo>
                  <a:pt x="24422" y="302564"/>
                </a:lnTo>
                <a:lnTo>
                  <a:pt x="11061" y="346710"/>
                </a:lnTo>
                <a:lnTo>
                  <a:pt x="2819" y="392760"/>
                </a:lnTo>
                <a:lnTo>
                  <a:pt x="0" y="440410"/>
                </a:lnTo>
                <a:lnTo>
                  <a:pt x="2946" y="489102"/>
                </a:lnTo>
                <a:lnTo>
                  <a:pt x="11557" y="536105"/>
                </a:lnTo>
                <a:lnTo>
                  <a:pt x="25501" y="581113"/>
                </a:lnTo>
                <a:lnTo>
                  <a:pt x="44437" y="623773"/>
                </a:lnTo>
                <a:lnTo>
                  <a:pt x="68021" y="663765"/>
                </a:lnTo>
                <a:lnTo>
                  <a:pt x="95923" y="700760"/>
                </a:lnTo>
                <a:lnTo>
                  <a:pt x="127787" y="734428"/>
                </a:lnTo>
                <a:lnTo>
                  <a:pt x="163296" y="764438"/>
                </a:lnTo>
                <a:lnTo>
                  <a:pt x="202095" y="790448"/>
                </a:lnTo>
                <a:lnTo>
                  <a:pt x="215836" y="737298"/>
                </a:lnTo>
                <a:lnTo>
                  <a:pt x="175983" y="707161"/>
                </a:lnTo>
                <a:lnTo>
                  <a:pt x="140766" y="672045"/>
                </a:lnTo>
                <a:lnTo>
                  <a:pt x="110718" y="632485"/>
                </a:lnTo>
                <a:lnTo>
                  <a:pt x="86398" y="589000"/>
                </a:lnTo>
                <a:lnTo>
                  <a:pt x="68351" y="542137"/>
                </a:lnTo>
                <a:lnTo>
                  <a:pt x="57124" y="492429"/>
                </a:lnTo>
                <a:lnTo>
                  <a:pt x="53263" y="440410"/>
                </a:lnTo>
                <a:lnTo>
                  <a:pt x="56515" y="392671"/>
                </a:lnTo>
                <a:lnTo>
                  <a:pt x="65989" y="346824"/>
                </a:lnTo>
                <a:lnTo>
                  <a:pt x="81254" y="303301"/>
                </a:lnTo>
                <a:lnTo>
                  <a:pt x="101904" y="262496"/>
                </a:lnTo>
                <a:lnTo>
                  <a:pt x="127495" y="224815"/>
                </a:lnTo>
                <a:lnTo>
                  <a:pt x="157632" y="190690"/>
                </a:lnTo>
                <a:lnTo>
                  <a:pt x="191884" y="160528"/>
                </a:lnTo>
                <a:lnTo>
                  <a:pt x="229831" y="134721"/>
                </a:lnTo>
                <a:lnTo>
                  <a:pt x="271056" y="113703"/>
                </a:lnTo>
                <a:lnTo>
                  <a:pt x="315125" y="97878"/>
                </a:lnTo>
                <a:lnTo>
                  <a:pt x="361619" y="87655"/>
                </a:lnTo>
                <a:lnTo>
                  <a:pt x="410121" y="83451"/>
                </a:lnTo>
                <a:lnTo>
                  <a:pt x="452043" y="32639"/>
                </a:lnTo>
                <a:close/>
              </a:path>
              <a:path w="836930" h="881379">
                <a:moveTo>
                  <a:pt x="682434" y="392150"/>
                </a:moveTo>
                <a:lnTo>
                  <a:pt x="656005" y="363118"/>
                </a:lnTo>
                <a:lnTo>
                  <a:pt x="505028" y="363118"/>
                </a:lnTo>
                <a:lnTo>
                  <a:pt x="592785" y="24371"/>
                </a:lnTo>
                <a:lnTo>
                  <a:pt x="591286" y="16751"/>
                </a:lnTo>
                <a:lnTo>
                  <a:pt x="581088" y="3924"/>
                </a:lnTo>
                <a:lnTo>
                  <a:pt x="572884" y="0"/>
                </a:lnTo>
                <a:lnTo>
                  <a:pt x="556475" y="0"/>
                </a:lnTo>
                <a:lnTo>
                  <a:pt x="549503" y="3403"/>
                </a:lnTo>
                <a:lnTo>
                  <a:pt x="159981" y="475310"/>
                </a:lnTo>
                <a:lnTo>
                  <a:pt x="156044" y="481672"/>
                </a:lnTo>
                <a:lnTo>
                  <a:pt x="154139" y="488594"/>
                </a:lnTo>
                <a:lnTo>
                  <a:pt x="154330" y="495757"/>
                </a:lnTo>
                <a:lnTo>
                  <a:pt x="180657" y="517626"/>
                </a:lnTo>
                <a:lnTo>
                  <a:pt x="331609" y="517626"/>
                </a:lnTo>
                <a:lnTo>
                  <a:pt x="243865" y="856399"/>
                </a:lnTo>
                <a:lnTo>
                  <a:pt x="245351" y="864031"/>
                </a:lnTo>
                <a:lnTo>
                  <a:pt x="255549" y="876846"/>
                </a:lnTo>
                <a:lnTo>
                  <a:pt x="263740" y="880770"/>
                </a:lnTo>
                <a:lnTo>
                  <a:pt x="280136" y="880770"/>
                </a:lnTo>
                <a:lnTo>
                  <a:pt x="287121" y="877366"/>
                </a:lnTo>
                <a:lnTo>
                  <a:pt x="676681" y="405447"/>
                </a:lnTo>
                <a:lnTo>
                  <a:pt x="680567" y="399110"/>
                </a:lnTo>
                <a:lnTo>
                  <a:pt x="682434" y="392150"/>
                </a:lnTo>
                <a:close/>
              </a:path>
              <a:path w="836930" h="881379">
                <a:moveTo>
                  <a:pt x="836549" y="440410"/>
                </a:moveTo>
                <a:lnTo>
                  <a:pt x="833602" y="391718"/>
                </a:lnTo>
                <a:lnTo>
                  <a:pt x="825004" y="344716"/>
                </a:lnTo>
                <a:lnTo>
                  <a:pt x="811072" y="299707"/>
                </a:lnTo>
                <a:lnTo>
                  <a:pt x="792149" y="257048"/>
                </a:lnTo>
                <a:lnTo>
                  <a:pt x="768591" y="217055"/>
                </a:lnTo>
                <a:lnTo>
                  <a:pt x="740702" y="180047"/>
                </a:lnTo>
                <a:lnTo>
                  <a:pt x="708837" y="146392"/>
                </a:lnTo>
                <a:lnTo>
                  <a:pt x="673328" y="116382"/>
                </a:lnTo>
                <a:lnTo>
                  <a:pt x="634517" y="90373"/>
                </a:lnTo>
                <a:lnTo>
                  <a:pt x="620712" y="143471"/>
                </a:lnTo>
                <a:lnTo>
                  <a:pt x="660565" y="173609"/>
                </a:lnTo>
                <a:lnTo>
                  <a:pt x="695782" y="208724"/>
                </a:lnTo>
                <a:lnTo>
                  <a:pt x="725830" y="248310"/>
                </a:lnTo>
                <a:lnTo>
                  <a:pt x="750150" y="291807"/>
                </a:lnTo>
                <a:lnTo>
                  <a:pt x="768197" y="338670"/>
                </a:lnTo>
                <a:lnTo>
                  <a:pt x="779424" y="388391"/>
                </a:lnTo>
                <a:lnTo>
                  <a:pt x="783285" y="440410"/>
                </a:lnTo>
                <a:lnTo>
                  <a:pt x="780034" y="488137"/>
                </a:lnTo>
                <a:lnTo>
                  <a:pt x="770572" y="533971"/>
                </a:lnTo>
                <a:lnTo>
                  <a:pt x="755307" y="577481"/>
                </a:lnTo>
                <a:lnTo>
                  <a:pt x="734682" y="618286"/>
                </a:lnTo>
                <a:lnTo>
                  <a:pt x="709091" y="655955"/>
                </a:lnTo>
                <a:lnTo>
                  <a:pt x="678967" y="690079"/>
                </a:lnTo>
                <a:lnTo>
                  <a:pt x="644715" y="720242"/>
                </a:lnTo>
                <a:lnTo>
                  <a:pt x="606780" y="746036"/>
                </a:lnTo>
                <a:lnTo>
                  <a:pt x="565569" y="767054"/>
                </a:lnTo>
                <a:lnTo>
                  <a:pt x="521500" y="782878"/>
                </a:lnTo>
                <a:lnTo>
                  <a:pt x="475005" y="793102"/>
                </a:lnTo>
                <a:lnTo>
                  <a:pt x="426491" y="797306"/>
                </a:lnTo>
                <a:lnTo>
                  <a:pt x="384454" y="848182"/>
                </a:lnTo>
                <a:lnTo>
                  <a:pt x="392836" y="848766"/>
                </a:lnTo>
                <a:lnTo>
                  <a:pt x="401269" y="849185"/>
                </a:lnTo>
                <a:lnTo>
                  <a:pt x="409752" y="849439"/>
                </a:lnTo>
                <a:lnTo>
                  <a:pt x="418274" y="849515"/>
                </a:lnTo>
                <a:lnTo>
                  <a:pt x="466991" y="846759"/>
                </a:lnTo>
                <a:lnTo>
                  <a:pt x="514083" y="838695"/>
                </a:lnTo>
                <a:lnTo>
                  <a:pt x="559206" y="825627"/>
                </a:lnTo>
                <a:lnTo>
                  <a:pt x="602068" y="807872"/>
                </a:lnTo>
                <a:lnTo>
                  <a:pt x="642353" y="785723"/>
                </a:lnTo>
                <a:lnTo>
                  <a:pt x="679742" y="759523"/>
                </a:lnTo>
                <a:lnTo>
                  <a:pt x="713917" y="729551"/>
                </a:lnTo>
                <a:lnTo>
                  <a:pt x="744550" y="696125"/>
                </a:lnTo>
                <a:lnTo>
                  <a:pt x="771347" y="659549"/>
                </a:lnTo>
                <a:lnTo>
                  <a:pt x="793978" y="620153"/>
                </a:lnTo>
                <a:lnTo>
                  <a:pt x="812126" y="578231"/>
                </a:lnTo>
                <a:lnTo>
                  <a:pt x="825487" y="534085"/>
                </a:lnTo>
                <a:lnTo>
                  <a:pt x="833729" y="488048"/>
                </a:lnTo>
                <a:lnTo>
                  <a:pt x="836549" y="44041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1091047" y="7350350"/>
            <a:ext cx="1077595" cy="765175"/>
          </a:xfrm>
          <a:custGeom>
            <a:avLst/>
            <a:gdLst/>
            <a:ahLst/>
            <a:cxnLst/>
            <a:rect l="l" t="t" r="r" b="b"/>
            <a:pathLst>
              <a:path w="1077595" h="765175">
                <a:moveTo>
                  <a:pt x="958483" y="0"/>
                </a:moveTo>
                <a:lnTo>
                  <a:pt x="938285" y="0"/>
                </a:lnTo>
                <a:lnTo>
                  <a:pt x="930190" y="1635"/>
                </a:lnTo>
                <a:lnTo>
                  <a:pt x="923580" y="6095"/>
                </a:lnTo>
                <a:lnTo>
                  <a:pt x="919124" y="12708"/>
                </a:lnTo>
                <a:lnTo>
                  <a:pt x="917490" y="20805"/>
                </a:lnTo>
                <a:lnTo>
                  <a:pt x="917490" y="27946"/>
                </a:lnTo>
                <a:lnTo>
                  <a:pt x="882868" y="30894"/>
                </a:lnTo>
                <a:lnTo>
                  <a:pt x="842665" y="39350"/>
                </a:lnTo>
                <a:lnTo>
                  <a:pt x="800444" y="52732"/>
                </a:lnTo>
                <a:lnTo>
                  <a:pt x="759914" y="70458"/>
                </a:lnTo>
                <a:lnTo>
                  <a:pt x="709936" y="70458"/>
                </a:lnTo>
                <a:lnTo>
                  <a:pt x="682192" y="76007"/>
                </a:lnTo>
                <a:lnTo>
                  <a:pt x="659464" y="91152"/>
                </a:lnTo>
                <a:lnTo>
                  <a:pt x="643996" y="113647"/>
                </a:lnTo>
                <a:lnTo>
                  <a:pt x="638032" y="141241"/>
                </a:lnTo>
                <a:lnTo>
                  <a:pt x="579668" y="141241"/>
                </a:lnTo>
                <a:lnTo>
                  <a:pt x="571500" y="144027"/>
                </a:lnTo>
                <a:lnTo>
                  <a:pt x="564914" y="148780"/>
                </a:lnTo>
                <a:lnTo>
                  <a:pt x="340911" y="148780"/>
                </a:lnTo>
                <a:lnTo>
                  <a:pt x="296353" y="154630"/>
                </a:lnTo>
                <a:lnTo>
                  <a:pt x="256014" y="171176"/>
                </a:lnTo>
                <a:lnTo>
                  <a:pt x="221567" y="196912"/>
                </a:lnTo>
                <a:lnTo>
                  <a:pt x="194687" y="230332"/>
                </a:lnTo>
                <a:lnTo>
                  <a:pt x="177046" y="269930"/>
                </a:lnTo>
                <a:lnTo>
                  <a:pt x="170319" y="314199"/>
                </a:lnTo>
                <a:lnTo>
                  <a:pt x="175768" y="359434"/>
                </a:lnTo>
                <a:lnTo>
                  <a:pt x="192454" y="400170"/>
                </a:lnTo>
                <a:lnTo>
                  <a:pt x="218715" y="434745"/>
                </a:lnTo>
                <a:lnTo>
                  <a:pt x="252893" y="461499"/>
                </a:lnTo>
                <a:lnTo>
                  <a:pt x="293327" y="478770"/>
                </a:lnTo>
                <a:lnTo>
                  <a:pt x="338356" y="484896"/>
                </a:lnTo>
                <a:lnTo>
                  <a:pt x="723192" y="484896"/>
                </a:lnTo>
                <a:lnTo>
                  <a:pt x="766393" y="493333"/>
                </a:lnTo>
                <a:lnTo>
                  <a:pt x="802219" y="516458"/>
                </a:lnTo>
                <a:lnTo>
                  <a:pt x="826904" y="550989"/>
                </a:lnTo>
                <a:lnTo>
                  <a:pt x="836686" y="593646"/>
                </a:lnTo>
                <a:lnTo>
                  <a:pt x="828668" y="637916"/>
                </a:lnTo>
                <a:lnTo>
                  <a:pt x="804913" y="674208"/>
                </a:lnTo>
                <a:lnTo>
                  <a:pt x="769193" y="698750"/>
                </a:lnTo>
                <a:lnTo>
                  <a:pt x="725276" y="707769"/>
                </a:lnTo>
                <a:lnTo>
                  <a:pt x="0" y="707769"/>
                </a:lnTo>
                <a:lnTo>
                  <a:pt x="0" y="764584"/>
                </a:lnTo>
                <a:lnTo>
                  <a:pt x="722721" y="764584"/>
                </a:lnTo>
                <a:lnTo>
                  <a:pt x="767334" y="758726"/>
                </a:lnTo>
                <a:lnTo>
                  <a:pt x="807722" y="742159"/>
                </a:lnTo>
                <a:lnTo>
                  <a:pt x="842211" y="716391"/>
                </a:lnTo>
                <a:lnTo>
                  <a:pt x="869123" y="682931"/>
                </a:lnTo>
                <a:lnTo>
                  <a:pt x="886782" y="643286"/>
                </a:lnTo>
                <a:lnTo>
                  <a:pt x="893512" y="598966"/>
                </a:lnTo>
                <a:lnTo>
                  <a:pt x="888055" y="553680"/>
                </a:lnTo>
                <a:lnTo>
                  <a:pt x="871349" y="512900"/>
                </a:lnTo>
                <a:lnTo>
                  <a:pt x="845055" y="478286"/>
                </a:lnTo>
                <a:lnTo>
                  <a:pt x="810837" y="451503"/>
                </a:lnTo>
                <a:lnTo>
                  <a:pt x="770356" y="434213"/>
                </a:lnTo>
                <a:lnTo>
                  <a:pt x="725276" y="428081"/>
                </a:lnTo>
                <a:lnTo>
                  <a:pt x="340450" y="428081"/>
                </a:lnTo>
                <a:lnTo>
                  <a:pt x="297319" y="419660"/>
                </a:lnTo>
                <a:lnTo>
                  <a:pt x="261557" y="396579"/>
                </a:lnTo>
                <a:lnTo>
                  <a:pt x="236915" y="362111"/>
                </a:lnTo>
                <a:lnTo>
                  <a:pt x="227144" y="319529"/>
                </a:lnTo>
                <a:lnTo>
                  <a:pt x="235143" y="275333"/>
                </a:lnTo>
                <a:lnTo>
                  <a:pt x="258857" y="239101"/>
                </a:lnTo>
                <a:lnTo>
                  <a:pt x="294517" y="214599"/>
                </a:lnTo>
                <a:lnTo>
                  <a:pt x="338356" y="205595"/>
                </a:lnTo>
                <a:lnTo>
                  <a:pt x="562925" y="205595"/>
                </a:lnTo>
                <a:lnTo>
                  <a:pt x="569228" y="210841"/>
                </a:lnTo>
                <a:lnTo>
                  <a:pt x="577322" y="214024"/>
                </a:lnTo>
                <a:lnTo>
                  <a:pt x="638053" y="214024"/>
                </a:lnTo>
                <a:lnTo>
                  <a:pt x="644255" y="241301"/>
                </a:lnTo>
                <a:lnTo>
                  <a:pt x="659766" y="263506"/>
                </a:lnTo>
                <a:lnTo>
                  <a:pt x="682394" y="278440"/>
                </a:lnTo>
                <a:lnTo>
                  <a:pt x="709946" y="283907"/>
                </a:lnTo>
                <a:lnTo>
                  <a:pt x="758207" y="283907"/>
                </a:lnTo>
                <a:lnTo>
                  <a:pt x="799047" y="301991"/>
                </a:lnTo>
                <a:lnTo>
                  <a:pt x="841737" y="315651"/>
                </a:lnTo>
                <a:lnTo>
                  <a:pt x="882446" y="324287"/>
                </a:lnTo>
                <a:lnTo>
                  <a:pt x="917490" y="327298"/>
                </a:lnTo>
                <a:lnTo>
                  <a:pt x="917490" y="334450"/>
                </a:lnTo>
                <a:lnTo>
                  <a:pt x="919124" y="342545"/>
                </a:lnTo>
                <a:lnTo>
                  <a:pt x="923580" y="349155"/>
                </a:lnTo>
                <a:lnTo>
                  <a:pt x="930190" y="353611"/>
                </a:lnTo>
                <a:lnTo>
                  <a:pt x="938285" y="355245"/>
                </a:lnTo>
                <a:lnTo>
                  <a:pt x="958494" y="355245"/>
                </a:lnTo>
                <a:lnTo>
                  <a:pt x="966589" y="353611"/>
                </a:lnTo>
                <a:lnTo>
                  <a:pt x="973199" y="349155"/>
                </a:lnTo>
                <a:lnTo>
                  <a:pt x="977655" y="342545"/>
                </a:lnTo>
                <a:lnTo>
                  <a:pt x="979289" y="334450"/>
                </a:lnTo>
                <a:lnTo>
                  <a:pt x="979289" y="265133"/>
                </a:lnTo>
                <a:lnTo>
                  <a:pt x="1047444" y="265133"/>
                </a:lnTo>
                <a:lnTo>
                  <a:pt x="1058134" y="263239"/>
                </a:lnTo>
                <a:lnTo>
                  <a:pt x="1067327" y="257967"/>
                </a:lnTo>
                <a:lnTo>
                  <a:pt x="1074021" y="249932"/>
                </a:lnTo>
                <a:lnTo>
                  <a:pt x="1077213" y="239751"/>
                </a:lnTo>
                <a:lnTo>
                  <a:pt x="1075864" y="227718"/>
                </a:lnTo>
                <a:lnTo>
                  <a:pt x="1069998" y="217772"/>
                </a:lnTo>
                <a:lnTo>
                  <a:pt x="1060701" y="211004"/>
                </a:lnTo>
                <a:lnTo>
                  <a:pt x="1049057" y="208506"/>
                </a:lnTo>
                <a:lnTo>
                  <a:pt x="979289" y="208506"/>
                </a:lnTo>
                <a:lnTo>
                  <a:pt x="979289" y="146738"/>
                </a:lnTo>
                <a:lnTo>
                  <a:pt x="1049057" y="146738"/>
                </a:lnTo>
                <a:lnTo>
                  <a:pt x="1060696" y="144242"/>
                </a:lnTo>
                <a:lnTo>
                  <a:pt x="1069994" y="137478"/>
                </a:lnTo>
                <a:lnTo>
                  <a:pt x="1075863" y="127536"/>
                </a:lnTo>
                <a:lnTo>
                  <a:pt x="1077213" y="115504"/>
                </a:lnTo>
                <a:lnTo>
                  <a:pt x="1074020" y="105321"/>
                </a:lnTo>
                <a:lnTo>
                  <a:pt x="1067326" y="97283"/>
                </a:lnTo>
                <a:lnTo>
                  <a:pt x="1058130" y="92008"/>
                </a:lnTo>
                <a:lnTo>
                  <a:pt x="1047434" y="90112"/>
                </a:lnTo>
                <a:lnTo>
                  <a:pt x="979289" y="90112"/>
                </a:lnTo>
                <a:lnTo>
                  <a:pt x="979289" y="20805"/>
                </a:lnTo>
                <a:lnTo>
                  <a:pt x="977655" y="12708"/>
                </a:lnTo>
                <a:lnTo>
                  <a:pt x="973198" y="6095"/>
                </a:lnTo>
                <a:lnTo>
                  <a:pt x="966585" y="1635"/>
                </a:lnTo>
                <a:lnTo>
                  <a:pt x="958483" y="0"/>
                </a:lnTo>
                <a:close/>
              </a:path>
            </a:pathLst>
          </a:custGeom>
          <a:solidFill>
            <a:srgbClr val="5C605A"/>
          </a:solidFill>
        </p:spPr>
        <p:txBody>
          <a:bodyPr wrap="square" lIns="0" tIns="0" rIns="0" bIns="0" rtlCol="0"/>
          <a:lstStyle/>
          <a:p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8" name="Grafik 137">
            <a:extLst>
              <a:ext uri="{FF2B5EF4-FFF2-40B4-BE49-F238E27FC236}">
                <a16:creationId xmlns:a16="http://schemas.microsoft.com/office/drawing/2014/main" id="{B0CD7D1C-1C4D-16CB-6C27-129A96783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4870" y="612001"/>
            <a:ext cx="3311999" cy="1157619"/>
          </a:xfrm>
          <a:prstGeom prst="rect">
            <a:avLst/>
          </a:prstGeom>
        </p:spPr>
      </p:pic>
      <p:grpSp>
        <p:nvGrpSpPr>
          <p:cNvPr id="107" name="object 76">
            <a:extLst>
              <a:ext uri="{FF2B5EF4-FFF2-40B4-BE49-F238E27FC236}">
                <a16:creationId xmlns:a16="http://schemas.microsoft.com/office/drawing/2014/main" id="{2D246327-F2A5-9525-A74A-A89CD486C022}"/>
              </a:ext>
            </a:extLst>
          </p:cNvPr>
          <p:cNvGrpSpPr/>
          <p:nvPr/>
        </p:nvGrpSpPr>
        <p:grpSpPr>
          <a:xfrm>
            <a:off x="7652741" y="5434425"/>
            <a:ext cx="8966835" cy="20955"/>
            <a:chOff x="7629721" y="4593544"/>
            <a:chExt cx="8966835" cy="20955"/>
          </a:xfrm>
        </p:grpSpPr>
        <p:sp>
          <p:nvSpPr>
            <p:cNvPr id="108" name="object 77">
              <a:extLst>
                <a:ext uri="{FF2B5EF4-FFF2-40B4-BE49-F238E27FC236}">
                  <a16:creationId xmlns:a16="http://schemas.microsoft.com/office/drawing/2014/main" id="{14C91579-40F3-B18F-AB0D-6A68A549868F}"/>
                </a:ext>
              </a:extLst>
            </p:cNvPr>
            <p:cNvSpPr/>
            <p:nvPr/>
          </p:nvSpPr>
          <p:spPr>
            <a:xfrm>
              <a:off x="7629721" y="4604015"/>
              <a:ext cx="4778375" cy="0"/>
            </a:xfrm>
            <a:custGeom>
              <a:avLst/>
              <a:gdLst/>
              <a:ahLst/>
              <a:cxnLst/>
              <a:rect l="l" t="t" r="r" b="b"/>
              <a:pathLst>
                <a:path w="4778375">
                  <a:moveTo>
                    <a:pt x="0" y="0"/>
                  </a:moveTo>
                  <a:lnTo>
                    <a:pt x="4778273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9" name="object 78">
              <a:extLst>
                <a:ext uri="{FF2B5EF4-FFF2-40B4-BE49-F238E27FC236}">
                  <a16:creationId xmlns:a16="http://schemas.microsoft.com/office/drawing/2014/main" id="{1BDA92CA-062C-4F63-2F2E-A964677B461C}"/>
                </a:ext>
              </a:extLst>
            </p:cNvPr>
            <p:cNvSpPr/>
            <p:nvPr/>
          </p:nvSpPr>
          <p:spPr>
            <a:xfrm>
              <a:off x="12407989" y="4593544"/>
              <a:ext cx="4188460" cy="20955"/>
            </a:xfrm>
            <a:custGeom>
              <a:avLst/>
              <a:gdLst/>
              <a:ahLst/>
              <a:cxnLst/>
              <a:rect l="l" t="t" r="r" b="b"/>
              <a:pathLst>
                <a:path w="4188459" h="20954">
                  <a:moveTo>
                    <a:pt x="4188358" y="0"/>
                  </a:moveTo>
                  <a:lnTo>
                    <a:pt x="2094179" y="0"/>
                  </a:lnTo>
                  <a:lnTo>
                    <a:pt x="0" y="0"/>
                  </a:lnTo>
                  <a:lnTo>
                    <a:pt x="0" y="20942"/>
                  </a:lnTo>
                  <a:lnTo>
                    <a:pt x="2094179" y="20942"/>
                  </a:lnTo>
                  <a:lnTo>
                    <a:pt x="4188358" y="20942"/>
                  </a:lnTo>
                  <a:lnTo>
                    <a:pt x="41883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0" name="object 76">
            <a:extLst>
              <a:ext uri="{FF2B5EF4-FFF2-40B4-BE49-F238E27FC236}">
                <a16:creationId xmlns:a16="http://schemas.microsoft.com/office/drawing/2014/main" id="{ECFEDD8D-EA63-6617-8171-8CF7EF9B0E08}"/>
              </a:ext>
            </a:extLst>
          </p:cNvPr>
          <p:cNvGrpSpPr/>
          <p:nvPr/>
        </p:nvGrpSpPr>
        <p:grpSpPr>
          <a:xfrm>
            <a:off x="7652741" y="3803209"/>
            <a:ext cx="8966835" cy="20955"/>
            <a:chOff x="7629721" y="4593544"/>
            <a:chExt cx="8966835" cy="20955"/>
          </a:xfrm>
        </p:grpSpPr>
        <p:sp>
          <p:nvSpPr>
            <p:cNvPr id="111" name="object 77">
              <a:extLst>
                <a:ext uri="{FF2B5EF4-FFF2-40B4-BE49-F238E27FC236}">
                  <a16:creationId xmlns:a16="http://schemas.microsoft.com/office/drawing/2014/main" id="{96993CBD-2BA9-74BD-8CA5-DA5E4C751E9E}"/>
                </a:ext>
              </a:extLst>
            </p:cNvPr>
            <p:cNvSpPr/>
            <p:nvPr/>
          </p:nvSpPr>
          <p:spPr>
            <a:xfrm>
              <a:off x="7629721" y="4604015"/>
              <a:ext cx="4778375" cy="0"/>
            </a:xfrm>
            <a:custGeom>
              <a:avLst/>
              <a:gdLst/>
              <a:ahLst/>
              <a:cxnLst/>
              <a:rect l="l" t="t" r="r" b="b"/>
              <a:pathLst>
                <a:path w="4778375">
                  <a:moveTo>
                    <a:pt x="0" y="0"/>
                  </a:moveTo>
                  <a:lnTo>
                    <a:pt x="4778273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object 78">
              <a:extLst>
                <a:ext uri="{FF2B5EF4-FFF2-40B4-BE49-F238E27FC236}">
                  <a16:creationId xmlns:a16="http://schemas.microsoft.com/office/drawing/2014/main" id="{7849CE78-796C-33CC-B6F9-790D250920C3}"/>
                </a:ext>
              </a:extLst>
            </p:cNvPr>
            <p:cNvSpPr/>
            <p:nvPr/>
          </p:nvSpPr>
          <p:spPr>
            <a:xfrm>
              <a:off x="12407989" y="4593544"/>
              <a:ext cx="4188460" cy="20955"/>
            </a:xfrm>
            <a:custGeom>
              <a:avLst/>
              <a:gdLst/>
              <a:ahLst/>
              <a:cxnLst/>
              <a:rect l="l" t="t" r="r" b="b"/>
              <a:pathLst>
                <a:path w="4188459" h="20954">
                  <a:moveTo>
                    <a:pt x="4188358" y="0"/>
                  </a:moveTo>
                  <a:lnTo>
                    <a:pt x="2094179" y="0"/>
                  </a:lnTo>
                  <a:lnTo>
                    <a:pt x="0" y="0"/>
                  </a:lnTo>
                  <a:lnTo>
                    <a:pt x="0" y="20942"/>
                  </a:lnTo>
                  <a:lnTo>
                    <a:pt x="2094179" y="20942"/>
                  </a:lnTo>
                  <a:lnTo>
                    <a:pt x="4188358" y="20942"/>
                  </a:lnTo>
                  <a:lnTo>
                    <a:pt x="418835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429</Words>
  <Application>Microsoft Office PowerPoint</Application>
  <PresentationFormat>Custom</PresentationFormat>
  <Paragraphs>116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Acumin Pro</vt:lpstr>
      <vt:lpstr>AcuminPro-Medium</vt:lpstr>
      <vt:lpstr>AcuminPro-Semibold</vt:lpstr>
      <vt:lpstr>Aptos</vt:lpstr>
      <vt:lpstr>Calibri</vt:lpstr>
      <vt:lpstr>GothamNarrow-Bold</vt:lpstr>
      <vt:lpstr>GothamNarrow-Light</vt:lpstr>
      <vt:lpstr>GothamNarrow-Medium</vt:lpstr>
      <vt:lpstr>Times New Roman</vt:lpstr>
      <vt:lpstr>Office Theme</vt:lpstr>
      <vt:lpstr>Energy transition analysis, priorities and 2030 targets</vt:lpstr>
      <vt:lpstr>PowerPoint Presentation</vt:lpstr>
      <vt:lpstr>Renewable power: Beyond the G20</vt:lpstr>
      <vt:lpstr>PowerPoint Presentation</vt:lpstr>
      <vt:lpstr>Meeting the tripling goal by 2030</vt:lpstr>
      <vt:lpstr>PowerPoint Presentation</vt:lpstr>
      <vt:lpstr>Renewables in NDC 3.0: A performance-based approach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Daria Gazzola</cp:lastModifiedBy>
  <cp:revision>15</cp:revision>
  <dcterms:created xsi:type="dcterms:W3CDTF">2025-03-14T13:30:11Z</dcterms:created>
  <dcterms:modified xsi:type="dcterms:W3CDTF">2025-03-18T07:34:56Z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2025-03-14T00:00:00Z</vt:filetime>
  </property>
  <property fmtid="{D5CDD505-2E9C-101B-9397-08002B2CF9AE}" pid="3" name="Creator">
    <vt:lpwstr>Adobe InDesign 20.0 (Macintosh)</vt:lpwstr>
  </property>
  <property fmtid="{D5CDD505-2E9C-101B-9397-08002B2CF9AE}" pid="4" name="LastSaved">
    <vt:filetime>2025-03-14T00:00:00Z</vt:filetime>
  </property>
  <property fmtid="{D5CDD505-2E9C-101B-9397-08002B2CF9AE}" pid="5" name="Producer">
    <vt:lpwstr>Adobe PDF Library 17.0</vt:lpwstr>
  </property>
</Properties>
</file>