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549" r:id="rId5"/>
    <p:sldMasterId id="2147485831" r:id="rId6"/>
  </p:sldMasterIdLst>
  <p:notesMasterIdLst>
    <p:notesMasterId r:id="rId23"/>
  </p:notesMasterIdLst>
  <p:handoutMasterIdLst>
    <p:handoutMasterId r:id="rId24"/>
  </p:handoutMasterIdLst>
  <p:sldIdLst>
    <p:sldId id="1419" r:id="rId7"/>
    <p:sldId id="4313" r:id="rId8"/>
    <p:sldId id="4309" r:id="rId9"/>
    <p:sldId id="4310" r:id="rId10"/>
    <p:sldId id="4312" r:id="rId11"/>
    <p:sldId id="4306" r:id="rId12"/>
    <p:sldId id="4263" r:id="rId13"/>
    <p:sldId id="4280" r:id="rId14"/>
    <p:sldId id="594" r:id="rId15"/>
    <p:sldId id="4259" r:id="rId16"/>
    <p:sldId id="4307" r:id="rId17"/>
    <p:sldId id="4264" r:id="rId18"/>
    <p:sldId id="4261" r:id="rId19"/>
    <p:sldId id="4304" r:id="rId20"/>
    <p:sldId id="1482" r:id="rId21"/>
    <p:sldId id="1159" r:id="rId22"/>
  </p:sldIdLst>
  <p:sldSz cx="12192000" cy="6858000"/>
  <p:notesSz cx="6797675" cy="9926638"/>
  <p:custDataLst>
    <p:tags r:id="rId25"/>
  </p:custDataLst>
  <p:defaultTextStyle>
    <a:defPPr>
      <a:defRPr lang="de-DE"/>
    </a:defPPr>
    <a:lvl1pPr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E7E28D94-33D4-4291-AC71-7396F67EED6C}">
          <p14:sldIdLst>
            <p14:sldId id="1419"/>
            <p14:sldId id="4313"/>
            <p14:sldId id="4309"/>
            <p14:sldId id="4310"/>
            <p14:sldId id="4312"/>
            <p14:sldId id="4306"/>
            <p14:sldId id="4263"/>
            <p14:sldId id="4280"/>
            <p14:sldId id="594"/>
            <p14:sldId id="4259"/>
            <p14:sldId id="4307"/>
            <p14:sldId id="4264"/>
            <p14:sldId id="4261"/>
            <p14:sldId id="4304"/>
            <p14:sldId id="1482"/>
            <p14:sldId id="1159"/>
          </p14:sldIdLst>
        </p14:section>
      </p14:sectionLst>
    </p:ext>
    <p:ext uri="{EFAFB233-063F-42B5-8137-9DF3F51BA10A}">
      <p15:sldGuideLst xmlns:p15="http://schemas.microsoft.com/office/powerpoint/2012/main">
        <p15:guide id="1" orient="horz" pos="3568">
          <p15:clr>
            <a:srgbClr val="A4A3A4"/>
          </p15:clr>
        </p15:guide>
        <p15:guide id="2" orient="horz" pos="3567">
          <p15:clr>
            <a:srgbClr val="A4A3A4"/>
          </p15:clr>
        </p15:guide>
        <p15:guide id="3" orient="horz" pos="1435">
          <p15:clr>
            <a:srgbClr val="A4A3A4"/>
          </p15:clr>
        </p15:guide>
        <p15:guide id="4" orient="horz" pos="1254">
          <p15:clr>
            <a:srgbClr val="A4A3A4"/>
          </p15:clr>
        </p15:guide>
        <p15:guide id="5" orient="horz" pos="1255">
          <p15:clr>
            <a:srgbClr val="A4A3A4"/>
          </p15:clr>
        </p15:guide>
        <p15:guide id="6" orient="horz" pos="2842">
          <p15:clr>
            <a:srgbClr val="A4A3A4"/>
          </p15:clr>
        </p15:guide>
        <p15:guide id="7" orient="horz" pos="4022">
          <p15:clr>
            <a:srgbClr val="A4A3A4"/>
          </p15:clr>
        </p15:guide>
        <p15:guide id="8" orient="horz" pos="985">
          <p15:clr>
            <a:srgbClr val="A4A3A4"/>
          </p15:clr>
        </p15:guide>
        <p15:guide id="9" pos="7376">
          <p15:clr>
            <a:srgbClr val="A4A3A4"/>
          </p15:clr>
        </p15:guide>
        <p15:guide id="10" pos="299">
          <p15:clr>
            <a:srgbClr val="A4A3A4"/>
          </p15:clr>
        </p15:guide>
        <p15:guide id="11" pos="3808">
          <p15:clr>
            <a:srgbClr val="A4A3A4"/>
          </p15:clr>
        </p15:guide>
        <p15:guide id="12" pos="2720">
          <p15:clr>
            <a:srgbClr val="A4A3A4"/>
          </p15:clr>
        </p15:guide>
        <p15:guide id="13" pos="240">
          <p15:clr>
            <a:srgbClr val="A4A3A4"/>
          </p15:clr>
        </p15:guide>
        <p15:guide id="14" pos="7619">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Ocenic" initials="" lastIdx="5" clrIdx="0"/>
  <p:cmAuthor id="2" name="Elena Ocenic" initials="EO" lastIdx="14" clrIdx="1">
    <p:extLst>
      <p:ext uri="{19B8F6BF-5375-455C-9EA6-DF929625EA0E}">
        <p15:presenceInfo xmlns:p15="http://schemas.microsoft.com/office/powerpoint/2012/main" userId="S-1-5-21-653272589-3936800030-4198134656-5013" providerId="AD"/>
      </p:ext>
    </p:extLst>
  </p:cmAuthor>
  <p:cmAuthor id="3" name="Nina Litman-Roventa" initials="NL" lastIdx="7" clrIdx="2">
    <p:extLst>
      <p:ext uri="{19B8F6BF-5375-455C-9EA6-DF929625EA0E}">
        <p15:presenceInfo xmlns:p15="http://schemas.microsoft.com/office/powerpoint/2012/main" userId="S-1-5-21-653272589-3936800030-4198134656-8631" providerId="AD"/>
      </p:ext>
    </p:extLst>
  </p:cmAuthor>
  <p:cmAuthor id="4" name="Liliana Andreia Morais Gomes" initials="LAMG" lastIdx="5" clrIdx="3">
    <p:extLst>
      <p:ext uri="{19B8F6BF-5375-455C-9EA6-DF929625EA0E}">
        <p15:presenceInfo xmlns:p15="http://schemas.microsoft.com/office/powerpoint/2012/main" userId="S-1-5-21-653272589-3936800030-4198134656-10414" providerId="AD"/>
      </p:ext>
    </p:extLst>
  </p:cmAuthor>
  <p:cmAuthor id="5" name="Arina Anisie" initials="AA" lastIdx="1" clrIdx="4">
    <p:extLst>
      <p:ext uri="{19B8F6BF-5375-455C-9EA6-DF929625EA0E}">
        <p15:presenceInfo xmlns:p15="http://schemas.microsoft.com/office/powerpoint/2012/main" userId="S-1-5-21-653272589-3936800030-4198134656-6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9B15"/>
    <a:srgbClr val="D9C7D9"/>
    <a:srgbClr val="006FA3"/>
    <a:srgbClr val="2E8CBA"/>
    <a:srgbClr val="BAE3ED"/>
    <a:srgbClr val="B0D4C2"/>
    <a:srgbClr val="F0BFBA"/>
    <a:srgbClr val="0872A6"/>
    <a:srgbClr val="85A86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68F52-19C6-4145-AEE5-6CFD159364EE}" v="2" dt="2021-11-10T07:50:19.479"/>
  </p1510:revLst>
</p1510:revInfo>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47" autoAdjust="0"/>
  </p:normalViewPr>
  <p:slideViewPr>
    <p:cSldViewPr snapToGrid="0">
      <p:cViewPr varScale="1">
        <p:scale>
          <a:sx n="69" d="100"/>
          <a:sy n="69" d="100"/>
        </p:scale>
        <p:origin x="354" y="26"/>
      </p:cViewPr>
      <p:guideLst>
        <p:guide orient="horz" pos="3568"/>
        <p:guide orient="horz" pos="3567"/>
        <p:guide orient="horz" pos="1435"/>
        <p:guide orient="horz" pos="1254"/>
        <p:guide orient="horz" pos="1255"/>
        <p:guide orient="horz" pos="2842"/>
        <p:guide orient="horz" pos="4022"/>
        <p:guide orient="horz" pos="985"/>
        <p:guide pos="7376"/>
        <p:guide pos="299"/>
        <p:guide pos="3808"/>
        <p:guide pos="2720"/>
        <p:guide pos="240"/>
        <p:guide pos="7619"/>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a Gazzola" userId="c9075328-216a-4033-806c-51dbab41e6fe" providerId="ADAL" clId="{88F68F52-19C6-4145-AEE5-6CFD159364EE}"/>
    <pc:docChg chg="undo custSel modSld">
      <pc:chgData name="Daria Gazzola" userId="c9075328-216a-4033-806c-51dbab41e6fe" providerId="ADAL" clId="{88F68F52-19C6-4145-AEE5-6CFD159364EE}" dt="2021-11-10T07:50:24.381" v="159" actId="1076"/>
      <pc:docMkLst>
        <pc:docMk/>
      </pc:docMkLst>
      <pc:sldChg chg="modNotesTx">
        <pc:chgData name="Daria Gazzola" userId="c9075328-216a-4033-806c-51dbab41e6fe" providerId="ADAL" clId="{88F68F52-19C6-4145-AEE5-6CFD159364EE}" dt="2021-11-10T07:49:17.229" v="2" actId="790"/>
        <pc:sldMkLst>
          <pc:docMk/>
          <pc:sldMk cId="0" sldId="594"/>
        </pc:sldMkLst>
      </pc:sldChg>
      <pc:sldChg chg="modNotesTx">
        <pc:chgData name="Daria Gazzola" userId="c9075328-216a-4033-806c-51dbab41e6fe" providerId="ADAL" clId="{88F68F52-19C6-4145-AEE5-6CFD159364EE}" dt="2021-11-10T07:49:25.115" v="4" actId="5793"/>
        <pc:sldMkLst>
          <pc:docMk/>
          <pc:sldMk cId="2457976957" sldId="4259"/>
        </pc:sldMkLst>
      </pc:sldChg>
      <pc:sldChg chg="modNotesTx">
        <pc:chgData name="Daria Gazzola" userId="c9075328-216a-4033-806c-51dbab41e6fe" providerId="ADAL" clId="{88F68F52-19C6-4145-AEE5-6CFD159364EE}" dt="2021-11-10T07:49:39.810" v="5" actId="20577"/>
        <pc:sldMkLst>
          <pc:docMk/>
          <pc:sldMk cId="722653876" sldId="4264"/>
        </pc:sldMkLst>
      </pc:sldChg>
      <pc:sldChg chg="modNotesTx">
        <pc:chgData name="Daria Gazzola" userId="c9075328-216a-4033-806c-51dbab41e6fe" providerId="ADAL" clId="{88F68F52-19C6-4145-AEE5-6CFD159364EE}" dt="2021-11-10T07:49:06.669" v="0" actId="20577"/>
        <pc:sldMkLst>
          <pc:docMk/>
          <pc:sldMk cId="3138959834" sldId="4280"/>
        </pc:sldMkLst>
      </pc:sldChg>
      <pc:sldChg chg="addSp modSp mod modNotesTx">
        <pc:chgData name="Daria Gazzola" userId="c9075328-216a-4033-806c-51dbab41e6fe" providerId="ADAL" clId="{88F68F52-19C6-4145-AEE5-6CFD159364EE}" dt="2021-11-10T07:50:24.381" v="159" actId="1076"/>
        <pc:sldMkLst>
          <pc:docMk/>
          <pc:sldMk cId="1675224291" sldId="4304"/>
        </pc:sldMkLst>
        <pc:spChg chg="add mod">
          <ac:chgData name="Daria Gazzola" userId="c9075328-216a-4033-806c-51dbab41e6fe" providerId="ADAL" clId="{88F68F52-19C6-4145-AEE5-6CFD159364EE}" dt="2021-11-10T07:50:24.381" v="159" actId="1076"/>
          <ac:spMkLst>
            <pc:docMk/>
            <pc:sldMk cId="1675224291" sldId="4304"/>
            <ac:spMk id="4" creationId="{3E4E4017-6A36-4BF7-85E9-1823A9380456}"/>
          </ac:spMkLst>
        </pc:spChg>
      </pc:sldChg>
    </pc:docChg>
  </pc:docChgLst>
  <pc:docChgLst>
    <pc:chgData name="Sean Ratka" userId="82c4675c-fdf7-4357-ace8-db58a522a69c" providerId="ADAL" clId="{94CF4DDC-AA01-4020-91A0-011A9B193A2D}"/>
    <pc:docChg chg="modSld">
      <pc:chgData name="Sean Ratka" userId="82c4675c-fdf7-4357-ace8-db58a522a69c" providerId="ADAL" clId="{94CF4DDC-AA01-4020-91A0-011A9B193A2D}" dt="2021-04-23T12:06:43.191" v="7" actId="27918"/>
      <pc:docMkLst>
        <pc:docMk/>
      </pc:docMkLst>
      <pc:sldChg chg="addSp">
        <pc:chgData name="Sean Ratka" userId="82c4675c-fdf7-4357-ace8-db58a522a69c" providerId="ADAL" clId="{94CF4DDC-AA01-4020-91A0-011A9B193A2D}" dt="2021-04-23T11:42:42.182" v="3"/>
        <pc:sldMkLst>
          <pc:docMk/>
          <pc:sldMk cId="2457976957" sldId="4259"/>
        </pc:sldMkLst>
        <pc:spChg chg="add">
          <ac:chgData name="Sean Ratka" userId="82c4675c-fdf7-4357-ace8-db58a522a69c" providerId="ADAL" clId="{94CF4DDC-AA01-4020-91A0-011A9B193A2D}" dt="2021-04-23T11:42:42.182" v="3"/>
          <ac:spMkLst>
            <pc:docMk/>
            <pc:sldMk cId="2457976957" sldId="4259"/>
            <ac:spMk id="15" creationId="{92BF4E3E-9855-4E63-BA27-CBBC7A18DFA4}"/>
          </ac:spMkLst>
        </pc:spChg>
      </pc:sldChg>
      <pc:sldChg chg="addSp modSp mod">
        <pc:chgData name="Sean Ratka" userId="82c4675c-fdf7-4357-ace8-db58a522a69c" providerId="ADAL" clId="{94CF4DDC-AA01-4020-91A0-011A9B193A2D}" dt="2021-04-23T12:06:43.191" v="7" actId="27918"/>
        <pc:sldMkLst>
          <pc:docMk/>
          <pc:sldMk cId="1883481679" sldId="4307"/>
        </pc:sldMkLst>
        <pc:spChg chg="add">
          <ac:chgData name="Sean Ratka" userId="82c4675c-fdf7-4357-ace8-db58a522a69c" providerId="ADAL" clId="{94CF4DDC-AA01-4020-91A0-011A9B193A2D}" dt="2021-04-23T11:42:43.925" v="4"/>
          <ac:spMkLst>
            <pc:docMk/>
            <pc:sldMk cId="1883481679" sldId="4307"/>
            <ac:spMk id="7" creationId="{F832DD0E-6DB7-4B5C-A102-D7FB078526AF}"/>
          </ac:spMkLst>
        </pc:spChg>
        <pc:graphicFrameChg chg="mod">
          <ac:chgData name="Sean Ratka" userId="82c4675c-fdf7-4357-ace8-db58a522a69c" providerId="ADAL" clId="{94CF4DDC-AA01-4020-91A0-011A9B193A2D}" dt="2021-04-23T11:40:52.345" v="2" actId="20577"/>
          <ac:graphicFrameMkLst>
            <pc:docMk/>
            <pc:sldMk cId="1883481679" sldId="4307"/>
            <ac:graphicFrameMk id="2" creationId="{CF57774E-4920-45A6-989C-5B644FBA5E7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t>Average</a:t>
            </a:r>
            <a:r>
              <a:rPr lang="en-GB" sz="1600" b="1" baseline="0" dirty="0"/>
              <a:t> Levelised Cost of Energy of offshore wind</a:t>
            </a:r>
            <a:endParaRPr lang="en-GB" sz="1600" b="1"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Sheet1!$C$18</c:f>
              <c:strCache>
                <c:ptCount val="1"/>
                <c:pt idx="0">
                  <c:v>Floating</c:v>
                </c:pt>
              </c:strCache>
            </c:strRef>
          </c:tx>
          <c:spPr>
            <a:ln w="28575" cap="rnd">
              <a:solidFill>
                <a:schemeClr val="accent1"/>
              </a:solidFill>
              <a:round/>
            </a:ln>
            <a:effectLst/>
          </c:spPr>
          <c:marker>
            <c:symbol val="none"/>
          </c:marker>
          <c:cat>
            <c:numRef>
              <c:f>Sheet1!$B$19:$B$25</c:f>
              <c:numCache>
                <c:formatCode>General</c:formatCode>
                <c:ptCount val="7"/>
                <c:pt idx="0">
                  <c:v>2020</c:v>
                </c:pt>
                <c:pt idx="1">
                  <c:v>2025</c:v>
                </c:pt>
                <c:pt idx="2">
                  <c:v>2030</c:v>
                </c:pt>
                <c:pt idx="3">
                  <c:v>2035</c:v>
                </c:pt>
                <c:pt idx="4">
                  <c:v>2040</c:v>
                </c:pt>
                <c:pt idx="5">
                  <c:v>2045</c:v>
                </c:pt>
                <c:pt idx="6">
                  <c:v>2050</c:v>
                </c:pt>
              </c:numCache>
            </c:numRef>
          </c:cat>
          <c:val>
            <c:numRef>
              <c:f>Sheet1!$C$19:$C$25</c:f>
              <c:numCache>
                <c:formatCode>General</c:formatCode>
                <c:ptCount val="7"/>
                <c:pt idx="0">
                  <c:v>164.4</c:v>
                </c:pt>
                <c:pt idx="1">
                  <c:v>110.39999999999999</c:v>
                </c:pt>
                <c:pt idx="2">
                  <c:v>80.399999999999991</c:v>
                </c:pt>
                <c:pt idx="3">
                  <c:v>68.399999999999991</c:v>
                </c:pt>
                <c:pt idx="4">
                  <c:v>60</c:v>
                </c:pt>
                <c:pt idx="5">
                  <c:v>52.8</c:v>
                </c:pt>
                <c:pt idx="6">
                  <c:v>48</c:v>
                </c:pt>
              </c:numCache>
            </c:numRef>
          </c:val>
          <c:smooth val="0"/>
          <c:extLst>
            <c:ext xmlns:c16="http://schemas.microsoft.com/office/drawing/2014/chart" uri="{C3380CC4-5D6E-409C-BE32-E72D297353CC}">
              <c16:uniqueId val="{00000000-BABF-4816-A5AD-EDEDA9518EAF}"/>
            </c:ext>
          </c:extLst>
        </c:ser>
        <c:ser>
          <c:idx val="1"/>
          <c:order val="1"/>
          <c:tx>
            <c:strRef>
              <c:f>Sheet1!$D$18</c:f>
              <c:strCache>
                <c:ptCount val="1"/>
                <c:pt idx="0">
                  <c:v>Fixed-Bottom Offshore</c:v>
                </c:pt>
              </c:strCache>
            </c:strRef>
          </c:tx>
          <c:spPr>
            <a:ln w="28575" cap="rnd">
              <a:solidFill>
                <a:schemeClr val="accent2"/>
              </a:solidFill>
              <a:round/>
            </a:ln>
            <a:effectLst/>
          </c:spPr>
          <c:marker>
            <c:symbol val="none"/>
          </c:marker>
          <c:cat>
            <c:numRef>
              <c:f>Sheet1!$B$19:$B$25</c:f>
              <c:numCache>
                <c:formatCode>General</c:formatCode>
                <c:ptCount val="7"/>
                <c:pt idx="0">
                  <c:v>2020</c:v>
                </c:pt>
                <c:pt idx="1">
                  <c:v>2025</c:v>
                </c:pt>
                <c:pt idx="2">
                  <c:v>2030</c:v>
                </c:pt>
                <c:pt idx="3">
                  <c:v>2035</c:v>
                </c:pt>
                <c:pt idx="4">
                  <c:v>2040</c:v>
                </c:pt>
                <c:pt idx="5">
                  <c:v>2045</c:v>
                </c:pt>
                <c:pt idx="6">
                  <c:v>2050</c:v>
                </c:pt>
              </c:numCache>
            </c:numRef>
          </c:cat>
          <c:val>
            <c:numRef>
              <c:f>Sheet1!$D$19:$D$25</c:f>
              <c:numCache>
                <c:formatCode>General</c:formatCode>
                <c:ptCount val="7"/>
                <c:pt idx="0">
                  <c:v>100.8</c:v>
                </c:pt>
                <c:pt idx="1">
                  <c:v>78</c:v>
                </c:pt>
                <c:pt idx="2">
                  <c:v>66</c:v>
                </c:pt>
                <c:pt idx="3">
                  <c:v>57.599999999999994</c:v>
                </c:pt>
                <c:pt idx="4">
                  <c:v>48</c:v>
                </c:pt>
                <c:pt idx="5">
                  <c:v>44.4</c:v>
                </c:pt>
                <c:pt idx="6">
                  <c:v>40.799999999999997</c:v>
                </c:pt>
              </c:numCache>
            </c:numRef>
          </c:val>
          <c:smooth val="0"/>
          <c:extLst>
            <c:ext xmlns:c16="http://schemas.microsoft.com/office/drawing/2014/chart" uri="{C3380CC4-5D6E-409C-BE32-E72D297353CC}">
              <c16:uniqueId val="{00000001-BABF-4816-A5AD-EDEDA9518EAF}"/>
            </c:ext>
          </c:extLst>
        </c:ser>
        <c:dLbls>
          <c:showLegendKey val="0"/>
          <c:showVal val="0"/>
          <c:showCatName val="0"/>
          <c:showSerName val="0"/>
          <c:showPercent val="0"/>
          <c:showBubbleSize val="0"/>
        </c:dLbls>
        <c:smooth val="0"/>
        <c:axId val="921289936"/>
        <c:axId val="1416366720"/>
      </c:lineChart>
      <c:catAx>
        <c:axId val="9212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416366720"/>
        <c:crosses val="autoZero"/>
        <c:auto val="1"/>
        <c:lblAlgn val="ctr"/>
        <c:lblOffset val="100"/>
        <c:noMultiLvlLbl val="0"/>
      </c:catAx>
      <c:valAx>
        <c:axId val="1416366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100" b="1"/>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92128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4704C-DC97-4EC2-BE4E-59A0EDBE0EF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E013FA22-B06E-4FF3-A6E8-60540C8488CB}">
      <dgm:prSet phldrT="[Text]" custT="1"/>
      <dgm:spPr/>
      <dgm:t>
        <a:bodyPr/>
        <a:lstStyle/>
        <a:p>
          <a:pPr marL="0" lvl="0" defTabSz="711200">
            <a:lnSpc>
              <a:spcPct val="90000"/>
            </a:lnSpc>
            <a:spcBef>
              <a:spcPct val="0"/>
            </a:spcBef>
            <a:spcAft>
              <a:spcPct val="35000"/>
            </a:spcAft>
            <a:buNone/>
          </a:pPr>
          <a:r>
            <a:rPr lang="en-US" sz="1600" b="1" dirty="0">
              <a:latin typeface="+mn-lt"/>
            </a:rPr>
            <a:t>Technology</a:t>
          </a:r>
          <a:r>
            <a:rPr lang="en-US" sz="1600" dirty="0">
              <a:latin typeface="+mn-lt"/>
            </a:rPr>
            <a:t>: </a:t>
          </a:r>
        </a:p>
        <a:p>
          <a:pPr marL="0" lvl="0" defTabSz="711200">
            <a:lnSpc>
              <a:spcPct val="90000"/>
            </a:lnSpc>
            <a:spcBef>
              <a:spcPct val="0"/>
            </a:spcBef>
            <a:spcAft>
              <a:spcPct val="35000"/>
            </a:spcAft>
            <a:buNone/>
          </a:pPr>
          <a:r>
            <a:rPr lang="en-US" sz="1600" dirty="0">
              <a:latin typeface="+mn-lt"/>
            </a:rPr>
            <a:t>Technology convergence and standardization</a:t>
          </a:r>
        </a:p>
        <a:p>
          <a:pPr marL="0" lvl="0" defTabSz="711200">
            <a:lnSpc>
              <a:spcPct val="90000"/>
            </a:lnSpc>
            <a:spcBef>
              <a:spcPct val="0"/>
            </a:spcBef>
            <a:spcAft>
              <a:spcPct val="35000"/>
            </a:spcAft>
            <a:buNone/>
          </a:pPr>
          <a:r>
            <a:rPr lang="en-US" sz="1600" dirty="0">
              <a:latin typeface="+mn-lt"/>
            </a:rPr>
            <a:t>Conduct resource assessment campaigns</a:t>
          </a:r>
        </a:p>
        <a:p>
          <a:pPr marL="0" lvl="0" defTabSz="711200">
            <a:lnSpc>
              <a:spcPct val="90000"/>
            </a:lnSpc>
            <a:spcBef>
              <a:spcPct val="0"/>
            </a:spcBef>
            <a:spcAft>
              <a:spcPct val="35000"/>
            </a:spcAft>
            <a:buNone/>
          </a:pPr>
          <a:r>
            <a:rPr lang="en-US" sz="1600" dirty="0">
              <a:latin typeface="+mn-lt"/>
            </a:rPr>
            <a:t>Support test </a:t>
          </a:r>
          <a:r>
            <a:rPr lang="en-US" sz="1600" dirty="0" err="1">
              <a:latin typeface="+mn-lt"/>
            </a:rPr>
            <a:t>centres</a:t>
          </a:r>
          <a:endParaRPr lang="en-US" sz="1600" dirty="0">
            <a:latin typeface="+mn-lt"/>
          </a:endParaRPr>
        </a:p>
        <a:p>
          <a:pPr marL="0" lvl="0" defTabSz="711200">
            <a:lnSpc>
              <a:spcPct val="90000"/>
            </a:lnSpc>
            <a:spcBef>
              <a:spcPct val="0"/>
            </a:spcBef>
            <a:spcAft>
              <a:spcPct val="35000"/>
            </a:spcAft>
            <a:buNone/>
          </a:pPr>
          <a:r>
            <a:rPr lang="en-US" sz="1600" dirty="0">
              <a:latin typeface="+mn-lt"/>
            </a:rPr>
            <a:t>Capital grant funding for R&amp;D</a:t>
          </a:r>
        </a:p>
      </dgm:t>
    </dgm:pt>
    <dgm:pt modelId="{8D84C21A-C162-41A7-AA12-A3AD11740B59}" type="parTrans" cxnId="{D77EBFE3-1858-492E-91B5-7C41AA6F17EF}">
      <dgm:prSet/>
      <dgm:spPr/>
      <dgm:t>
        <a:bodyPr/>
        <a:lstStyle/>
        <a:p>
          <a:endParaRPr lang="en-US" sz="1600">
            <a:latin typeface="+mn-lt"/>
          </a:endParaRPr>
        </a:p>
      </dgm:t>
    </dgm:pt>
    <dgm:pt modelId="{6F9C2F1B-5F2E-44CB-8856-8CA90B22AF02}" type="sibTrans" cxnId="{D77EBFE3-1858-492E-91B5-7C41AA6F17EF}">
      <dgm:prSet/>
      <dgm:spPr/>
      <dgm:t>
        <a:bodyPr/>
        <a:lstStyle/>
        <a:p>
          <a:endParaRPr lang="en-US" sz="1600">
            <a:latin typeface="+mn-lt"/>
          </a:endParaRPr>
        </a:p>
      </dgm:t>
    </dgm:pt>
    <dgm:pt modelId="{350DB4F8-744C-4A6A-8E5F-EEFC2D63E30D}">
      <dgm:prSet phldrT="[Text]" custT="1"/>
      <dgm:spPr/>
      <dgm:t>
        <a:bodyPr/>
        <a:lstStyle/>
        <a:p>
          <a:r>
            <a:rPr lang="en-US" sz="1600" b="1" dirty="0">
              <a:latin typeface="+mn-lt"/>
            </a:rPr>
            <a:t>Policy:</a:t>
          </a:r>
          <a:endParaRPr lang="en-US" sz="1600" dirty="0">
            <a:latin typeface="+mn-lt"/>
          </a:endParaRPr>
        </a:p>
        <a:p>
          <a:r>
            <a:rPr lang="en-US" sz="1600" dirty="0">
              <a:latin typeface="+mn-lt"/>
            </a:rPr>
            <a:t>Premium price MWh</a:t>
          </a:r>
        </a:p>
        <a:p>
          <a:r>
            <a:rPr lang="en-US" sz="1600" dirty="0">
              <a:latin typeface="+mn-lt"/>
            </a:rPr>
            <a:t>Promote innovative business models</a:t>
          </a:r>
        </a:p>
        <a:p>
          <a:r>
            <a:rPr lang="en-US" sz="1600" dirty="0">
              <a:latin typeface="+mn-lt"/>
            </a:rPr>
            <a:t>Compensate additional services (regulation)</a:t>
          </a:r>
        </a:p>
        <a:p>
          <a:r>
            <a:rPr lang="en-US" sz="1600" dirty="0">
              <a:latin typeface="+mn-lt"/>
            </a:rPr>
            <a:t>Innovative financial structures</a:t>
          </a:r>
        </a:p>
      </dgm:t>
    </dgm:pt>
    <dgm:pt modelId="{C956296B-4A47-4F2E-B616-34A39E6BACB9}" type="parTrans" cxnId="{79F9CAE3-F60F-4A82-8114-A8FBDDE9D8BD}">
      <dgm:prSet/>
      <dgm:spPr/>
      <dgm:t>
        <a:bodyPr/>
        <a:lstStyle/>
        <a:p>
          <a:endParaRPr lang="en-US" sz="1600">
            <a:latin typeface="+mn-lt"/>
          </a:endParaRPr>
        </a:p>
      </dgm:t>
    </dgm:pt>
    <dgm:pt modelId="{AEA3F798-CD65-4111-AA35-1E1D6E630823}" type="sibTrans" cxnId="{79F9CAE3-F60F-4A82-8114-A8FBDDE9D8BD}">
      <dgm:prSet/>
      <dgm:spPr/>
      <dgm:t>
        <a:bodyPr/>
        <a:lstStyle/>
        <a:p>
          <a:endParaRPr lang="en-US" sz="1600">
            <a:latin typeface="+mn-lt"/>
          </a:endParaRPr>
        </a:p>
      </dgm:t>
    </dgm:pt>
    <dgm:pt modelId="{39143F40-5BDB-45AF-AD9B-3F4BF716FB7C}">
      <dgm:prSet phldrT="[Text]" custT="1"/>
      <dgm:spPr/>
      <dgm:t>
        <a:bodyPr/>
        <a:lstStyle/>
        <a:p>
          <a:r>
            <a:rPr lang="en-US" sz="1600" b="1" kern="1200" dirty="0">
              <a:latin typeface="+mn-lt"/>
            </a:rPr>
            <a:t>Infrastructure:</a:t>
          </a:r>
        </a:p>
        <a:p>
          <a:r>
            <a:rPr lang="en-US" sz="1600" kern="1200" dirty="0">
              <a:latin typeface="+mn-lt"/>
              <a:ea typeface="+mn-ea"/>
              <a:cs typeface="Arial"/>
            </a:rPr>
            <a:t>Availability of Networks </a:t>
          </a:r>
        </a:p>
        <a:p>
          <a:r>
            <a:rPr lang="en-US" sz="1600" kern="1200" dirty="0">
              <a:latin typeface="+mn-lt"/>
              <a:ea typeface="+mn-ea"/>
              <a:cs typeface="Arial"/>
            </a:rPr>
            <a:t>Engage and inform the emerging supply chain</a:t>
          </a:r>
        </a:p>
        <a:p>
          <a:r>
            <a:rPr lang="en-US" sz="1600" kern="1200" dirty="0">
              <a:latin typeface="+mn-lt"/>
              <a:ea typeface="+mn-ea"/>
              <a:cs typeface="Arial"/>
            </a:rPr>
            <a:t>Synergies with other RE technologies – firm generation</a:t>
          </a:r>
        </a:p>
      </dgm:t>
    </dgm:pt>
    <dgm:pt modelId="{2709C4C6-EE42-402C-8246-8EC5ED9A73B8}" type="parTrans" cxnId="{59A25BEF-C3DB-42F5-83AA-B5A1415C2D43}">
      <dgm:prSet/>
      <dgm:spPr/>
      <dgm:t>
        <a:bodyPr/>
        <a:lstStyle/>
        <a:p>
          <a:endParaRPr lang="en-US" sz="1600">
            <a:latin typeface="+mn-lt"/>
          </a:endParaRPr>
        </a:p>
      </dgm:t>
    </dgm:pt>
    <dgm:pt modelId="{4FB1F2B8-3EC7-4B8E-B5A8-278A88164A1C}" type="sibTrans" cxnId="{59A25BEF-C3DB-42F5-83AA-B5A1415C2D43}">
      <dgm:prSet/>
      <dgm:spPr/>
      <dgm:t>
        <a:bodyPr/>
        <a:lstStyle/>
        <a:p>
          <a:endParaRPr lang="en-US" sz="1600">
            <a:latin typeface="+mn-lt"/>
          </a:endParaRPr>
        </a:p>
      </dgm:t>
    </dgm:pt>
    <dgm:pt modelId="{371DAFCC-8F10-4FD5-BD0A-E6652F9A920B}">
      <dgm:prSet phldrT="[Text]" custT="1"/>
      <dgm:spPr/>
      <dgm:t>
        <a:bodyPr/>
        <a:lstStyle/>
        <a:p>
          <a:r>
            <a:rPr lang="en-US" sz="1600" b="1" kern="1200" dirty="0">
              <a:latin typeface="+mn-lt"/>
            </a:rPr>
            <a:t>Environmental and Social:</a:t>
          </a:r>
        </a:p>
        <a:p>
          <a:r>
            <a:rPr lang="en-US" sz="1600" kern="1200" dirty="0">
              <a:latin typeface="+mn-lt"/>
              <a:ea typeface="+mn-ea"/>
              <a:cs typeface="Arial"/>
            </a:rPr>
            <a:t>Improve access to baseline data</a:t>
          </a:r>
        </a:p>
        <a:p>
          <a:r>
            <a:rPr lang="en-US" sz="1600" kern="1200" dirty="0">
              <a:latin typeface="+mn-lt"/>
              <a:ea typeface="+mn-ea"/>
              <a:cs typeface="Arial"/>
            </a:rPr>
            <a:t>Consult and engage the public</a:t>
          </a:r>
        </a:p>
        <a:p>
          <a:endParaRPr lang="en-US" sz="1600" dirty="0">
            <a:latin typeface="+mn-lt"/>
          </a:endParaRPr>
        </a:p>
      </dgm:t>
    </dgm:pt>
    <dgm:pt modelId="{B22B03CB-766C-4B4A-A5C8-912D43ADF894}" type="parTrans" cxnId="{1D51C21B-A03E-41A4-A8F1-6C9E85F799D0}">
      <dgm:prSet/>
      <dgm:spPr/>
      <dgm:t>
        <a:bodyPr/>
        <a:lstStyle/>
        <a:p>
          <a:endParaRPr lang="en-US"/>
        </a:p>
      </dgm:t>
    </dgm:pt>
    <dgm:pt modelId="{1CFB6D1C-C1B2-43E3-9571-8B48668E9938}" type="sibTrans" cxnId="{1D51C21B-A03E-41A4-A8F1-6C9E85F799D0}">
      <dgm:prSet/>
      <dgm:spPr/>
      <dgm:t>
        <a:bodyPr/>
        <a:lstStyle/>
        <a:p>
          <a:endParaRPr lang="en-US"/>
        </a:p>
      </dgm:t>
    </dgm:pt>
    <dgm:pt modelId="{8EE88C9B-F8CB-44A2-A739-678981925BCE}" type="pres">
      <dgm:prSet presAssocID="{8274704C-DC97-4EC2-BE4E-59A0EDBE0EFA}" presName="diagram" presStyleCnt="0">
        <dgm:presLayoutVars>
          <dgm:dir/>
          <dgm:resizeHandles val="exact"/>
        </dgm:presLayoutVars>
      </dgm:prSet>
      <dgm:spPr/>
    </dgm:pt>
    <dgm:pt modelId="{B23DA913-81D7-4527-8198-6C752D6FF0F6}" type="pres">
      <dgm:prSet presAssocID="{E013FA22-B06E-4FF3-A6E8-60540C8488CB}" presName="node" presStyleLbl="node1" presStyleIdx="0" presStyleCnt="4">
        <dgm:presLayoutVars>
          <dgm:bulletEnabled val="1"/>
        </dgm:presLayoutVars>
      </dgm:prSet>
      <dgm:spPr/>
    </dgm:pt>
    <dgm:pt modelId="{BCB2EBA4-6556-4D0D-9786-13DBA03A8A74}" type="pres">
      <dgm:prSet presAssocID="{6F9C2F1B-5F2E-44CB-8856-8CA90B22AF02}" presName="sibTrans" presStyleCnt="0"/>
      <dgm:spPr/>
    </dgm:pt>
    <dgm:pt modelId="{E7A34069-4FC4-44A9-9032-611FB4E57957}" type="pres">
      <dgm:prSet presAssocID="{350DB4F8-744C-4A6A-8E5F-EEFC2D63E30D}" presName="node" presStyleLbl="node1" presStyleIdx="1" presStyleCnt="4">
        <dgm:presLayoutVars>
          <dgm:bulletEnabled val="1"/>
        </dgm:presLayoutVars>
      </dgm:prSet>
      <dgm:spPr/>
    </dgm:pt>
    <dgm:pt modelId="{F58F8996-5177-4EB6-B611-FE1CFDDECBBA}" type="pres">
      <dgm:prSet presAssocID="{AEA3F798-CD65-4111-AA35-1E1D6E630823}" presName="sibTrans" presStyleCnt="0"/>
      <dgm:spPr/>
    </dgm:pt>
    <dgm:pt modelId="{8A878543-E311-4DCA-95A9-ABE852D6E06A}" type="pres">
      <dgm:prSet presAssocID="{371DAFCC-8F10-4FD5-BD0A-E6652F9A920B}" presName="node" presStyleLbl="node1" presStyleIdx="2" presStyleCnt="4">
        <dgm:presLayoutVars>
          <dgm:bulletEnabled val="1"/>
        </dgm:presLayoutVars>
      </dgm:prSet>
      <dgm:spPr/>
    </dgm:pt>
    <dgm:pt modelId="{9D68FDA3-7FA5-4940-B3F0-3ABBD71F51C2}" type="pres">
      <dgm:prSet presAssocID="{1CFB6D1C-C1B2-43E3-9571-8B48668E9938}" presName="sibTrans" presStyleCnt="0"/>
      <dgm:spPr/>
    </dgm:pt>
    <dgm:pt modelId="{8DB78FB6-AEAA-45A4-8AA4-2C46DFD443DC}" type="pres">
      <dgm:prSet presAssocID="{39143F40-5BDB-45AF-AD9B-3F4BF716FB7C}" presName="node" presStyleLbl="node1" presStyleIdx="3" presStyleCnt="4">
        <dgm:presLayoutVars>
          <dgm:bulletEnabled val="1"/>
        </dgm:presLayoutVars>
      </dgm:prSet>
      <dgm:spPr/>
    </dgm:pt>
  </dgm:ptLst>
  <dgm:cxnLst>
    <dgm:cxn modelId="{EE8B5912-6A38-4F0A-B67E-351AC1707F85}" type="presOf" srcId="{39143F40-5BDB-45AF-AD9B-3F4BF716FB7C}" destId="{8DB78FB6-AEAA-45A4-8AA4-2C46DFD443DC}" srcOrd="0" destOrd="0" presId="urn:microsoft.com/office/officeart/2005/8/layout/default"/>
    <dgm:cxn modelId="{1D51C21B-A03E-41A4-A8F1-6C9E85F799D0}" srcId="{8274704C-DC97-4EC2-BE4E-59A0EDBE0EFA}" destId="{371DAFCC-8F10-4FD5-BD0A-E6652F9A920B}" srcOrd="2" destOrd="0" parTransId="{B22B03CB-766C-4B4A-A5C8-912D43ADF894}" sibTransId="{1CFB6D1C-C1B2-43E3-9571-8B48668E9938}"/>
    <dgm:cxn modelId="{0367245B-76D0-4A18-A580-B0C5447B64A9}" type="presOf" srcId="{371DAFCC-8F10-4FD5-BD0A-E6652F9A920B}" destId="{8A878543-E311-4DCA-95A9-ABE852D6E06A}" srcOrd="0" destOrd="0" presId="urn:microsoft.com/office/officeart/2005/8/layout/default"/>
    <dgm:cxn modelId="{2A5BE368-0877-4E51-BF47-F0C41653455B}" type="presOf" srcId="{E013FA22-B06E-4FF3-A6E8-60540C8488CB}" destId="{B23DA913-81D7-4527-8198-6C752D6FF0F6}" srcOrd="0" destOrd="0" presId="urn:microsoft.com/office/officeart/2005/8/layout/default"/>
    <dgm:cxn modelId="{2E30E7AA-93F4-4EBD-9C39-7871F309A006}" type="presOf" srcId="{8274704C-DC97-4EC2-BE4E-59A0EDBE0EFA}" destId="{8EE88C9B-F8CB-44A2-A739-678981925BCE}" srcOrd="0" destOrd="0" presId="urn:microsoft.com/office/officeart/2005/8/layout/default"/>
    <dgm:cxn modelId="{D77EBFE3-1858-492E-91B5-7C41AA6F17EF}" srcId="{8274704C-DC97-4EC2-BE4E-59A0EDBE0EFA}" destId="{E013FA22-B06E-4FF3-A6E8-60540C8488CB}" srcOrd="0" destOrd="0" parTransId="{8D84C21A-C162-41A7-AA12-A3AD11740B59}" sibTransId="{6F9C2F1B-5F2E-44CB-8856-8CA90B22AF02}"/>
    <dgm:cxn modelId="{79F9CAE3-F60F-4A82-8114-A8FBDDE9D8BD}" srcId="{8274704C-DC97-4EC2-BE4E-59A0EDBE0EFA}" destId="{350DB4F8-744C-4A6A-8E5F-EEFC2D63E30D}" srcOrd="1" destOrd="0" parTransId="{C956296B-4A47-4F2E-B616-34A39E6BACB9}" sibTransId="{AEA3F798-CD65-4111-AA35-1E1D6E630823}"/>
    <dgm:cxn modelId="{59A25BEF-C3DB-42F5-83AA-B5A1415C2D43}" srcId="{8274704C-DC97-4EC2-BE4E-59A0EDBE0EFA}" destId="{39143F40-5BDB-45AF-AD9B-3F4BF716FB7C}" srcOrd="3" destOrd="0" parTransId="{2709C4C6-EE42-402C-8246-8EC5ED9A73B8}" sibTransId="{4FB1F2B8-3EC7-4B8E-B5A8-278A88164A1C}"/>
    <dgm:cxn modelId="{3CF168F2-52B9-4232-B042-32044B326CCC}" type="presOf" srcId="{350DB4F8-744C-4A6A-8E5F-EEFC2D63E30D}" destId="{E7A34069-4FC4-44A9-9032-611FB4E57957}" srcOrd="0" destOrd="0" presId="urn:microsoft.com/office/officeart/2005/8/layout/default"/>
    <dgm:cxn modelId="{7B12A608-DBB6-4D8E-BE19-00643A809F75}" type="presParOf" srcId="{8EE88C9B-F8CB-44A2-A739-678981925BCE}" destId="{B23DA913-81D7-4527-8198-6C752D6FF0F6}" srcOrd="0" destOrd="0" presId="urn:microsoft.com/office/officeart/2005/8/layout/default"/>
    <dgm:cxn modelId="{056200FC-86F6-4D05-91F4-E76D5C5BF244}" type="presParOf" srcId="{8EE88C9B-F8CB-44A2-A739-678981925BCE}" destId="{BCB2EBA4-6556-4D0D-9786-13DBA03A8A74}" srcOrd="1" destOrd="0" presId="urn:microsoft.com/office/officeart/2005/8/layout/default"/>
    <dgm:cxn modelId="{1DD07CEE-3B92-40C3-8202-B777C4ACC701}" type="presParOf" srcId="{8EE88C9B-F8CB-44A2-A739-678981925BCE}" destId="{E7A34069-4FC4-44A9-9032-611FB4E57957}" srcOrd="2" destOrd="0" presId="urn:microsoft.com/office/officeart/2005/8/layout/default"/>
    <dgm:cxn modelId="{2E888BA2-5B8D-474F-A03A-3E3D45F670D6}" type="presParOf" srcId="{8EE88C9B-F8CB-44A2-A739-678981925BCE}" destId="{F58F8996-5177-4EB6-B611-FE1CFDDECBBA}" srcOrd="3" destOrd="0" presId="urn:microsoft.com/office/officeart/2005/8/layout/default"/>
    <dgm:cxn modelId="{4C238B63-1F48-4AEE-AD4F-70C17D28E3E0}" type="presParOf" srcId="{8EE88C9B-F8CB-44A2-A739-678981925BCE}" destId="{8A878543-E311-4DCA-95A9-ABE852D6E06A}" srcOrd="4" destOrd="0" presId="urn:microsoft.com/office/officeart/2005/8/layout/default"/>
    <dgm:cxn modelId="{6C928DF1-BE11-4680-B7EB-53CBF47BFCAD}" type="presParOf" srcId="{8EE88C9B-F8CB-44A2-A739-678981925BCE}" destId="{9D68FDA3-7FA5-4940-B3F0-3ABBD71F51C2}" srcOrd="5" destOrd="0" presId="urn:microsoft.com/office/officeart/2005/8/layout/default"/>
    <dgm:cxn modelId="{D7290740-FAFD-4755-9436-8F4C9B2182B8}" type="presParOf" srcId="{8EE88C9B-F8CB-44A2-A739-678981925BCE}" destId="{8DB78FB6-AEAA-45A4-8AA4-2C46DFD443DC}"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74FBC-3C6C-4CE4-A6F7-0A83F4CF951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DDDFCA0F-8729-4DF6-89B1-AFC8F55CFC84}">
      <dgm:prSet/>
      <dgm:spPr/>
      <dgm:t>
        <a:bodyPr/>
        <a:lstStyle/>
        <a:p>
          <a:r>
            <a:rPr lang="en-US"/>
            <a:t>Acknowledge the key role of offshore renewables at G20 ministerial level.</a:t>
          </a:r>
        </a:p>
      </dgm:t>
    </dgm:pt>
    <dgm:pt modelId="{217B9CAE-1852-4143-B1EC-193EC9634571}" type="parTrans" cxnId="{01FD8D28-C20F-4E17-95E8-D02E346CD75F}">
      <dgm:prSet/>
      <dgm:spPr/>
      <dgm:t>
        <a:bodyPr/>
        <a:lstStyle/>
        <a:p>
          <a:endParaRPr lang="en-US"/>
        </a:p>
      </dgm:t>
    </dgm:pt>
    <dgm:pt modelId="{DDB89360-A564-4086-862C-09822A8E2B82}" type="sibTrans" cxnId="{01FD8D28-C20F-4E17-95E8-D02E346CD75F}">
      <dgm:prSet/>
      <dgm:spPr/>
      <dgm:t>
        <a:bodyPr/>
        <a:lstStyle/>
        <a:p>
          <a:endParaRPr lang="en-US"/>
        </a:p>
      </dgm:t>
    </dgm:pt>
    <dgm:pt modelId="{A3ECFD93-96BE-4638-B019-C473068BDF3C}">
      <dgm:prSet/>
      <dgm:spPr/>
      <dgm:t>
        <a:bodyPr/>
        <a:lstStyle/>
        <a:p>
          <a:r>
            <a:rPr lang="en-US"/>
            <a:t>G20 to cooperate with IRENA’s Collaborative Framework to collect and disseminate key data on Offshore Renewables. </a:t>
          </a:r>
        </a:p>
      </dgm:t>
    </dgm:pt>
    <dgm:pt modelId="{15481D08-DA2F-4FE6-8714-F32D06181192}" type="parTrans" cxnId="{3F083A90-6FF8-4058-855C-B8A20E36EAB6}">
      <dgm:prSet/>
      <dgm:spPr/>
      <dgm:t>
        <a:bodyPr/>
        <a:lstStyle/>
        <a:p>
          <a:endParaRPr lang="en-US"/>
        </a:p>
      </dgm:t>
    </dgm:pt>
    <dgm:pt modelId="{39A74BA9-AC61-4A05-B505-4DE18339B9EA}" type="sibTrans" cxnId="{3F083A90-6FF8-4058-855C-B8A20E36EAB6}">
      <dgm:prSet/>
      <dgm:spPr/>
      <dgm:t>
        <a:bodyPr/>
        <a:lstStyle/>
        <a:p>
          <a:endParaRPr lang="en-US"/>
        </a:p>
      </dgm:t>
    </dgm:pt>
    <dgm:pt modelId="{BAE79C24-B449-4599-81AF-E75984E34601}">
      <dgm:prSet/>
      <dgm:spPr/>
      <dgm:t>
        <a:bodyPr/>
        <a:lstStyle/>
        <a:p>
          <a:r>
            <a:rPr lang="en-US" dirty="0"/>
            <a:t>Promote G20 countries to include offshore renewables in national energy and climate policies - e.g. NDCs. and Recovery plans</a:t>
          </a:r>
        </a:p>
      </dgm:t>
    </dgm:pt>
    <dgm:pt modelId="{A451344B-E9DF-433A-8F1B-4496FC2F4D02}" type="parTrans" cxnId="{6A215077-26DB-4248-9C08-0976EA1E51C0}">
      <dgm:prSet/>
      <dgm:spPr/>
      <dgm:t>
        <a:bodyPr/>
        <a:lstStyle/>
        <a:p>
          <a:endParaRPr lang="en-US"/>
        </a:p>
      </dgm:t>
    </dgm:pt>
    <dgm:pt modelId="{B5EE334A-08B5-4989-AFD2-D09DACE98B00}" type="sibTrans" cxnId="{6A215077-26DB-4248-9C08-0976EA1E51C0}">
      <dgm:prSet/>
      <dgm:spPr/>
      <dgm:t>
        <a:bodyPr/>
        <a:lstStyle/>
        <a:p>
          <a:endParaRPr lang="en-US"/>
        </a:p>
      </dgm:t>
    </dgm:pt>
    <dgm:pt modelId="{BEC8861D-7F0F-4B1F-9A75-53036EFA1FD4}">
      <dgm:prSet/>
      <dgm:spPr/>
      <dgm:t>
        <a:bodyPr/>
        <a:lstStyle/>
        <a:p>
          <a:r>
            <a:rPr lang="en-US"/>
            <a:t>Support increase public investments in RD&amp;D for all offshore renewable technologies.</a:t>
          </a:r>
        </a:p>
      </dgm:t>
    </dgm:pt>
    <dgm:pt modelId="{56A408B7-BBD3-42E5-92B0-6A6090C2FF17}" type="parTrans" cxnId="{A2942E3D-AB00-43E1-95E7-30851BDE7AF7}">
      <dgm:prSet/>
      <dgm:spPr/>
      <dgm:t>
        <a:bodyPr/>
        <a:lstStyle/>
        <a:p>
          <a:endParaRPr lang="en-US"/>
        </a:p>
      </dgm:t>
    </dgm:pt>
    <dgm:pt modelId="{24BC215C-1BF5-4EBB-957E-85C42284C7D9}" type="sibTrans" cxnId="{A2942E3D-AB00-43E1-95E7-30851BDE7AF7}">
      <dgm:prSet/>
      <dgm:spPr/>
      <dgm:t>
        <a:bodyPr/>
        <a:lstStyle/>
        <a:p>
          <a:endParaRPr lang="en-US"/>
        </a:p>
      </dgm:t>
    </dgm:pt>
    <dgm:pt modelId="{8A633DCA-F45D-44D2-A3A8-ECBDED315A54}">
      <dgm:prSet/>
      <dgm:spPr/>
      <dgm:t>
        <a:bodyPr/>
        <a:lstStyle/>
        <a:p>
          <a:r>
            <a:rPr lang="en-US"/>
            <a:t>Design and implement joint RD&amp;D projects at commercial scale</a:t>
          </a:r>
        </a:p>
      </dgm:t>
    </dgm:pt>
    <dgm:pt modelId="{0D3B048C-1A2D-4737-9C30-7573E5112AD3}" type="parTrans" cxnId="{7EBA24EE-53F2-4AB8-A1C9-817581968439}">
      <dgm:prSet/>
      <dgm:spPr/>
      <dgm:t>
        <a:bodyPr/>
        <a:lstStyle/>
        <a:p>
          <a:endParaRPr lang="en-US"/>
        </a:p>
      </dgm:t>
    </dgm:pt>
    <dgm:pt modelId="{C1153F92-D0EA-4523-9FF4-FCE4D005A9F2}" type="sibTrans" cxnId="{7EBA24EE-53F2-4AB8-A1C9-817581968439}">
      <dgm:prSet/>
      <dgm:spPr/>
      <dgm:t>
        <a:bodyPr/>
        <a:lstStyle/>
        <a:p>
          <a:endParaRPr lang="en-US"/>
        </a:p>
      </dgm:t>
    </dgm:pt>
    <dgm:pt modelId="{147B79AD-E927-4138-8AC7-869A009A2B3C}">
      <dgm:prSet/>
      <dgm:spPr/>
      <dgm:t>
        <a:bodyPr/>
        <a:lstStyle/>
        <a:p>
          <a:r>
            <a:rPr lang="en-US"/>
            <a:t>Promote public-private partnerships for innovative offshore renewables like offshore wind-to-hydrogen generation units.</a:t>
          </a:r>
        </a:p>
      </dgm:t>
    </dgm:pt>
    <dgm:pt modelId="{4D9E819B-13BB-40FE-BE60-2C365015422C}" type="parTrans" cxnId="{3F58F474-B6DB-47D6-B353-41D02089FD85}">
      <dgm:prSet/>
      <dgm:spPr/>
      <dgm:t>
        <a:bodyPr/>
        <a:lstStyle/>
        <a:p>
          <a:endParaRPr lang="en-US"/>
        </a:p>
      </dgm:t>
    </dgm:pt>
    <dgm:pt modelId="{CD0DA6C5-5CA1-4F2E-910C-77722EE61AEB}" type="sibTrans" cxnId="{3F58F474-B6DB-47D6-B353-41D02089FD85}">
      <dgm:prSet/>
      <dgm:spPr/>
      <dgm:t>
        <a:bodyPr/>
        <a:lstStyle/>
        <a:p>
          <a:endParaRPr lang="en-US"/>
        </a:p>
      </dgm:t>
    </dgm:pt>
    <dgm:pt modelId="{BC617AD5-CF6C-4316-86FB-A0D9225DF18B}">
      <dgm:prSet/>
      <dgm:spPr/>
      <dgm:t>
        <a:bodyPr/>
        <a:lstStyle/>
        <a:p>
          <a:r>
            <a:rPr lang="en-US" dirty="0"/>
            <a:t>Identify and promote innovative financing mechanisms for offshore renewable technologies within the “Finance Track” of the G20.</a:t>
          </a:r>
        </a:p>
      </dgm:t>
    </dgm:pt>
    <dgm:pt modelId="{99D4283C-6801-4B86-B000-47B964C57FE9}" type="parTrans" cxnId="{7BBC545A-35C1-47D8-8EDD-0ED524F5FD31}">
      <dgm:prSet/>
      <dgm:spPr/>
      <dgm:t>
        <a:bodyPr/>
        <a:lstStyle/>
        <a:p>
          <a:endParaRPr lang="en-US"/>
        </a:p>
      </dgm:t>
    </dgm:pt>
    <dgm:pt modelId="{AD15A0DF-9FF6-47C2-B93F-72FF6976C49B}" type="sibTrans" cxnId="{7BBC545A-35C1-47D8-8EDD-0ED524F5FD31}">
      <dgm:prSet/>
      <dgm:spPr/>
      <dgm:t>
        <a:bodyPr/>
        <a:lstStyle/>
        <a:p>
          <a:endParaRPr lang="en-US"/>
        </a:p>
      </dgm:t>
    </dgm:pt>
    <dgm:pt modelId="{9B967F12-D282-4565-8670-17DE84B402D7}" type="pres">
      <dgm:prSet presAssocID="{B4974FBC-3C6C-4CE4-A6F7-0A83F4CF9511}" presName="Name0" presStyleCnt="0">
        <dgm:presLayoutVars>
          <dgm:chMax val="7"/>
          <dgm:chPref val="7"/>
          <dgm:dir/>
        </dgm:presLayoutVars>
      </dgm:prSet>
      <dgm:spPr/>
    </dgm:pt>
    <dgm:pt modelId="{553640CF-0DD7-4A11-B9C8-CEC1AC9DC969}" type="pres">
      <dgm:prSet presAssocID="{B4974FBC-3C6C-4CE4-A6F7-0A83F4CF9511}" presName="Name1" presStyleCnt="0"/>
      <dgm:spPr/>
    </dgm:pt>
    <dgm:pt modelId="{D9D260EB-65E4-4D98-A1FF-0DED21F80264}" type="pres">
      <dgm:prSet presAssocID="{B4974FBC-3C6C-4CE4-A6F7-0A83F4CF9511}" presName="cycle" presStyleCnt="0"/>
      <dgm:spPr/>
    </dgm:pt>
    <dgm:pt modelId="{D4EBA633-AB73-4EE3-9DFD-9798586EB4E6}" type="pres">
      <dgm:prSet presAssocID="{B4974FBC-3C6C-4CE4-A6F7-0A83F4CF9511}" presName="srcNode" presStyleLbl="node1" presStyleIdx="0" presStyleCnt="7"/>
      <dgm:spPr/>
    </dgm:pt>
    <dgm:pt modelId="{086937C3-84EA-4D01-815B-C9B4599AF65A}" type="pres">
      <dgm:prSet presAssocID="{B4974FBC-3C6C-4CE4-A6F7-0A83F4CF9511}" presName="conn" presStyleLbl="parChTrans1D2" presStyleIdx="0" presStyleCnt="1"/>
      <dgm:spPr/>
    </dgm:pt>
    <dgm:pt modelId="{44538208-D7B4-4B65-A582-02B415A2B701}" type="pres">
      <dgm:prSet presAssocID="{B4974FBC-3C6C-4CE4-A6F7-0A83F4CF9511}" presName="extraNode" presStyleLbl="node1" presStyleIdx="0" presStyleCnt="7"/>
      <dgm:spPr/>
    </dgm:pt>
    <dgm:pt modelId="{21B47D6E-FAC8-490A-968E-B7E83CCEB542}" type="pres">
      <dgm:prSet presAssocID="{B4974FBC-3C6C-4CE4-A6F7-0A83F4CF9511}" presName="dstNode" presStyleLbl="node1" presStyleIdx="0" presStyleCnt="7"/>
      <dgm:spPr/>
    </dgm:pt>
    <dgm:pt modelId="{6C0CC521-B337-4486-842E-B44CEAD72007}" type="pres">
      <dgm:prSet presAssocID="{DDDFCA0F-8729-4DF6-89B1-AFC8F55CFC84}" presName="text_1" presStyleLbl="node1" presStyleIdx="0" presStyleCnt="7">
        <dgm:presLayoutVars>
          <dgm:bulletEnabled val="1"/>
        </dgm:presLayoutVars>
      </dgm:prSet>
      <dgm:spPr/>
    </dgm:pt>
    <dgm:pt modelId="{2302F9F3-1C4D-4054-938C-619391EB46D4}" type="pres">
      <dgm:prSet presAssocID="{DDDFCA0F-8729-4DF6-89B1-AFC8F55CFC84}" presName="accent_1" presStyleCnt="0"/>
      <dgm:spPr/>
    </dgm:pt>
    <dgm:pt modelId="{217F7079-7386-4A28-A6B0-83473D0085E0}" type="pres">
      <dgm:prSet presAssocID="{DDDFCA0F-8729-4DF6-89B1-AFC8F55CFC84}" presName="accentRepeatNode" presStyleLbl="solidFgAcc1" presStyleIdx="0" presStyleCnt="7"/>
      <dgm:spPr/>
    </dgm:pt>
    <dgm:pt modelId="{87F59655-F1CB-4060-BF1C-AE0EB72E78CD}" type="pres">
      <dgm:prSet presAssocID="{A3ECFD93-96BE-4638-B019-C473068BDF3C}" presName="text_2" presStyleLbl="node1" presStyleIdx="1" presStyleCnt="7">
        <dgm:presLayoutVars>
          <dgm:bulletEnabled val="1"/>
        </dgm:presLayoutVars>
      </dgm:prSet>
      <dgm:spPr/>
    </dgm:pt>
    <dgm:pt modelId="{5B584A0A-04F2-42F4-B13F-BFF689EDCD8D}" type="pres">
      <dgm:prSet presAssocID="{A3ECFD93-96BE-4638-B019-C473068BDF3C}" presName="accent_2" presStyleCnt="0"/>
      <dgm:spPr/>
    </dgm:pt>
    <dgm:pt modelId="{FF5D9E47-29EA-4F5B-B13E-7FC6670697CD}" type="pres">
      <dgm:prSet presAssocID="{A3ECFD93-96BE-4638-B019-C473068BDF3C}" presName="accentRepeatNode" presStyleLbl="solidFgAcc1" presStyleIdx="1" presStyleCnt="7"/>
      <dgm:spPr/>
    </dgm:pt>
    <dgm:pt modelId="{320D76A9-81F6-48B8-B7D7-C18EB3CE9B40}" type="pres">
      <dgm:prSet presAssocID="{BAE79C24-B449-4599-81AF-E75984E34601}" presName="text_3" presStyleLbl="node1" presStyleIdx="2" presStyleCnt="7">
        <dgm:presLayoutVars>
          <dgm:bulletEnabled val="1"/>
        </dgm:presLayoutVars>
      </dgm:prSet>
      <dgm:spPr/>
    </dgm:pt>
    <dgm:pt modelId="{EAACF28C-B1B1-474B-A1A9-649EA810A055}" type="pres">
      <dgm:prSet presAssocID="{BAE79C24-B449-4599-81AF-E75984E34601}" presName="accent_3" presStyleCnt="0"/>
      <dgm:spPr/>
    </dgm:pt>
    <dgm:pt modelId="{4D85C446-53CC-4A08-BF31-43075A800E7C}" type="pres">
      <dgm:prSet presAssocID="{BAE79C24-B449-4599-81AF-E75984E34601}" presName="accentRepeatNode" presStyleLbl="solidFgAcc1" presStyleIdx="2" presStyleCnt="7"/>
      <dgm:spPr/>
    </dgm:pt>
    <dgm:pt modelId="{8A64C8AA-C7CD-4906-B824-8F2A57550E5F}" type="pres">
      <dgm:prSet presAssocID="{BEC8861D-7F0F-4B1F-9A75-53036EFA1FD4}" presName="text_4" presStyleLbl="node1" presStyleIdx="3" presStyleCnt="7">
        <dgm:presLayoutVars>
          <dgm:bulletEnabled val="1"/>
        </dgm:presLayoutVars>
      </dgm:prSet>
      <dgm:spPr/>
    </dgm:pt>
    <dgm:pt modelId="{950EA037-F6F9-4816-BAC0-EA0CD96B7838}" type="pres">
      <dgm:prSet presAssocID="{BEC8861D-7F0F-4B1F-9A75-53036EFA1FD4}" presName="accent_4" presStyleCnt="0"/>
      <dgm:spPr/>
    </dgm:pt>
    <dgm:pt modelId="{AB1795B9-EC74-4F95-84B8-247D948DD177}" type="pres">
      <dgm:prSet presAssocID="{BEC8861D-7F0F-4B1F-9A75-53036EFA1FD4}" presName="accentRepeatNode" presStyleLbl="solidFgAcc1" presStyleIdx="3" presStyleCnt="7"/>
      <dgm:spPr/>
    </dgm:pt>
    <dgm:pt modelId="{05391EB1-6D6B-4245-A876-0B5DAC501DA0}" type="pres">
      <dgm:prSet presAssocID="{8A633DCA-F45D-44D2-A3A8-ECBDED315A54}" presName="text_5" presStyleLbl="node1" presStyleIdx="4" presStyleCnt="7">
        <dgm:presLayoutVars>
          <dgm:bulletEnabled val="1"/>
        </dgm:presLayoutVars>
      </dgm:prSet>
      <dgm:spPr/>
    </dgm:pt>
    <dgm:pt modelId="{229A469A-DD16-4C71-9684-052440405F8C}" type="pres">
      <dgm:prSet presAssocID="{8A633DCA-F45D-44D2-A3A8-ECBDED315A54}" presName="accent_5" presStyleCnt="0"/>
      <dgm:spPr/>
    </dgm:pt>
    <dgm:pt modelId="{FBE84F6D-277E-4A6F-92E3-131472CD7F7C}" type="pres">
      <dgm:prSet presAssocID="{8A633DCA-F45D-44D2-A3A8-ECBDED315A54}" presName="accentRepeatNode" presStyleLbl="solidFgAcc1" presStyleIdx="4" presStyleCnt="7"/>
      <dgm:spPr/>
    </dgm:pt>
    <dgm:pt modelId="{037BB9FC-1E6D-4932-A1D8-C86975408FF0}" type="pres">
      <dgm:prSet presAssocID="{147B79AD-E927-4138-8AC7-869A009A2B3C}" presName="text_6" presStyleLbl="node1" presStyleIdx="5" presStyleCnt="7">
        <dgm:presLayoutVars>
          <dgm:bulletEnabled val="1"/>
        </dgm:presLayoutVars>
      </dgm:prSet>
      <dgm:spPr/>
    </dgm:pt>
    <dgm:pt modelId="{F9022FD1-DCB4-4FAF-9AAB-CA8C6FEFC2E2}" type="pres">
      <dgm:prSet presAssocID="{147B79AD-E927-4138-8AC7-869A009A2B3C}" presName="accent_6" presStyleCnt="0"/>
      <dgm:spPr/>
    </dgm:pt>
    <dgm:pt modelId="{AD12F6F4-5710-497A-82A5-322D21F71A44}" type="pres">
      <dgm:prSet presAssocID="{147B79AD-E927-4138-8AC7-869A009A2B3C}" presName="accentRepeatNode" presStyleLbl="solidFgAcc1" presStyleIdx="5" presStyleCnt="7"/>
      <dgm:spPr/>
    </dgm:pt>
    <dgm:pt modelId="{61A4F6C9-0F70-4E56-9DF9-62EA6B36ABBE}" type="pres">
      <dgm:prSet presAssocID="{BC617AD5-CF6C-4316-86FB-A0D9225DF18B}" presName="text_7" presStyleLbl="node1" presStyleIdx="6" presStyleCnt="7">
        <dgm:presLayoutVars>
          <dgm:bulletEnabled val="1"/>
        </dgm:presLayoutVars>
      </dgm:prSet>
      <dgm:spPr/>
    </dgm:pt>
    <dgm:pt modelId="{AA922CDB-2CAE-4C8D-9E26-0831EC768F09}" type="pres">
      <dgm:prSet presAssocID="{BC617AD5-CF6C-4316-86FB-A0D9225DF18B}" presName="accent_7" presStyleCnt="0"/>
      <dgm:spPr/>
    </dgm:pt>
    <dgm:pt modelId="{474FD2FF-F5D4-435F-8A5B-589B13D5A4D2}" type="pres">
      <dgm:prSet presAssocID="{BC617AD5-CF6C-4316-86FB-A0D9225DF18B}" presName="accentRepeatNode" presStyleLbl="solidFgAcc1" presStyleIdx="6" presStyleCnt="7"/>
      <dgm:spPr/>
    </dgm:pt>
  </dgm:ptLst>
  <dgm:cxnLst>
    <dgm:cxn modelId="{3F352310-EFE1-4FF9-8C50-3312DA13D4C4}" type="presOf" srcId="{BC617AD5-CF6C-4316-86FB-A0D9225DF18B}" destId="{61A4F6C9-0F70-4E56-9DF9-62EA6B36ABBE}" srcOrd="0" destOrd="0" presId="urn:microsoft.com/office/officeart/2008/layout/VerticalCurvedList"/>
    <dgm:cxn modelId="{01FD8D28-C20F-4E17-95E8-D02E346CD75F}" srcId="{B4974FBC-3C6C-4CE4-A6F7-0A83F4CF9511}" destId="{DDDFCA0F-8729-4DF6-89B1-AFC8F55CFC84}" srcOrd="0" destOrd="0" parTransId="{217B9CAE-1852-4143-B1EC-193EC9634571}" sibTransId="{DDB89360-A564-4086-862C-09822A8E2B82}"/>
    <dgm:cxn modelId="{A2942E3D-AB00-43E1-95E7-30851BDE7AF7}" srcId="{B4974FBC-3C6C-4CE4-A6F7-0A83F4CF9511}" destId="{BEC8861D-7F0F-4B1F-9A75-53036EFA1FD4}" srcOrd="3" destOrd="0" parTransId="{56A408B7-BBD3-42E5-92B0-6A6090C2FF17}" sibTransId="{24BC215C-1BF5-4EBB-957E-85C42284C7D9}"/>
    <dgm:cxn modelId="{1A2CD33D-8660-45F1-9E8C-37224C7403CC}" type="presOf" srcId="{DDB89360-A564-4086-862C-09822A8E2B82}" destId="{086937C3-84EA-4D01-815B-C9B4599AF65A}" srcOrd="0" destOrd="0" presId="urn:microsoft.com/office/officeart/2008/layout/VerticalCurvedList"/>
    <dgm:cxn modelId="{D157836C-C8FE-4299-B0EB-0AFDCF028D43}" type="presOf" srcId="{8A633DCA-F45D-44D2-A3A8-ECBDED315A54}" destId="{05391EB1-6D6B-4245-A876-0B5DAC501DA0}" srcOrd="0" destOrd="0" presId="urn:microsoft.com/office/officeart/2008/layout/VerticalCurvedList"/>
    <dgm:cxn modelId="{3F58F474-B6DB-47D6-B353-41D02089FD85}" srcId="{B4974FBC-3C6C-4CE4-A6F7-0A83F4CF9511}" destId="{147B79AD-E927-4138-8AC7-869A009A2B3C}" srcOrd="5" destOrd="0" parTransId="{4D9E819B-13BB-40FE-BE60-2C365015422C}" sibTransId="{CD0DA6C5-5CA1-4F2E-910C-77722EE61AEB}"/>
    <dgm:cxn modelId="{6A215077-26DB-4248-9C08-0976EA1E51C0}" srcId="{B4974FBC-3C6C-4CE4-A6F7-0A83F4CF9511}" destId="{BAE79C24-B449-4599-81AF-E75984E34601}" srcOrd="2" destOrd="0" parTransId="{A451344B-E9DF-433A-8F1B-4496FC2F4D02}" sibTransId="{B5EE334A-08B5-4989-AFD2-D09DACE98B00}"/>
    <dgm:cxn modelId="{7BBC545A-35C1-47D8-8EDD-0ED524F5FD31}" srcId="{B4974FBC-3C6C-4CE4-A6F7-0A83F4CF9511}" destId="{BC617AD5-CF6C-4316-86FB-A0D9225DF18B}" srcOrd="6" destOrd="0" parTransId="{99D4283C-6801-4B86-B000-47B964C57FE9}" sibTransId="{AD15A0DF-9FF6-47C2-B93F-72FF6976C49B}"/>
    <dgm:cxn modelId="{3F083A90-6FF8-4058-855C-B8A20E36EAB6}" srcId="{B4974FBC-3C6C-4CE4-A6F7-0A83F4CF9511}" destId="{A3ECFD93-96BE-4638-B019-C473068BDF3C}" srcOrd="1" destOrd="0" parTransId="{15481D08-DA2F-4FE6-8714-F32D06181192}" sibTransId="{39A74BA9-AC61-4A05-B505-4DE18339B9EA}"/>
    <dgm:cxn modelId="{81A9A497-E8B0-440F-A054-EF62937252FB}" type="presOf" srcId="{BAE79C24-B449-4599-81AF-E75984E34601}" destId="{320D76A9-81F6-48B8-B7D7-C18EB3CE9B40}" srcOrd="0" destOrd="0" presId="urn:microsoft.com/office/officeart/2008/layout/VerticalCurvedList"/>
    <dgm:cxn modelId="{2A9CC99F-7574-4956-AEB1-3AA201E4B32E}" type="presOf" srcId="{DDDFCA0F-8729-4DF6-89B1-AFC8F55CFC84}" destId="{6C0CC521-B337-4486-842E-B44CEAD72007}" srcOrd="0" destOrd="0" presId="urn:microsoft.com/office/officeart/2008/layout/VerticalCurvedList"/>
    <dgm:cxn modelId="{519EE0AC-6237-47F8-9339-E72B5282D112}" type="presOf" srcId="{147B79AD-E927-4138-8AC7-869A009A2B3C}" destId="{037BB9FC-1E6D-4932-A1D8-C86975408FF0}" srcOrd="0" destOrd="0" presId="urn:microsoft.com/office/officeart/2008/layout/VerticalCurvedList"/>
    <dgm:cxn modelId="{63F04BAF-C481-482D-AF80-86C67DB87768}" type="presOf" srcId="{B4974FBC-3C6C-4CE4-A6F7-0A83F4CF9511}" destId="{9B967F12-D282-4565-8670-17DE84B402D7}" srcOrd="0" destOrd="0" presId="urn:microsoft.com/office/officeart/2008/layout/VerticalCurvedList"/>
    <dgm:cxn modelId="{AB3366EB-F1A2-4B66-A817-DC1FCF15B4FA}" type="presOf" srcId="{A3ECFD93-96BE-4638-B019-C473068BDF3C}" destId="{87F59655-F1CB-4060-BF1C-AE0EB72E78CD}" srcOrd="0" destOrd="0" presId="urn:microsoft.com/office/officeart/2008/layout/VerticalCurvedList"/>
    <dgm:cxn modelId="{7EBA24EE-53F2-4AB8-A1C9-817581968439}" srcId="{B4974FBC-3C6C-4CE4-A6F7-0A83F4CF9511}" destId="{8A633DCA-F45D-44D2-A3A8-ECBDED315A54}" srcOrd="4" destOrd="0" parTransId="{0D3B048C-1A2D-4737-9C30-7573E5112AD3}" sibTransId="{C1153F92-D0EA-4523-9FF4-FCE4D005A9F2}"/>
    <dgm:cxn modelId="{8FE04BFC-6153-48D5-9F67-355E2443C5D6}" type="presOf" srcId="{BEC8861D-7F0F-4B1F-9A75-53036EFA1FD4}" destId="{8A64C8AA-C7CD-4906-B824-8F2A57550E5F}" srcOrd="0" destOrd="0" presId="urn:microsoft.com/office/officeart/2008/layout/VerticalCurvedList"/>
    <dgm:cxn modelId="{167B9613-3380-40DC-A057-98E10D719891}" type="presParOf" srcId="{9B967F12-D282-4565-8670-17DE84B402D7}" destId="{553640CF-0DD7-4A11-B9C8-CEC1AC9DC969}" srcOrd="0" destOrd="0" presId="urn:microsoft.com/office/officeart/2008/layout/VerticalCurvedList"/>
    <dgm:cxn modelId="{0A3172E4-CD6E-4D4A-8388-94F6DE840AE6}" type="presParOf" srcId="{553640CF-0DD7-4A11-B9C8-CEC1AC9DC969}" destId="{D9D260EB-65E4-4D98-A1FF-0DED21F80264}" srcOrd="0" destOrd="0" presId="urn:microsoft.com/office/officeart/2008/layout/VerticalCurvedList"/>
    <dgm:cxn modelId="{662723F5-8881-4D4F-B310-3E0AF71133CF}" type="presParOf" srcId="{D9D260EB-65E4-4D98-A1FF-0DED21F80264}" destId="{D4EBA633-AB73-4EE3-9DFD-9798586EB4E6}" srcOrd="0" destOrd="0" presId="urn:microsoft.com/office/officeart/2008/layout/VerticalCurvedList"/>
    <dgm:cxn modelId="{A3192608-F00F-45D3-8784-F74F98AC31F4}" type="presParOf" srcId="{D9D260EB-65E4-4D98-A1FF-0DED21F80264}" destId="{086937C3-84EA-4D01-815B-C9B4599AF65A}" srcOrd="1" destOrd="0" presId="urn:microsoft.com/office/officeart/2008/layout/VerticalCurvedList"/>
    <dgm:cxn modelId="{C3CA1052-FAAF-4B7B-B6F7-5557DF5499B2}" type="presParOf" srcId="{D9D260EB-65E4-4D98-A1FF-0DED21F80264}" destId="{44538208-D7B4-4B65-A582-02B415A2B701}" srcOrd="2" destOrd="0" presId="urn:microsoft.com/office/officeart/2008/layout/VerticalCurvedList"/>
    <dgm:cxn modelId="{A42EA522-378A-441B-8FFC-3D3CD79E0E85}" type="presParOf" srcId="{D9D260EB-65E4-4D98-A1FF-0DED21F80264}" destId="{21B47D6E-FAC8-490A-968E-B7E83CCEB542}" srcOrd="3" destOrd="0" presId="urn:microsoft.com/office/officeart/2008/layout/VerticalCurvedList"/>
    <dgm:cxn modelId="{347718BD-3812-4A7D-BA2E-08DE33287ABD}" type="presParOf" srcId="{553640CF-0DD7-4A11-B9C8-CEC1AC9DC969}" destId="{6C0CC521-B337-4486-842E-B44CEAD72007}" srcOrd="1" destOrd="0" presId="urn:microsoft.com/office/officeart/2008/layout/VerticalCurvedList"/>
    <dgm:cxn modelId="{512CE304-A337-4ABC-B18A-D01777840911}" type="presParOf" srcId="{553640CF-0DD7-4A11-B9C8-CEC1AC9DC969}" destId="{2302F9F3-1C4D-4054-938C-619391EB46D4}" srcOrd="2" destOrd="0" presId="urn:microsoft.com/office/officeart/2008/layout/VerticalCurvedList"/>
    <dgm:cxn modelId="{0C2544E2-FEB3-4F2C-9B19-41706E988564}" type="presParOf" srcId="{2302F9F3-1C4D-4054-938C-619391EB46D4}" destId="{217F7079-7386-4A28-A6B0-83473D0085E0}" srcOrd="0" destOrd="0" presId="urn:microsoft.com/office/officeart/2008/layout/VerticalCurvedList"/>
    <dgm:cxn modelId="{04DA84A0-D530-44FD-B5E7-D999C34D1EA0}" type="presParOf" srcId="{553640CF-0DD7-4A11-B9C8-CEC1AC9DC969}" destId="{87F59655-F1CB-4060-BF1C-AE0EB72E78CD}" srcOrd="3" destOrd="0" presId="urn:microsoft.com/office/officeart/2008/layout/VerticalCurvedList"/>
    <dgm:cxn modelId="{BA47C17E-DDD4-4F84-8E96-81338DCB3AA0}" type="presParOf" srcId="{553640CF-0DD7-4A11-B9C8-CEC1AC9DC969}" destId="{5B584A0A-04F2-42F4-B13F-BFF689EDCD8D}" srcOrd="4" destOrd="0" presId="urn:microsoft.com/office/officeart/2008/layout/VerticalCurvedList"/>
    <dgm:cxn modelId="{6B916F5E-6EB9-4177-AF30-F23CF3F7B82C}" type="presParOf" srcId="{5B584A0A-04F2-42F4-B13F-BFF689EDCD8D}" destId="{FF5D9E47-29EA-4F5B-B13E-7FC6670697CD}" srcOrd="0" destOrd="0" presId="urn:microsoft.com/office/officeart/2008/layout/VerticalCurvedList"/>
    <dgm:cxn modelId="{79E42689-A21F-40C7-B916-29D1E7DEFECD}" type="presParOf" srcId="{553640CF-0DD7-4A11-B9C8-CEC1AC9DC969}" destId="{320D76A9-81F6-48B8-B7D7-C18EB3CE9B40}" srcOrd="5" destOrd="0" presId="urn:microsoft.com/office/officeart/2008/layout/VerticalCurvedList"/>
    <dgm:cxn modelId="{7F56E139-83DB-480F-A974-EFC5D7FE1F71}" type="presParOf" srcId="{553640CF-0DD7-4A11-B9C8-CEC1AC9DC969}" destId="{EAACF28C-B1B1-474B-A1A9-649EA810A055}" srcOrd="6" destOrd="0" presId="urn:microsoft.com/office/officeart/2008/layout/VerticalCurvedList"/>
    <dgm:cxn modelId="{86E7D46D-6455-4A01-B888-4602B12F713F}" type="presParOf" srcId="{EAACF28C-B1B1-474B-A1A9-649EA810A055}" destId="{4D85C446-53CC-4A08-BF31-43075A800E7C}" srcOrd="0" destOrd="0" presId="urn:microsoft.com/office/officeart/2008/layout/VerticalCurvedList"/>
    <dgm:cxn modelId="{3CD1B814-D975-46C9-BD02-6D26E8ACA37A}" type="presParOf" srcId="{553640CF-0DD7-4A11-B9C8-CEC1AC9DC969}" destId="{8A64C8AA-C7CD-4906-B824-8F2A57550E5F}" srcOrd="7" destOrd="0" presId="urn:microsoft.com/office/officeart/2008/layout/VerticalCurvedList"/>
    <dgm:cxn modelId="{D1A307A4-E202-4536-B3AA-8520D4D6320C}" type="presParOf" srcId="{553640CF-0DD7-4A11-B9C8-CEC1AC9DC969}" destId="{950EA037-F6F9-4816-BAC0-EA0CD96B7838}" srcOrd="8" destOrd="0" presId="urn:microsoft.com/office/officeart/2008/layout/VerticalCurvedList"/>
    <dgm:cxn modelId="{4F6F17B5-1E3D-4DD2-AFF5-C16385902CB6}" type="presParOf" srcId="{950EA037-F6F9-4816-BAC0-EA0CD96B7838}" destId="{AB1795B9-EC74-4F95-84B8-247D948DD177}" srcOrd="0" destOrd="0" presId="urn:microsoft.com/office/officeart/2008/layout/VerticalCurvedList"/>
    <dgm:cxn modelId="{8E86A5FF-35F5-4EC4-971A-0732013504B0}" type="presParOf" srcId="{553640CF-0DD7-4A11-B9C8-CEC1AC9DC969}" destId="{05391EB1-6D6B-4245-A876-0B5DAC501DA0}" srcOrd="9" destOrd="0" presId="urn:microsoft.com/office/officeart/2008/layout/VerticalCurvedList"/>
    <dgm:cxn modelId="{077FA2A4-F9DE-497B-9F70-F52E5A934ED8}" type="presParOf" srcId="{553640CF-0DD7-4A11-B9C8-CEC1AC9DC969}" destId="{229A469A-DD16-4C71-9684-052440405F8C}" srcOrd="10" destOrd="0" presId="urn:microsoft.com/office/officeart/2008/layout/VerticalCurvedList"/>
    <dgm:cxn modelId="{6CD41E43-C0F2-4710-B942-890611E40F9C}" type="presParOf" srcId="{229A469A-DD16-4C71-9684-052440405F8C}" destId="{FBE84F6D-277E-4A6F-92E3-131472CD7F7C}" srcOrd="0" destOrd="0" presId="urn:microsoft.com/office/officeart/2008/layout/VerticalCurvedList"/>
    <dgm:cxn modelId="{03A28B1D-F1F0-4D05-AD2F-3135BE5E5F8B}" type="presParOf" srcId="{553640CF-0DD7-4A11-B9C8-CEC1AC9DC969}" destId="{037BB9FC-1E6D-4932-A1D8-C86975408FF0}" srcOrd="11" destOrd="0" presId="urn:microsoft.com/office/officeart/2008/layout/VerticalCurvedList"/>
    <dgm:cxn modelId="{9A39196F-A5FD-4242-B9DB-B63E495BDB18}" type="presParOf" srcId="{553640CF-0DD7-4A11-B9C8-CEC1AC9DC969}" destId="{F9022FD1-DCB4-4FAF-9AAB-CA8C6FEFC2E2}" srcOrd="12" destOrd="0" presId="urn:microsoft.com/office/officeart/2008/layout/VerticalCurvedList"/>
    <dgm:cxn modelId="{232619F1-B5D7-4D3D-BFB8-CEC59DA2F9EE}" type="presParOf" srcId="{F9022FD1-DCB4-4FAF-9AAB-CA8C6FEFC2E2}" destId="{AD12F6F4-5710-497A-82A5-322D21F71A44}" srcOrd="0" destOrd="0" presId="urn:microsoft.com/office/officeart/2008/layout/VerticalCurvedList"/>
    <dgm:cxn modelId="{082BFB6A-84EA-4C9E-AADC-1215B4686038}" type="presParOf" srcId="{553640CF-0DD7-4A11-B9C8-CEC1AC9DC969}" destId="{61A4F6C9-0F70-4E56-9DF9-62EA6B36ABBE}" srcOrd="13" destOrd="0" presId="urn:microsoft.com/office/officeart/2008/layout/VerticalCurvedList"/>
    <dgm:cxn modelId="{961EBDA0-28F5-462B-8E80-776B87FAF906}" type="presParOf" srcId="{553640CF-0DD7-4A11-B9C8-CEC1AC9DC969}" destId="{AA922CDB-2CAE-4C8D-9E26-0831EC768F09}" srcOrd="14" destOrd="0" presId="urn:microsoft.com/office/officeart/2008/layout/VerticalCurvedList"/>
    <dgm:cxn modelId="{DFAF8D87-DFE5-48C2-892A-9EFC6360682F}" type="presParOf" srcId="{AA922CDB-2CAE-4C8D-9E26-0831EC768F09}" destId="{474FD2FF-F5D4-435F-8A5B-589B13D5A4D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DA913-81D7-4527-8198-6C752D6FF0F6}">
      <dsp:nvSpPr>
        <dsp:cNvPr id="0" name=""/>
        <dsp:cNvSpPr/>
      </dsp:nvSpPr>
      <dsp:spPr>
        <a:xfrm>
          <a:off x="905" y="177151"/>
          <a:ext cx="3530958" cy="211857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Technology</a:t>
          </a:r>
          <a:r>
            <a:rPr lang="en-US" sz="1600" kern="1200" dirty="0">
              <a:latin typeface="+mn-lt"/>
            </a:rPr>
            <a:t>: </a:t>
          </a:r>
        </a:p>
        <a:p>
          <a:pPr marL="0" lvl="0" indent="0" algn="ctr" defTabSz="711200">
            <a:lnSpc>
              <a:spcPct val="90000"/>
            </a:lnSpc>
            <a:spcBef>
              <a:spcPct val="0"/>
            </a:spcBef>
            <a:spcAft>
              <a:spcPct val="35000"/>
            </a:spcAft>
            <a:buNone/>
          </a:pPr>
          <a:r>
            <a:rPr lang="en-US" sz="1600" kern="1200" dirty="0">
              <a:latin typeface="+mn-lt"/>
            </a:rPr>
            <a:t>Technology convergence and standardization</a:t>
          </a:r>
        </a:p>
        <a:p>
          <a:pPr marL="0" lvl="0" indent="0" algn="ctr" defTabSz="711200">
            <a:lnSpc>
              <a:spcPct val="90000"/>
            </a:lnSpc>
            <a:spcBef>
              <a:spcPct val="0"/>
            </a:spcBef>
            <a:spcAft>
              <a:spcPct val="35000"/>
            </a:spcAft>
            <a:buNone/>
          </a:pPr>
          <a:r>
            <a:rPr lang="en-US" sz="1600" kern="1200" dirty="0">
              <a:latin typeface="+mn-lt"/>
            </a:rPr>
            <a:t>Conduct resource assessment campaigns</a:t>
          </a:r>
        </a:p>
        <a:p>
          <a:pPr marL="0" lvl="0" indent="0" algn="ctr" defTabSz="711200">
            <a:lnSpc>
              <a:spcPct val="90000"/>
            </a:lnSpc>
            <a:spcBef>
              <a:spcPct val="0"/>
            </a:spcBef>
            <a:spcAft>
              <a:spcPct val="35000"/>
            </a:spcAft>
            <a:buNone/>
          </a:pPr>
          <a:r>
            <a:rPr lang="en-US" sz="1600" kern="1200" dirty="0">
              <a:latin typeface="+mn-lt"/>
            </a:rPr>
            <a:t>Support test </a:t>
          </a:r>
          <a:r>
            <a:rPr lang="en-US" sz="1600" kern="1200" dirty="0" err="1">
              <a:latin typeface="+mn-lt"/>
            </a:rPr>
            <a:t>centres</a:t>
          </a:r>
          <a:endParaRPr lang="en-US" sz="1600" kern="1200" dirty="0">
            <a:latin typeface="+mn-lt"/>
          </a:endParaRPr>
        </a:p>
        <a:p>
          <a:pPr marL="0" lvl="0" indent="0" algn="ctr" defTabSz="711200">
            <a:lnSpc>
              <a:spcPct val="90000"/>
            </a:lnSpc>
            <a:spcBef>
              <a:spcPct val="0"/>
            </a:spcBef>
            <a:spcAft>
              <a:spcPct val="35000"/>
            </a:spcAft>
            <a:buNone/>
          </a:pPr>
          <a:r>
            <a:rPr lang="en-US" sz="1600" kern="1200" dirty="0">
              <a:latin typeface="+mn-lt"/>
            </a:rPr>
            <a:t>Capital grant funding for R&amp;D</a:t>
          </a:r>
        </a:p>
      </dsp:txBody>
      <dsp:txXfrm>
        <a:off x="905" y="177151"/>
        <a:ext cx="3530958" cy="2118575"/>
      </dsp:txXfrm>
    </dsp:sp>
    <dsp:sp modelId="{E7A34069-4FC4-44A9-9032-611FB4E57957}">
      <dsp:nvSpPr>
        <dsp:cNvPr id="0" name=""/>
        <dsp:cNvSpPr/>
      </dsp:nvSpPr>
      <dsp:spPr>
        <a:xfrm>
          <a:off x="3884959" y="177151"/>
          <a:ext cx="3530958" cy="211857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Policy:</a:t>
          </a:r>
          <a:endParaRPr lang="en-US" sz="1600" kern="1200" dirty="0">
            <a:latin typeface="+mn-lt"/>
          </a:endParaRPr>
        </a:p>
        <a:p>
          <a:pPr marL="0" lvl="0" indent="0" algn="ctr" defTabSz="711200">
            <a:lnSpc>
              <a:spcPct val="90000"/>
            </a:lnSpc>
            <a:spcBef>
              <a:spcPct val="0"/>
            </a:spcBef>
            <a:spcAft>
              <a:spcPct val="35000"/>
            </a:spcAft>
            <a:buNone/>
          </a:pPr>
          <a:r>
            <a:rPr lang="en-US" sz="1600" kern="1200" dirty="0">
              <a:latin typeface="+mn-lt"/>
            </a:rPr>
            <a:t>Premium price MWh</a:t>
          </a:r>
        </a:p>
        <a:p>
          <a:pPr marL="0" lvl="0" indent="0" algn="ctr" defTabSz="711200">
            <a:lnSpc>
              <a:spcPct val="90000"/>
            </a:lnSpc>
            <a:spcBef>
              <a:spcPct val="0"/>
            </a:spcBef>
            <a:spcAft>
              <a:spcPct val="35000"/>
            </a:spcAft>
            <a:buNone/>
          </a:pPr>
          <a:r>
            <a:rPr lang="en-US" sz="1600" kern="1200" dirty="0">
              <a:latin typeface="+mn-lt"/>
            </a:rPr>
            <a:t>Promote innovative business models</a:t>
          </a:r>
        </a:p>
        <a:p>
          <a:pPr marL="0" lvl="0" indent="0" algn="ctr" defTabSz="711200">
            <a:lnSpc>
              <a:spcPct val="90000"/>
            </a:lnSpc>
            <a:spcBef>
              <a:spcPct val="0"/>
            </a:spcBef>
            <a:spcAft>
              <a:spcPct val="35000"/>
            </a:spcAft>
            <a:buNone/>
          </a:pPr>
          <a:r>
            <a:rPr lang="en-US" sz="1600" kern="1200" dirty="0">
              <a:latin typeface="+mn-lt"/>
            </a:rPr>
            <a:t>Compensate additional services (regulation)</a:t>
          </a:r>
        </a:p>
        <a:p>
          <a:pPr marL="0" lvl="0" indent="0" algn="ctr" defTabSz="711200">
            <a:lnSpc>
              <a:spcPct val="90000"/>
            </a:lnSpc>
            <a:spcBef>
              <a:spcPct val="0"/>
            </a:spcBef>
            <a:spcAft>
              <a:spcPct val="35000"/>
            </a:spcAft>
            <a:buNone/>
          </a:pPr>
          <a:r>
            <a:rPr lang="en-US" sz="1600" kern="1200" dirty="0">
              <a:latin typeface="+mn-lt"/>
            </a:rPr>
            <a:t>Innovative financial structures</a:t>
          </a:r>
        </a:p>
      </dsp:txBody>
      <dsp:txXfrm>
        <a:off x="3884959" y="177151"/>
        <a:ext cx="3530958" cy="2118575"/>
      </dsp:txXfrm>
    </dsp:sp>
    <dsp:sp modelId="{8A878543-E311-4DCA-95A9-ABE852D6E06A}">
      <dsp:nvSpPr>
        <dsp:cNvPr id="0" name=""/>
        <dsp:cNvSpPr/>
      </dsp:nvSpPr>
      <dsp:spPr>
        <a:xfrm>
          <a:off x="905" y="2648822"/>
          <a:ext cx="3530958" cy="211857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Environmental and Social:</a:t>
          </a:r>
        </a:p>
        <a:p>
          <a:pPr marL="0" lvl="0" indent="0" algn="ctr" defTabSz="711200">
            <a:lnSpc>
              <a:spcPct val="90000"/>
            </a:lnSpc>
            <a:spcBef>
              <a:spcPct val="0"/>
            </a:spcBef>
            <a:spcAft>
              <a:spcPct val="35000"/>
            </a:spcAft>
            <a:buNone/>
          </a:pPr>
          <a:r>
            <a:rPr lang="en-US" sz="1600" kern="1200" dirty="0">
              <a:latin typeface="+mn-lt"/>
              <a:ea typeface="+mn-ea"/>
              <a:cs typeface="Arial"/>
            </a:rPr>
            <a:t>Improve access to baseline data</a:t>
          </a:r>
        </a:p>
        <a:p>
          <a:pPr marL="0" lvl="0" indent="0" algn="ctr" defTabSz="711200">
            <a:lnSpc>
              <a:spcPct val="90000"/>
            </a:lnSpc>
            <a:spcBef>
              <a:spcPct val="0"/>
            </a:spcBef>
            <a:spcAft>
              <a:spcPct val="35000"/>
            </a:spcAft>
            <a:buNone/>
          </a:pPr>
          <a:r>
            <a:rPr lang="en-US" sz="1600" kern="1200" dirty="0">
              <a:latin typeface="+mn-lt"/>
              <a:ea typeface="+mn-ea"/>
              <a:cs typeface="Arial"/>
            </a:rPr>
            <a:t>Consult and engage the public</a:t>
          </a:r>
        </a:p>
        <a:p>
          <a:pPr marL="0" lvl="0" indent="0" algn="ctr" defTabSz="711200">
            <a:lnSpc>
              <a:spcPct val="90000"/>
            </a:lnSpc>
            <a:spcBef>
              <a:spcPct val="0"/>
            </a:spcBef>
            <a:spcAft>
              <a:spcPct val="35000"/>
            </a:spcAft>
            <a:buNone/>
          </a:pPr>
          <a:endParaRPr lang="en-US" sz="1600" dirty="0">
            <a:latin typeface="+mn-lt"/>
          </a:endParaRPr>
        </a:p>
      </dsp:txBody>
      <dsp:txXfrm>
        <a:off x="905" y="2648822"/>
        <a:ext cx="3530958" cy="2118575"/>
      </dsp:txXfrm>
    </dsp:sp>
    <dsp:sp modelId="{8DB78FB6-AEAA-45A4-8AA4-2C46DFD443DC}">
      <dsp:nvSpPr>
        <dsp:cNvPr id="0" name=""/>
        <dsp:cNvSpPr/>
      </dsp:nvSpPr>
      <dsp:spPr>
        <a:xfrm>
          <a:off x="3884959" y="2648822"/>
          <a:ext cx="3530958" cy="211857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Infrastructure:</a:t>
          </a:r>
        </a:p>
        <a:p>
          <a:pPr marL="0" lvl="0" indent="0" algn="ctr" defTabSz="711200">
            <a:lnSpc>
              <a:spcPct val="90000"/>
            </a:lnSpc>
            <a:spcBef>
              <a:spcPct val="0"/>
            </a:spcBef>
            <a:spcAft>
              <a:spcPct val="35000"/>
            </a:spcAft>
            <a:buNone/>
          </a:pPr>
          <a:r>
            <a:rPr lang="en-US" sz="1600" kern="1200" dirty="0">
              <a:latin typeface="+mn-lt"/>
              <a:ea typeface="+mn-ea"/>
              <a:cs typeface="Arial"/>
            </a:rPr>
            <a:t>Availability of Networks </a:t>
          </a:r>
        </a:p>
        <a:p>
          <a:pPr marL="0" lvl="0" indent="0" algn="ctr" defTabSz="711200">
            <a:lnSpc>
              <a:spcPct val="90000"/>
            </a:lnSpc>
            <a:spcBef>
              <a:spcPct val="0"/>
            </a:spcBef>
            <a:spcAft>
              <a:spcPct val="35000"/>
            </a:spcAft>
            <a:buNone/>
          </a:pPr>
          <a:r>
            <a:rPr lang="en-US" sz="1600" kern="1200" dirty="0">
              <a:latin typeface="+mn-lt"/>
              <a:ea typeface="+mn-ea"/>
              <a:cs typeface="Arial"/>
            </a:rPr>
            <a:t>Engage and inform the emerging supply chain</a:t>
          </a:r>
        </a:p>
        <a:p>
          <a:pPr marL="0" lvl="0" indent="0" algn="ctr" defTabSz="711200">
            <a:lnSpc>
              <a:spcPct val="90000"/>
            </a:lnSpc>
            <a:spcBef>
              <a:spcPct val="0"/>
            </a:spcBef>
            <a:spcAft>
              <a:spcPct val="35000"/>
            </a:spcAft>
            <a:buNone/>
          </a:pPr>
          <a:r>
            <a:rPr lang="en-US" sz="1600" kern="1200" dirty="0">
              <a:latin typeface="+mn-lt"/>
              <a:ea typeface="+mn-ea"/>
              <a:cs typeface="Arial"/>
            </a:rPr>
            <a:t>Synergies with other RE technologies – firm generation</a:t>
          </a:r>
        </a:p>
      </dsp:txBody>
      <dsp:txXfrm>
        <a:off x="3884959" y="2648822"/>
        <a:ext cx="3530958" cy="2118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937C3-84EA-4D01-815B-C9B4599AF65A}">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0CC521-B337-4486-842E-B44CEAD72007}">
      <dsp:nvSpPr>
        <dsp:cNvPr id="0" name=""/>
        <dsp:cNvSpPr/>
      </dsp:nvSpPr>
      <dsp:spPr>
        <a:xfrm>
          <a:off x="380119" y="246332"/>
          <a:ext cx="6816499"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Acknowledge the key role of offshore renewables at G20 ministerial level.</a:t>
          </a:r>
        </a:p>
      </dsp:txBody>
      <dsp:txXfrm>
        <a:off x="380119" y="246332"/>
        <a:ext cx="6816499" cy="492448"/>
      </dsp:txXfrm>
    </dsp:sp>
    <dsp:sp modelId="{217F7079-7386-4A28-A6B0-83473D0085E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59655-F1CB-4060-BF1C-AE0EB72E78CD}">
      <dsp:nvSpPr>
        <dsp:cNvPr id="0" name=""/>
        <dsp:cNvSpPr/>
      </dsp:nvSpPr>
      <dsp:spPr>
        <a:xfrm>
          <a:off x="826075" y="985438"/>
          <a:ext cx="6370543"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G20 to cooperate with IRENA’s Collaborative Framework to collect and disseminate key data on Offshore Renewables. </a:t>
          </a:r>
        </a:p>
      </dsp:txBody>
      <dsp:txXfrm>
        <a:off x="826075" y="985438"/>
        <a:ext cx="6370543" cy="492448"/>
      </dsp:txXfrm>
    </dsp:sp>
    <dsp:sp modelId="{FF5D9E47-29EA-4F5B-B13E-7FC6670697CD}">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D76A9-81F6-48B8-B7D7-C18EB3CE9B40}">
      <dsp:nvSpPr>
        <dsp:cNvPr id="0" name=""/>
        <dsp:cNvSpPr/>
      </dsp:nvSpPr>
      <dsp:spPr>
        <a:xfrm>
          <a:off x="1070457" y="1724003"/>
          <a:ext cx="6126161"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Promote G20 countries to include offshore renewables in national energy and climate policies - e.g. NDCs. and Recovery plans</a:t>
          </a:r>
        </a:p>
      </dsp:txBody>
      <dsp:txXfrm>
        <a:off x="1070457" y="1724003"/>
        <a:ext cx="6126161" cy="492448"/>
      </dsp:txXfrm>
    </dsp:sp>
    <dsp:sp modelId="{4D85C446-53CC-4A08-BF31-43075A800E7C}">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4C8AA-C7CD-4906-B824-8F2A57550E5F}">
      <dsp:nvSpPr>
        <dsp:cNvPr id="0" name=""/>
        <dsp:cNvSpPr/>
      </dsp:nvSpPr>
      <dsp:spPr>
        <a:xfrm>
          <a:off x="1148486" y="2463109"/>
          <a:ext cx="6048132"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Support increase public investments in RD&amp;D for all offshore renewable technologies.</a:t>
          </a:r>
        </a:p>
      </dsp:txBody>
      <dsp:txXfrm>
        <a:off x="1148486" y="2463109"/>
        <a:ext cx="6048132" cy="492448"/>
      </dsp:txXfrm>
    </dsp:sp>
    <dsp:sp modelId="{AB1795B9-EC74-4F95-84B8-247D948DD177}">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391EB1-6D6B-4245-A876-0B5DAC501DA0}">
      <dsp:nvSpPr>
        <dsp:cNvPr id="0" name=""/>
        <dsp:cNvSpPr/>
      </dsp:nvSpPr>
      <dsp:spPr>
        <a:xfrm>
          <a:off x="1070457" y="3202215"/>
          <a:ext cx="6126161"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Design and implement joint RD&amp;D projects at commercial scale</a:t>
          </a:r>
        </a:p>
      </dsp:txBody>
      <dsp:txXfrm>
        <a:off x="1070457" y="3202215"/>
        <a:ext cx="6126161" cy="492448"/>
      </dsp:txXfrm>
    </dsp:sp>
    <dsp:sp modelId="{FBE84F6D-277E-4A6F-92E3-131472CD7F7C}">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BB9FC-1E6D-4932-A1D8-C86975408FF0}">
      <dsp:nvSpPr>
        <dsp:cNvPr id="0" name=""/>
        <dsp:cNvSpPr/>
      </dsp:nvSpPr>
      <dsp:spPr>
        <a:xfrm>
          <a:off x="826075" y="3940779"/>
          <a:ext cx="6370543"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Promote public-private partnerships for innovative offshore renewables like offshore wind-to-hydrogen generation units.</a:t>
          </a:r>
        </a:p>
      </dsp:txBody>
      <dsp:txXfrm>
        <a:off x="826075" y="3940779"/>
        <a:ext cx="6370543" cy="492448"/>
      </dsp:txXfrm>
    </dsp:sp>
    <dsp:sp modelId="{AD12F6F4-5710-497A-82A5-322D21F71A44}">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A4F6C9-0F70-4E56-9DF9-62EA6B36ABBE}">
      <dsp:nvSpPr>
        <dsp:cNvPr id="0" name=""/>
        <dsp:cNvSpPr/>
      </dsp:nvSpPr>
      <dsp:spPr>
        <a:xfrm>
          <a:off x="380119" y="4679885"/>
          <a:ext cx="6816499" cy="4924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Identify and promote innovative financing mechanisms for offshore renewable technologies within the “Finance Track” of the G20.</a:t>
          </a:r>
        </a:p>
      </dsp:txBody>
      <dsp:txXfrm>
        <a:off x="380119" y="4679885"/>
        <a:ext cx="6816499" cy="492448"/>
      </dsp:txXfrm>
    </dsp:sp>
    <dsp:sp modelId="{474FD2FF-F5D4-435F-8A5B-589B13D5A4D2}">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A6FC0-4A79-40C0-A2F2-B2E56B0578BB}"/>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3" name="Date Placeholder 2">
            <a:extLst>
              <a:ext uri="{FF2B5EF4-FFF2-40B4-BE49-F238E27FC236}">
                <a16:creationId xmlns:a16="http://schemas.microsoft.com/office/drawing/2014/main" id="{E360A097-4BB5-484A-B8CD-D508DB0FFD9A}"/>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64F89A10-B6BE-4CCA-8548-A6684FFAF9EE}" type="datetime1">
              <a:rPr lang="en-US" altLang="en-US"/>
              <a:pPr>
                <a:defRPr/>
              </a:pPr>
              <a:t>11/10/2021</a:t>
            </a:fld>
            <a:endParaRPr lang="en-US" altLang="en-US"/>
          </a:p>
        </p:txBody>
      </p:sp>
      <p:sp>
        <p:nvSpPr>
          <p:cNvPr id="4" name="Footer Placeholder 3">
            <a:extLst>
              <a:ext uri="{FF2B5EF4-FFF2-40B4-BE49-F238E27FC236}">
                <a16:creationId xmlns:a16="http://schemas.microsoft.com/office/drawing/2014/main" id="{8331C5DE-0DA5-4C97-9A44-A287171C65BD}"/>
              </a:ext>
            </a:extLst>
          </p:cNvPr>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5" name="Slide Number Placeholder 4">
            <a:extLst>
              <a:ext uri="{FF2B5EF4-FFF2-40B4-BE49-F238E27FC236}">
                <a16:creationId xmlns:a16="http://schemas.microsoft.com/office/drawing/2014/main" id="{1877DEB4-DFC5-42B3-B609-57737BF6D019}"/>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C76A2EF5-F1EB-4B78-AFA0-DEE0E5A0011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65C9719-91A2-4522-96DA-34838DE36677}"/>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6147" name="Rectangle 3">
            <a:extLst>
              <a:ext uri="{FF2B5EF4-FFF2-40B4-BE49-F238E27FC236}">
                <a16:creationId xmlns:a16="http://schemas.microsoft.com/office/drawing/2014/main" id="{628816C4-2FE0-4FFB-83E3-C95D7122C62C}"/>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9220" name="Rectangle 4">
            <a:extLst>
              <a:ext uri="{FF2B5EF4-FFF2-40B4-BE49-F238E27FC236}">
                <a16:creationId xmlns:a16="http://schemas.microsoft.com/office/drawing/2014/main" id="{4BE42883-5BC5-4806-BDCF-429BE40CE266}"/>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222E3F0A-7D12-4650-8631-36ED5CED2C67}"/>
              </a:ext>
            </a:extLst>
          </p:cNvPr>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de-DE" altLang="en-US" noProof="0"/>
              <a:t>Textmasterformate durch Klicken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6150" name="Rectangle 6">
            <a:extLst>
              <a:ext uri="{FF2B5EF4-FFF2-40B4-BE49-F238E27FC236}">
                <a16:creationId xmlns:a16="http://schemas.microsoft.com/office/drawing/2014/main" id="{8B718E39-0923-4320-BA4F-ECDFE5B758FF}"/>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6151" name="Rectangle 7">
            <a:extLst>
              <a:ext uri="{FF2B5EF4-FFF2-40B4-BE49-F238E27FC236}">
                <a16:creationId xmlns:a16="http://schemas.microsoft.com/office/drawing/2014/main" id="{65F52D85-8635-426A-95DD-6E83B78E078C}"/>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8A99A569-DADA-4D19-823A-349E29A51506}"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1pPr>
    <a:lvl2pPr marL="511175"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2pPr>
    <a:lvl3pPr marL="1022350"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3pPr>
    <a:lvl4pPr marL="1535113"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4pPr>
    <a:lvl5pPr marL="2046288"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5pPr>
    <a:lvl6pPr marL="2558807" algn="l" defTabSz="1023523" rtl="0" eaLnBrk="1" latinLnBrk="0" hangingPunct="1">
      <a:defRPr sz="1300" kern="1200">
        <a:solidFill>
          <a:schemeClr val="tx1"/>
        </a:solidFill>
        <a:latin typeface="+mn-lt"/>
        <a:ea typeface="+mn-ea"/>
        <a:cs typeface="+mn-cs"/>
      </a:defRPr>
    </a:lvl6pPr>
    <a:lvl7pPr marL="3070568" algn="l" defTabSz="1023523" rtl="0" eaLnBrk="1" latinLnBrk="0" hangingPunct="1">
      <a:defRPr sz="1300" kern="1200">
        <a:solidFill>
          <a:schemeClr val="tx1"/>
        </a:solidFill>
        <a:latin typeface="+mn-lt"/>
        <a:ea typeface="+mn-ea"/>
        <a:cs typeface="+mn-cs"/>
      </a:defRPr>
    </a:lvl7pPr>
    <a:lvl8pPr marL="3582330" algn="l" defTabSz="1023523" rtl="0" eaLnBrk="1" latinLnBrk="0" hangingPunct="1">
      <a:defRPr sz="1300" kern="1200">
        <a:solidFill>
          <a:schemeClr val="tx1"/>
        </a:solidFill>
        <a:latin typeface="+mn-lt"/>
        <a:ea typeface="+mn-ea"/>
        <a:cs typeface="+mn-cs"/>
      </a:defRPr>
    </a:lvl8pPr>
    <a:lvl9pPr marL="4094092" algn="l" defTabSz="102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3524393-DF7C-4CBF-BAC6-E927BA807474}"/>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DF6DD4D-E424-4EC5-B29E-8B5FFFEC64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B4706DE3-A118-4AA7-A744-D69B1FB5EA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7ECE08-CFD3-4D4F-A113-F9E04FA2E6FB}" type="slidenum">
              <a:rPr lang="de-DE" altLang="en-US" smtClean="0"/>
              <a:pPr/>
              <a:t>1</a:t>
            </a:fld>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Green hydrogen is used in Kirkwall for local mobility and for a fuel cell at Kirkwall </a:t>
            </a:r>
            <a:r>
              <a:rPr lang="en-US" dirty="0" err="1"/>
              <a:t>harbour</a:t>
            </a:r>
            <a:r>
              <a:rPr lang="en-US" dirty="0"/>
              <a:t> to provide auxiliary heat to a </a:t>
            </a:r>
            <a:r>
              <a:rPr lang="en-US" dirty="0" err="1"/>
              <a:t>harbour</a:t>
            </a:r>
            <a:r>
              <a:rPr lang="en-US" dirty="0"/>
              <a:t> building, as well as auxiliary power for up to three local ferries (cold ironing).</a:t>
            </a:r>
          </a:p>
          <a:p>
            <a:endParaRPr lang="en-US" dirty="0"/>
          </a:p>
          <a:p>
            <a:r>
              <a:rPr lang="en-US" dirty="0"/>
              <a:t>There are plans to introduce hydrogen ferries (</a:t>
            </a:r>
            <a:r>
              <a:rPr lang="en-US" dirty="0" err="1"/>
              <a:t>HyDIME</a:t>
            </a:r>
            <a:r>
              <a:rPr lang="en-US" dirty="0"/>
              <a:t> and </a:t>
            </a:r>
            <a:r>
              <a:rPr lang="en-US" dirty="0" err="1"/>
              <a:t>HySEAS</a:t>
            </a:r>
            <a:r>
              <a:rPr lang="en-US" dirty="0"/>
              <a:t> III projects) and in the future for hydrogen planes (</a:t>
            </a:r>
            <a:r>
              <a:rPr lang="en-US" dirty="0" err="1"/>
              <a:t>HyFlyer</a:t>
            </a:r>
            <a:r>
              <a:rPr lang="en-US" dirty="0"/>
              <a:t>) that will enable Orkney to use green hydrogen for </a:t>
            </a:r>
            <a:r>
              <a:rPr lang="en-US" dirty="0" err="1"/>
              <a:t>decarbonising</a:t>
            </a:r>
            <a:r>
              <a:rPr lang="en-US" dirty="0"/>
              <a:t> ‘hard to treat’ parts of the local</a:t>
            </a:r>
          </a:p>
          <a:p>
            <a:r>
              <a:rPr lang="en-US" dirty="0"/>
              <a:t>energy system. </a:t>
            </a:r>
          </a:p>
        </p:txBody>
      </p:sp>
      <p:sp>
        <p:nvSpPr>
          <p:cNvPr id="4" name="Slide Number Placeholder 3"/>
          <p:cNvSpPr>
            <a:spLocks noGrp="1"/>
          </p:cNvSpPr>
          <p:nvPr>
            <p:ph type="sldNum" sz="quarter" idx="5"/>
          </p:nvPr>
        </p:nvSpPr>
        <p:spPr/>
        <p:txBody>
          <a:bodyPr/>
          <a:lstStyle/>
          <a:p>
            <a:pPr>
              <a:defRPr/>
            </a:pPr>
            <a:fld id="{8A99A569-DADA-4D19-823A-349E29A51506}" type="slidenum">
              <a:rPr lang="de-DE" altLang="en-US" smtClean="0"/>
              <a:pPr>
                <a:defRPr/>
              </a:pPr>
              <a:t>8</a:t>
            </a:fld>
            <a:endParaRPr lang="de-DE" altLang="en-US"/>
          </a:p>
        </p:txBody>
      </p:sp>
    </p:spTree>
    <p:extLst>
      <p:ext uri="{BB962C8B-B14F-4D97-AF65-F5344CB8AC3E}">
        <p14:creationId xmlns:p14="http://schemas.microsoft.com/office/powerpoint/2010/main" val="303640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DDB7222-7D1F-4700-A872-69F42105B49D}"/>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8EA5D627-BA3D-4471-A4EF-C0C5B28DE4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noProof="0" dirty="0">
              <a:latin typeface="Arial" panose="020B0604020202020204" pitchFamily="34" charset="0"/>
              <a:cs typeface="Arial" panose="020B0604020202020204" pitchFamily="34" charset="0"/>
            </a:endParaRPr>
          </a:p>
        </p:txBody>
      </p:sp>
      <p:sp>
        <p:nvSpPr>
          <p:cNvPr id="13316" name="Slide Number Placeholder 3">
            <a:extLst>
              <a:ext uri="{FF2B5EF4-FFF2-40B4-BE49-F238E27FC236}">
                <a16:creationId xmlns:a16="http://schemas.microsoft.com/office/drawing/2014/main" id="{EF4ECC42-127C-4853-A437-96A3FABBD4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72B23B-DB5C-4632-A7CA-B2A4F676E194}" type="slidenum">
              <a:rPr lang="de-DE" altLang="en-US" smtClean="0"/>
              <a:pPr/>
              <a:t>9</a:t>
            </a:fld>
            <a:endParaRPr lang="de-D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
                <a:srgbClr val="0872A6"/>
              </a:buClr>
              <a:buSzTx/>
              <a:buFont typeface="Wingdings" panose="05000000000000000000" pitchFamily="2" charset="2"/>
              <a:buNone/>
              <a:tabLst/>
              <a:defRPr/>
            </a:pPr>
            <a:endParaRPr lang="en-US" sz="1200" dirty="0"/>
          </a:p>
        </p:txBody>
      </p:sp>
      <p:sp>
        <p:nvSpPr>
          <p:cNvPr id="4" name="Slide Number Placeholder 3"/>
          <p:cNvSpPr>
            <a:spLocks noGrp="1"/>
          </p:cNvSpPr>
          <p:nvPr>
            <p:ph type="sldNum" sz="quarter" idx="10"/>
          </p:nvPr>
        </p:nvSpPr>
        <p:spPr/>
        <p:txBody>
          <a:bodyPr/>
          <a:lstStyle/>
          <a:p>
            <a:fld id="{4F56EF13-2C02-484D-BE29-D537B0027BE5}" type="slidenum">
              <a:rPr lang="en-US" smtClean="0"/>
              <a:t>10</a:t>
            </a:fld>
            <a:endParaRPr lang="en-US"/>
          </a:p>
        </p:txBody>
      </p:sp>
    </p:spTree>
    <p:extLst>
      <p:ext uri="{BB962C8B-B14F-4D97-AF65-F5344CB8AC3E}">
        <p14:creationId xmlns:p14="http://schemas.microsoft.com/office/powerpoint/2010/main" val="195637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99A569-DADA-4D19-823A-349E29A51506}" type="slidenum">
              <a:rPr lang="de-DE" altLang="en-US" smtClean="0"/>
              <a:pPr>
                <a:defRPr/>
              </a:pPr>
              <a:t>12</a:t>
            </a:fld>
            <a:endParaRPr lang="de-DE" altLang="en-US"/>
          </a:p>
        </p:txBody>
      </p:sp>
    </p:spTree>
    <p:extLst>
      <p:ext uri="{BB962C8B-B14F-4D97-AF65-F5344CB8AC3E}">
        <p14:creationId xmlns:p14="http://schemas.microsoft.com/office/powerpoint/2010/main" val="327527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3E00152-7262-4517-8CEA-3C64A1FEBE7F}" type="slidenum">
              <a:rPr lang="en-GB" smtClean="0"/>
              <a:t>14</a:t>
            </a:fld>
            <a:endParaRPr lang="en-GB"/>
          </a:p>
        </p:txBody>
      </p:sp>
    </p:spTree>
    <p:extLst>
      <p:ext uri="{BB962C8B-B14F-4D97-AF65-F5344CB8AC3E}">
        <p14:creationId xmlns:p14="http://schemas.microsoft.com/office/powerpoint/2010/main" val="292879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00152-7262-4517-8CEA-3C64A1FEBE7F}" type="slidenum">
              <a:rPr lang="en-GB" smtClean="0"/>
              <a:t>15</a:t>
            </a:fld>
            <a:endParaRPr lang="en-GB"/>
          </a:p>
        </p:txBody>
      </p:sp>
    </p:spTree>
    <p:extLst>
      <p:ext uri="{BB962C8B-B14F-4D97-AF65-F5344CB8AC3E}">
        <p14:creationId xmlns:p14="http://schemas.microsoft.com/office/powerpoint/2010/main" val="275696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571BC27-A5A1-4466-B135-8CD28569737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BA14DE0F-4FEA-46DB-B187-8BC3DDB795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buFont typeface="Wingdings" panose="05000000000000000000" pitchFamily="2" charset="2"/>
              <a:buNone/>
            </a:pPr>
            <a:r>
              <a:rPr lang="en-US" altLang="en-US">
                <a:latin typeface="Arial" panose="020B0604020202020204" pitchFamily="34" charset="0"/>
                <a:cs typeface="Arial" panose="020B0604020202020204" pitchFamily="34" charset="0"/>
              </a:rPr>
              <a:t> </a:t>
            </a:r>
          </a:p>
          <a:p>
            <a:pPr>
              <a:buFont typeface="Wingdings" panose="05000000000000000000" pitchFamily="2" charset="2"/>
              <a:buNone/>
            </a:pPr>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29700" name="Slide Number Placeholder 3">
            <a:extLst>
              <a:ext uri="{FF2B5EF4-FFF2-40B4-BE49-F238E27FC236}">
                <a16:creationId xmlns:a16="http://schemas.microsoft.com/office/drawing/2014/main" id="{1F8C479B-9244-4CCF-89AB-BC8FE41EDF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37931725" indent="-37474525">
              <a:defRPr sz="1600">
                <a:solidFill>
                  <a:schemeClr val="tx1"/>
                </a:solidFill>
                <a:latin typeface="Arial" panose="020B0604020202020204" pitchFamily="34" charset="0"/>
                <a:ea typeface="MS PGothic" panose="020B0600070205080204" pitchFamily="34" charset="-128"/>
              </a:defRPr>
            </a:lvl2pPr>
            <a:lvl3pPr>
              <a:defRPr sz="1600">
                <a:solidFill>
                  <a:schemeClr val="tx1"/>
                </a:solidFill>
                <a:latin typeface="Arial" panose="020B0604020202020204" pitchFamily="34" charset="0"/>
                <a:ea typeface="MS PGothic" panose="020B0600070205080204" pitchFamily="34" charset="-128"/>
              </a:defRPr>
            </a:lvl3pPr>
            <a:lvl4pPr>
              <a:defRPr sz="1600">
                <a:solidFill>
                  <a:schemeClr val="tx1"/>
                </a:solidFill>
                <a:latin typeface="Arial" panose="020B0604020202020204" pitchFamily="34" charset="0"/>
                <a:ea typeface="MS PGothic" panose="020B0600070205080204" pitchFamily="34" charset="-128"/>
              </a:defRPr>
            </a:lvl4pPr>
            <a:lvl5pPr>
              <a:defRPr sz="1600">
                <a:solidFill>
                  <a:schemeClr val="tx1"/>
                </a:solidFill>
                <a:latin typeface="Arial" panose="020B0604020202020204" pitchFamily="34" charset="0"/>
                <a:ea typeface="MS PGothic" panose="020B0600070205080204" pitchFamily="34" charset="-128"/>
              </a:defRPr>
            </a:lvl5pPr>
            <a:lvl6pPr marL="2503488" indent="-2174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60688" indent="-2174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17888" indent="-2174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75088" indent="-2174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853154-5B5E-4C20-91CB-B87A316A9862}" type="slidenum">
              <a:rPr kumimoji="0" lang="de-DE"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347924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5"/>
            <a:ext cx="8638117" cy="2876003"/>
          </a:xfrm>
          <a:solidFill>
            <a:srgbClr val="0872A6"/>
          </a:solidFill>
        </p:spPr>
        <p:txBody>
          <a:bodyPr lIns="402962" tIns="201480" rIns="402962" bIns="402962"/>
          <a:lstStyle>
            <a:lvl1pPr>
              <a:lnSpc>
                <a:spcPct val="110000"/>
              </a:lnSpc>
              <a:defRPr sz="350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29744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9D6400B-309E-472F-8345-60D760A55FB9}"/>
              </a:ext>
            </a:extLst>
          </p:cNvPr>
          <p:cNvSpPr>
            <a:spLocks noGrp="1" noChangeArrowheads="1"/>
          </p:cNvSpPr>
          <p:nvPr>
            <p:ph type="sldNum" sz="quarter" idx="10"/>
          </p:nvPr>
        </p:nvSpPr>
        <p:spPr>
          <a:ln/>
        </p:spPr>
        <p:txBody>
          <a:bodyPr/>
          <a:lstStyle>
            <a:lvl1pPr>
              <a:defRPr>
                <a:latin typeface="+mj-lt"/>
              </a:defRPr>
            </a:lvl1pPr>
          </a:lstStyle>
          <a:p>
            <a:pPr>
              <a:defRPr/>
            </a:pPr>
            <a:fld id="{672535E7-8435-4E09-8D48-898B6A9BD272}" type="slidenum">
              <a:rPr lang="de-DE" altLang="en-US" smtClean="0"/>
              <a:pPr>
                <a:defRPr/>
              </a:pPr>
              <a:t>‹#›</a:t>
            </a:fld>
            <a:endParaRPr lang="de-DE" altLang="en-US"/>
          </a:p>
        </p:txBody>
      </p:sp>
    </p:spTree>
    <p:extLst>
      <p:ext uri="{BB962C8B-B14F-4D97-AF65-F5344CB8AC3E}">
        <p14:creationId xmlns:p14="http://schemas.microsoft.com/office/powerpoint/2010/main" val="43649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a:extLst>
              <a:ext uri="{FF2B5EF4-FFF2-40B4-BE49-F238E27FC236}">
                <a16:creationId xmlns:a16="http://schemas.microsoft.com/office/drawing/2014/main" id="{E9E07384-4AA7-4E3D-B43A-1AF9DC3414FF}"/>
              </a:ext>
            </a:extLst>
          </p:cNvPr>
          <p:cNvSpPr>
            <a:spLocks noGrp="1" noChangeArrowheads="1"/>
          </p:cNvSpPr>
          <p:nvPr>
            <p:ph type="sldNum" sz="quarter" idx="10"/>
          </p:nvPr>
        </p:nvSpPr>
        <p:spPr>
          <a:ln/>
        </p:spPr>
        <p:txBody>
          <a:bodyPr/>
          <a:lstStyle>
            <a:lvl1pPr>
              <a:defRPr>
                <a:latin typeface="+mj-lt"/>
              </a:defRPr>
            </a:lvl1pPr>
          </a:lstStyle>
          <a:p>
            <a:pPr>
              <a:defRPr/>
            </a:pPr>
            <a:fld id="{4234A8A4-797E-4A59-907F-33F3F64F567D}" type="slidenum">
              <a:rPr lang="de-DE" altLang="en-US" smtClean="0"/>
              <a:pPr>
                <a:defRPr/>
              </a:pPr>
              <a:t>‹#›</a:t>
            </a:fld>
            <a:endParaRPr lang="de-DE" altLang="en-US"/>
          </a:p>
        </p:txBody>
      </p:sp>
    </p:spTree>
    <p:extLst>
      <p:ext uri="{BB962C8B-B14F-4D97-AF65-F5344CB8AC3E}">
        <p14:creationId xmlns:p14="http://schemas.microsoft.com/office/powerpoint/2010/main" val="270502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13DE8E0D-BE98-4637-BAB9-F94953699FEE}"/>
              </a:ext>
            </a:extLst>
          </p:cNvPr>
          <p:cNvSpPr>
            <a:spLocks noGrp="1" noChangeArrowheads="1"/>
          </p:cNvSpPr>
          <p:nvPr>
            <p:ph type="sldNum" sz="quarter" idx="10"/>
          </p:nvPr>
        </p:nvSpPr>
        <p:spPr>
          <a:ln/>
        </p:spPr>
        <p:txBody>
          <a:bodyPr/>
          <a:lstStyle>
            <a:lvl1pPr>
              <a:defRPr/>
            </a:lvl1pPr>
          </a:lstStyle>
          <a:p>
            <a:pPr>
              <a:defRPr/>
            </a:pPr>
            <a:fld id="{44D0B22D-46FC-468F-9D27-E395A59D3E33}" type="slidenum">
              <a:rPr lang="de-DE" altLang="en-US"/>
              <a:pPr>
                <a:defRPr/>
              </a:pPr>
              <a:t>‹#›</a:t>
            </a:fld>
            <a:endParaRPr lang="de-DE" altLang="en-US"/>
          </a:p>
        </p:txBody>
      </p:sp>
    </p:spTree>
    <p:extLst>
      <p:ext uri="{BB962C8B-B14F-4D97-AF65-F5344CB8AC3E}">
        <p14:creationId xmlns:p14="http://schemas.microsoft.com/office/powerpoint/2010/main" val="252026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F60C9A-709C-49C5-8299-AA97DECC5142}"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10A1A-9D52-4835-A90D-C038B7A0FE26}" type="slidenum">
              <a:rPr lang="en-US" smtClean="0"/>
              <a:t>‹#›</a:t>
            </a:fld>
            <a:endParaRPr lang="en-US"/>
          </a:p>
        </p:txBody>
      </p:sp>
    </p:spTree>
    <p:extLst>
      <p:ext uri="{BB962C8B-B14F-4D97-AF65-F5344CB8AC3E}">
        <p14:creationId xmlns:p14="http://schemas.microsoft.com/office/powerpoint/2010/main" val="206463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8E9246C0-A1F4-4F5F-8341-9075CB55C57A}"/>
              </a:ext>
            </a:extLst>
          </p:cNvPr>
          <p:cNvSpPr>
            <a:spLocks noGrp="1"/>
          </p:cNvSpPr>
          <p:nvPr>
            <p:ph type="dt" sz="half" idx="10"/>
          </p:nvPr>
        </p:nvSpPr>
        <p:spPr/>
        <p:txBody>
          <a:bodyPr/>
          <a:lstStyle>
            <a:lvl1pPr>
              <a:defRPr/>
            </a:lvl1pPr>
          </a:lstStyle>
          <a:p>
            <a:pPr>
              <a:defRPr/>
            </a:pPr>
            <a:fld id="{BE5F3B6A-60B2-46DC-8367-FAF6204B2598}" type="datetimeFigureOut">
              <a:rPr lang="el-GR"/>
              <a:pPr>
                <a:defRPr/>
              </a:pPr>
              <a:t>10/11/2021</a:t>
            </a:fld>
            <a:endParaRPr lang="el-GR"/>
          </a:p>
        </p:txBody>
      </p:sp>
      <p:sp>
        <p:nvSpPr>
          <p:cNvPr id="5" name="Footer Placeholder 4">
            <a:extLst>
              <a:ext uri="{FF2B5EF4-FFF2-40B4-BE49-F238E27FC236}">
                <a16:creationId xmlns:a16="http://schemas.microsoft.com/office/drawing/2014/main" id="{03907AE5-A90A-4A6A-8FA4-46C37A0A121E}"/>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8F80831-7B90-4A87-B0CF-7A3A56831460}"/>
              </a:ext>
            </a:extLst>
          </p:cNvPr>
          <p:cNvSpPr>
            <a:spLocks noGrp="1"/>
          </p:cNvSpPr>
          <p:nvPr>
            <p:ph type="sldNum" sz="quarter" idx="12"/>
          </p:nvPr>
        </p:nvSpPr>
        <p:spPr/>
        <p:txBody>
          <a:bodyPr/>
          <a:lstStyle>
            <a:lvl1pPr>
              <a:defRPr/>
            </a:lvl1pPr>
          </a:lstStyle>
          <a:p>
            <a:pPr>
              <a:defRPr/>
            </a:pPr>
            <a:fld id="{5BC46242-AB5E-4E69-BBB7-9C4B07DF8C89}" type="slidenum">
              <a:rPr lang="el-GR" altLang="en-US"/>
              <a:pPr>
                <a:defRPr/>
              </a:pPr>
              <a:t>‹#›</a:t>
            </a:fld>
            <a:endParaRPr lang="el-GR" altLang="en-US"/>
          </a:p>
        </p:txBody>
      </p:sp>
    </p:spTree>
    <p:extLst>
      <p:ext uri="{BB962C8B-B14F-4D97-AF65-F5344CB8AC3E}">
        <p14:creationId xmlns:p14="http://schemas.microsoft.com/office/powerpoint/2010/main" val="14838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C86C438-CE2A-43F8-B0BA-25B93448D3B7}"/>
              </a:ext>
            </a:extLst>
          </p:cNvPr>
          <p:cNvSpPr>
            <a:spLocks noGrp="1"/>
          </p:cNvSpPr>
          <p:nvPr>
            <p:ph type="dt" sz="half" idx="10"/>
          </p:nvPr>
        </p:nvSpPr>
        <p:spPr/>
        <p:txBody>
          <a:bodyPr/>
          <a:lstStyle>
            <a:lvl1pPr>
              <a:defRPr/>
            </a:lvl1pPr>
          </a:lstStyle>
          <a:p>
            <a:pPr>
              <a:defRPr/>
            </a:pPr>
            <a:fld id="{0FE732E7-E693-48A6-9F45-542538027DE1}" type="datetimeFigureOut">
              <a:rPr lang="el-GR"/>
              <a:pPr>
                <a:defRPr/>
              </a:pPr>
              <a:t>10/11/2021</a:t>
            </a:fld>
            <a:endParaRPr lang="el-GR"/>
          </a:p>
        </p:txBody>
      </p:sp>
      <p:sp>
        <p:nvSpPr>
          <p:cNvPr id="5" name="Footer Placeholder 4">
            <a:extLst>
              <a:ext uri="{FF2B5EF4-FFF2-40B4-BE49-F238E27FC236}">
                <a16:creationId xmlns:a16="http://schemas.microsoft.com/office/drawing/2014/main" id="{216D3C80-C53A-4871-8D37-F88724361767}"/>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A838E335-4DF7-46D1-BAD3-D7A311008569}"/>
              </a:ext>
            </a:extLst>
          </p:cNvPr>
          <p:cNvSpPr>
            <a:spLocks noGrp="1"/>
          </p:cNvSpPr>
          <p:nvPr>
            <p:ph type="sldNum" sz="quarter" idx="12"/>
          </p:nvPr>
        </p:nvSpPr>
        <p:spPr/>
        <p:txBody>
          <a:bodyPr/>
          <a:lstStyle>
            <a:lvl1pPr>
              <a:defRPr/>
            </a:lvl1pPr>
          </a:lstStyle>
          <a:p>
            <a:pPr>
              <a:defRPr/>
            </a:pPr>
            <a:fld id="{30B0F76F-4458-4C4F-A7B7-5769450FF6ED}" type="slidenum">
              <a:rPr lang="el-GR" altLang="en-US"/>
              <a:pPr>
                <a:defRPr/>
              </a:pPr>
              <a:t>‹#›</a:t>
            </a:fld>
            <a:endParaRPr lang="el-GR" altLang="en-US"/>
          </a:p>
        </p:txBody>
      </p:sp>
    </p:spTree>
    <p:extLst>
      <p:ext uri="{BB962C8B-B14F-4D97-AF65-F5344CB8AC3E}">
        <p14:creationId xmlns:p14="http://schemas.microsoft.com/office/powerpoint/2010/main" val="63744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9A2D4-54CC-4DC1-AF35-63445E90C744}"/>
              </a:ext>
            </a:extLst>
          </p:cNvPr>
          <p:cNvSpPr>
            <a:spLocks noGrp="1"/>
          </p:cNvSpPr>
          <p:nvPr>
            <p:ph type="dt" sz="half" idx="10"/>
          </p:nvPr>
        </p:nvSpPr>
        <p:spPr/>
        <p:txBody>
          <a:bodyPr/>
          <a:lstStyle>
            <a:lvl1pPr>
              <a:defRPr/>
            </a:lvl1pPr>
          </a:lstStyle>
          <a:p>
            <a:pPr>
              <a:defRPr/>
            </a:pPr>
            <a:fld id="{12B1B6DC-5BD3-4BAE-B295-E89261CEEE89}" type="datetimeFigureOut">
              <a:rPr lang="el-GR"/>
              <a:pPr>
                <a:defRPr/>
              </a:pPr>
              <a:t>10/11/2021</a:t>
            </a:fld>
            <a:endParaRPr lang="el-GR"/>
          </a:p>
        </p:txBody>
      </p:sp>
      <p:sp>
        <p:nvSpPr>
          <p:cNvPr id="5" name="Footer Placeholder 4">
            <a:extLst>
              <a:ext uri="{FF2B5EF4-FFF2-40B4-BE49-F238E27FC236}">
                <a16:creationId xmlns:a16="http://schemas.microsoft.com/office/drawing/2014/main" id="{FE37EEC3-3BC3-412D-8358-D6C5BBF9CB11}"/>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AACE6140-665F-4AEE-A1D2-1722AD1BC5A2}"/>
              </a:ext>
            </a:extLst>
          </p:cNvPr>
          <p:cNvSpPr>
            <a:spLocks noGrp="1"/>
          </p:cNvSpPr>
          <p:nvPr>
            <p:ph type="sldNum" sz="quarter" idx="12"/>
          </p:nvPr>
        </p:nvSpPr>
        <p:spPr/>
        <p:txBody>
          <a:bodyPr/>
          <a:lstStyle>
            <a:lvl1pPr>
              <a:defRPr/>
            </a:lvl1pPr>
          </a:lstStyle>
          <a:p>
            <a:pPr>
              <a:defRPr/>
            </a:pPr>
            <a:fld id="{0535894E-1B7E-47FA-8899-6321CDE69ADC}" type="slidenum">
              <a:rPr lang="el-GR" altLang="en-US"/>
              <a:pPr>
                <a:defRPr/>
              </a:pPr>
              <a:t>‹#›</a:t>
            </a:fld>
            <a:endParaRPr lang="el-GR" altLang="en-US"/>
          </a:p>
        </p:txBody>
      </p:sp>
    </p:spTree>
    <p:extLst>
      <p:ext uri="{BB962C8B-B14F-4D97-AF65-F5344CB8AC3E}">
        <p14:creationId xmlns:p14="http://schemas.microsoft.com/office/powerpoint/2010/main" val="21641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a:extLst>
              <a:ext uri="{FF2B5EF4-FFF2-40B4-BE49-F238E27FC236}">
                <a16:creationId xmlns:a16="http://schemas.microsoft.com/office/drawing/2014/main" id="{5B40627C-C8F9-40C4-9ACD-97F5956FEF6E}"/>
              </a:ext>
            </a:extLst>
          </p:cNvPr>
          <p:cNvSpPr>
            <a:spLocks noGrp="1"/>
          </p:cNvSpPr>
          <p:nvPr>
            <p:ph type="dt" sz="half" idx="10"/>
          </p:nvPr>
        </p:nvSpPr>
        <p:spPr/>
        <p:txBody>
          <a:bodyPr/>
          <a:lstStyle>
            <a:lvl1pPr>
              <a:defRPr/>
            </a:lvl1pPr>
          </a:lstStyle>
          <a:p>
            <a:pPr>
              <a:defRPr/>
            </a:pPr>
            <a:fld id="{78D81904-7C94-4F05-B530-99BB5ABE7AF3}" type="datetimeFigureOut">
              <a:rPr lang="el-GR"/>
              <a:pPr>
                <a:defRPr/>
              </a:pPr>
              <a:t>10/11/2021</a:t>
            </a:fld>
            <a:endParaRPr lang="el-GR"/>
          </a:p>
        </p:txBody>
      </p:sp>
      <p:sp>
        <p:nvSpPr>
          <p:cNvPr id="6" name="Footer Placeholder 4">
            <a:extLst>
              <a:ext uri="{FF2B5EF4-FFF2-40B4-BE49-F238E27FC236}">
                <a16:creationId xmlns:a16="http://schemas.microsoft.com/office/drawing/2014/main" id="{3CB3A03E-5EF0-4243-8E18-728DCB16749B}"/>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1EE66720-F85E-4B53-A3EA-481A8CB9FCC4}"/>
              </a:ext>
            </a:extLst>
          </p:cNvPr>
          <p:cNvSpPr>
            <a:spLocks noGrp="1"/>
          </p:cNvSpPr>
          <p:nvPr>
            <p:ph type="sldNum" sz="quarter" idx="12"/>
          </p:nvPr>
        </p:nvSpPr>
        <p:spPr/>
        <p:txBody>
          <a:bodyPr/>
          <a:lstStyle>
            <a:lvl1pPr>
              <a:defRPr/>
            </a:lvl1pPr>
          </a:lstStyle>
          <a:p>
            <a:pPr>
              <a:defRPr/>
            </a:pPr>
            <a:fld id="{3259A576-ECE3-4744-A8A9-CFEE0294749B}" type="slidenum">
              <a:rPr lang="el-GR" altLang="en-US"/>
              <a:pPr>
                <a:defRPr/>
              </a:pPr>
              <a:t>‹#›</a:t>
            </a:fld>
            <a:endParaRPr lang="el-GR" altLang="en-US"/>
          </a:p>
        </p:txBody>
      </p:sp>
    </p:spTree>
    <p:extLst>
      <p:ext uri="{BB962C8B-B14F-4D97-AF65-F5344CB8AC3E}">
        <p14:creationId xmlns:p14="http://schemas.microsoft.com/office/powerpoint/2010/main" val="2338162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a:extLst>
              <a:ext uri="{FF2B5EF4-FFF2-40B4-BE49-F238E27FC236}">
                <a16:creationId xmlns:a16="http://schemas.microsoft.com/office/drawing/2014/main" id="{EB0154EC-885B-4C25-B082-3F080F1FB3D3}"/>
              </a:ext>
            </a:extLst>
          </p:cNvPr>
          <p:cNvSpPr>
            <a:spLocks noGrp="1"/>
          </p:cNvSpPr>
          <p:nvPr>
            <p:ph type="dt" sz="half" idx="10"/>
          </p:nvPr>
        </p:nvSpPr>
        <p:spPr/>
        <p:txBody>
          <a:bodyPr/>
          <a:lstStyle>
            <a:lvl1pPr>
              <a:defRPr/>
            </a:lvl1pPr>
          </a:lstStyle>
          <a:p>
            <a:pPr>
              <a:defRPr/>
            </a:pPr>
            <a:fld id="{C2C0B308-9A5A-4983-9C41-0E57928D6892}" type="datetimeFigureOut">
              <a:rPr lang="el-GR"/>
              <a:pPr>
                <a:defRPr/>
              </a:pPr>
              <a:t>10/11/2021</a:t>
            </a:fld>
            <a:endParaRPr lang="el-GR"/>
          </a:p>
        </p:txBody>
      </p:sp>
      <p:sp>
        <p:nvSpPr>
          <p:cNvPr id="8" name="Footer Placeholder 4">
            <a:extLst>
              <a:ext uri="{FF2B5EF4-FFF2-40B4-BE49-F238E27FC236}">
                <a16:creationId xmlns:a16="http://schemas.microsoft.com/office/drawing/2014/main" id="{C5995B0B-A536-4384-A9F9-CAEAAF8E948F}"/>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9D49E586-F656-4834-9814-1868AC1A9148}"/>
              </a:ext>
            </a:extLst>
          </p:cNvPr>
          <p:cNvSpPr>
            <a:spLocks noGrp="1"/>
          </p:cNvSpPr>
          <p:nvPr>
            <p:ph type="sldNum" sz="quarter" idx="12"/>
          </p:nvPr>
        </p:nvSpPr>
        <p:spPr/>
        <p:txBody>
          <a:bodyPr/>
          <a:lstStyle>
            <a:lvl1pPr>
              <a:defRPr/>
            </a:lvl1pPr>
          </a:lstStyle>
          <a:p>
            <a:pPr>
              <a:defRPr/>
            </a:pPr>
            <a:fld id="{4AADC7C7-49A2-4AE8-B9C6-AC01FF53F096}" type="slidenum">
              <a:rPr lang="el-GR" altLang="en-US"/>
              <a:pPr>
                <a:defRPr/>
              </a:pPr>
              <a:t>‹#›</a:t>
            </a:fld>
            <a:endParaRPr lang="el-GR" altLang="en-US"/>
          </a:p>
        </p:txBody>
      </p:sp>
    </p:spTree>
    <p:extLst>
      <p:ext uri="{BB962C8B-B14F-4D97-AF65-F5344CB8AC3E}">
        <p14:creationId xmlns:p14="http://schemas.microsoft.com/office/powerpoint/2010/main" val="615772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a:extLst>
              <a:ext uri="{FF2B5EF4-FFF2-40B4-BE49-F238E27FC236}">
                <a16:creationId xmlns:a16="http://schemas.microsoft.com/office/drawing/2014/main" id="{8ADDE14C-920B-4353-9CDE-4BF32243D770}"/>
              </a:ext>
            </a:extLst>
          </p:cNvPr>
          <p:cNvSpPr>
            <a:spLocks noGrp="1"/>
          </p:cNvSpPr>
          <p:nvPr>
            <p:ph type="dt" sz="half" idx="10"/>
          </p:nvPr>
        </p:nvSpPr>
        <p:spPr/>
        <p:txBody>
          <a:bodyPr/>
          <a:lstStyle>
            <a:lvl1pPr>
              <a:defRPr/>
            </a:lvl1pPr>
          </a:lstStyle>
          <a:p>
            <a:pPr>
              <a:defRPr/>
            </a:pPr>
            <a:fld id="{145846E6-C68C-4345-91C0-C4ECF9C43ACE}" type="datetimeFigureOut">
              <a:rPr lang="el-GR"/>
              <a:pPr>
                <a:defRPr/>
              </a:pPr>
              <a:t>10/11/2021</a:t>
            </a:fld>
            <a:endParaRPr lang="el-GR"/>
          </a:p>
        </p:txBody>
      </p:sp>
      <p:sp>
        <p:nvSpPr>
          <p:cNvPr id="4" name="Footer Placeholder 4">
            <a:extLst>
              <a:ext uri="{FF2B5EF4-FFF2-40B4-BE49-F238E27FC236}">
                <a16:creationId xmlns:a16="http://schemas.microsoft.com/office/drawing/2014/main" id="{775B4A49-3F36-4417-85E4-7AEB632751D2}"/>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407F605D-8C1F-4A17-BD61-ABA875003356}"/>
              </a:ext>
            </a:extLst>
          </p:cNvPr>
          <p:cNvSpPr>
            <a:spLocks noGrp="1"/>
          </p:cNvSpPr>
          <p:nvPr>
            <p:ph type="sldNum" sz="quarter" idx="12"/>
          </p:nvPr>
        </p:nvSpPr>
        <p:spPr/>
        <p:txBody>
          <a:bodyPr/>
          <a:lstStyle>
            <a:lvl1pPr>
              <a:defRPr/>
            </a:lvl1pPr>
          </a:lstStyle>
          <a:p>
            <a:pPr>
              <a:defRPr/>
            </a:pPr>
            <a:fld id="{F6A4F365-DB34-4F23-BB1F-39D8F0136CEB}" type="slidenum">
              <a:rPr lang="el-GR" altLang="en-US"/>
              <a:pPr>
                <a:defRPr/>
              </a:pPr>
              <a:t>‹#›</a:t>
            </a:fld>
            <a:endParaRPr lang="el-GR" altLang="en-US"/>
          </a:p>
        </p:txBody>
      </p:sp>
    </p:spTree>
    <p:extLst>
      <p:ext uri="{BB962C8B-B14F-4D97-AF65-F5344CB8AC3E}">
        <p14:creationId xmlns:p14="http://schemas.microsoft.com/office/powerpoint/2010/main" val="296581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4DAF578-097C-4D95-97F2-5B5120CB9898}"/>
              </a:ext>
            </a:extLst>
          </p:cNvPr>
          <p:cNvSpPr>
            <a:spLocks noGrp="1" noChangeArrowheads="1"/>
          </p:cNvSpPr>
          <p:nvPr>
            <p:ph type="sldNum" sz="quarter" idx="10"/>
          </p:nvPr>
        </p:nvSpPr>
        <p:spPr>
          <a:ln/>
        </p:spPr>
        <p:txBody>
          <a:bodyPr/>
          <a:lstStyle>
            <a:lvl1pPr>
              <a:defRPr>
                <a:latin typeface="+mj-lt"/>
                <a:ea typeface="Cambria" panose="02040503050406030204" pitchFamily="18" charset="0"/>
              </a:defRPr>
            </a:lvl1pPr>
          </a:lstStyle>
          <a:p>
            <a:pPr>
              <a:defRPr/>
            </a:pPr>
            <a:fld id="{9F40C168-814B-4796-9FE0-A5C71BEDF02F}" type="slidenum">
              <a:rPr lang="de-DE" altLang="en-US" smtClean="0"/>
              <a:pPr>
                <a:defRPr/>
              </a:pPr>
              <a:t>‹#›</a:t>
            </a:fld>
            <a:endParaRPr lang="de-DE" altLang="en-US"/>
          </a:p>
        </p:txBody>
      </p:sp>
    </p:spTree>
    <p:extLst>
      <p:ext uri="{BB962C8B-B14F-4D97-AF65-F5344CB8AC3E}">
        <p14:creationId xmlns:p14="http://schemas.microsoft.com/office/powerpoint/2010/main" val="143148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A5B054E-096C-4E2B-8646-7DD00E3AC968}"/>
              </a:ext>
            </a:extLst>
          </p:cNvPr>
          <p:cNvSpPr>
            <a:spLocks noGrp="1"/>
          </p:cNvSpPr>
          <p:nvPr>
            <p:ph type="dt" sz="half" idx="10"/>
          </p:nvPr>
        </p:nvSpPr>
        <p:spPr/>
        <p:txBody>
          <a:bodyPr/>
          <a:lstStyle>
            <a:lvl1pPr>
              <a:defRPr/>
            </a:lvl1pPr>
          </a:lstStyle>
          <a:p>
            <a:pPr>
              <a:defRPr/>
            </a:pPr>
            <a:fld id="{E3FE77F2-9AB3-4D4A-B4B6-A8D6665A4429}" type="datetimeFigureOut">
              <a:rPr lang="el-GR"/>
              <a:pPr>
                <a:defRPr/>
              </a:pPr>
              <a:t>10/11/2021</a:t>
            </a:fld>
            <a:endParaRPr lang="el-GR"/>
          </a:p>
        </p:txBody>
      </p:sp>
      <p:sp>
        <p:nvSpPr>
          <p:cNvPr id="3" name="Footer Placeholder 4">
            <a:extLst>
              <a:ext uri="{FF2B5EF4-FFF2-40B4-BE49-F238E27FC236}">
                <a16:creationId xmlns:a16="http://schemas.microsoft.com/office/drawing/2014/main" id="{6EAB6D24-F8F0-4900-93BE-2C671A5D3481}"/>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16:creationId xmlns:a16="http://schemas.microsoft.com/office/drawing/2014/main" id="{140B26D3-0A33-407A-A136-D2B5D082F6B1}"/>
              </a:ext>
            </a:extLst>
          </p:cNvPr>
          <p:cNvSpPr>
            <a:spLocks noGrp="1"/>
          </p:cNvSpPr>
          <p:nvPr>
            <p:ph type="sldNum" sz="quarter" idx="12"/>
          </p:nvPr>
        </p:nvSpPr>
        <p:spPr/>
        <p:txBody>
          <a:bodyPr/>
          <a:lstStyle>
            <a:lvl1pPr>
              <a:defRPr/>
            </a:lvl1pPr>
          </a:lstStyle>
          <a:p>
            <a:pPr>
              <a:defRPr/>
            </a:pPr>
            <a:fld id="{B7FCDDD1-617D-4FAC-9904-2F04C4874844}" type="slidenum">
              <a:rPr lang="el-GR" altLang="en-US"/>
              <a:pPr>
                <a:defRPr/>
              </a:pPr>
              <a:t>‹#›</a:t>
            </a:fld>
            <a:endParaRPr lang="el-GR" altLang="en-US"/>
          </a:p>
        </p:txBody>
      </p:sp>
    </p:spTree>
    <p:extLst>
      <p:ext uri="{BB962C8B-B14F-4D97-AF65-F5344CB8AC3E}">
        <p14:creationId xmlns:p14="http://schemas.microsoft.com/office/powerpoint/2010/main" val="1356071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F87675E-7F35-4049-8737-487A2EBB7CF0}"/>
              </a:ext>
            </a:extLst>
          </p:cNvPr>
          <p:cNvSpPr>
            <a:spLocks noGrp="1"/>
          </p:cNvSpPr>
          <p:nvPr>
            <p:ph type="dt" sz="half" idx="10"/>
          </p:nvPr>
        </p:nvSpPr>
        <p:spPr/>
        <p:txBody>
          <a:bodyPr/>
          <a:lstStyle>
            <a:lvl1pPr>
              <a:defRPr/>
            </a:lvl1pPr>
          </a:lstStyle>
          <a:p>
            <a:pPr>
              <a:defRPr/>
            </a:pPr>
            <a:fld id="{00C3A87D-04A1-4140-8B0B-B988234F6F96}" type="datetimeFigureOut">
              <a:rPr lang="el-GR"/>
              <a:pPr>
                <a:defRPr/>
              </a:pPr>
              <a:t>10/11/2021</a:t>
            </a:fld>
            <a:endParaRPr lang="el-GR"/>
          </a:p>
        </p:txBody>
      </p:sp>
      <p:sp>
        <p:nvSpPr>
          <p:cNvPr id="6" name="Footer Placeholder 4">
            <a:extLst>
              <a:ext uri="{FF2B5EF4-FFF2-40B4-BE49-F238E27FC236}">
                <a16:creationId xmlns:a16="http://schemas.microsoft.com/office/drawing/2014/main" id="{F0332C4C-9F47-4D69-AC09-18C18B8BB283}"/>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306B3737-4C07-41DD-A0E4-5CA3A7BED73D}"/>
              </a:ext>
            </a:extLst>
          </p:cNvPr>
          <p:cNvSpPr>
            <a:spLocks noGrp="1"/>
          </p:cNvSpPr>
          <p:nvPr>
            <p:ph type="sldNum" sz="quarter" idx="12"/>
          </p:nvPr>
        </p:nvSpPr>
        <p:spPr/>
        <p:txBody>
          <a:bodyPr/>
          <a:lstStyle>
            <a:lvl1pPr>
              <a:defRPr/>
            </a:lvl1pPr>
          </a:lstStyle>
          <a:p>
            <a:pPr>
              <a:defRPr/>
            </a:pPr>
            <a:fld id="{5A055050-4A99-4236-AFB6-CC80811CE674}" type="slidenum">
              <a:rPr lang="el-GR" altLang="en-US"/>
              <a:pPr>
                <a:defRPr/>
              </a:pPr>
              <a:t>‹#›</a:t>
            </a:fld>
            <a:endParaRPr lang="el-GR" altLang="en-US"/>
          </a:p>
        </p:txBody>
      </p:sp>
    </p:spTree>
    <p:extLst>
      <p:ext uri="{BB962C8B-B14F-4D97-AF65-F5344CB8AC3E}">
        <p14:creationId xmlns:p14="http://schemas.microsoft.com/office/powerpoint/2010/main" val="951398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9887B8A-FC27-40FB-AAB1-B170AD4A245C}"/>
              </a:ext>
            </a:extLst>
          </p:cNvPr>
          <p:cNvSpPr>
            <a:spLocks noGrp="1"/>
          </p:cNvSpPr>
          <p:nvPr>
            <p:ph type="dt" sz="half" idx="10"/>
          </p:nvPr>
        </p:nvSpPr>
        <p:spPr/>
        <p:txBody>
          <a:bodyPr/>
          <a:lstStyle>
            <a:lvl1pPr>
              <a:defRPr/>
            </a:lvl1pPr>
          </a:lstStyle>
          <a:p>
            <a:pPr>
              <a:defRPr/>
            </a:pPr>
            <a:fld id="{07F41697-2F11-4944-9539-5D4DD60A1801}" type="datetimeFigureOut">
              <a:rPr lang="el-GR"/>
              <a:pPr>
                <a:defRPr/>
              </a:pPr>
              <a:t>10/11/2021</a:t>
            </a:fld>
            <a:endParaRPr lang="el-GR"/>
          </a:p>
        </p:txBody>
      </p:sp>
      <p:sp>
        <p:nvSpPr>
          <p:cNvPr id="6" name="Footer Placeholder 4">
            <a:extLst>
              <a:ext uri="{FF2B5EF4-FFF2-40B4-BE49-F238E27FC236}">
                <a16:creationId xmlns:a16="http://schemas.microsoft.com/office/drawing/2014/main" id="{30BE9D3B-1646-496E-ADFA-90D14835D97B}"/>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0839CF07-DCC6-4FEE-9224-5847FF5F86F1}"/>
              </a:ext>
            </a:extLst>
          </p:cNvPr>
          <p:cNvSpPr>
            <a:spLocks noGrp="1"/>
          </p:cNvSpPr>
          <p:nvPr>
            <p:ph type="sldNum" sz="quarter" idx="12"/>
          </p:nvPr>
        </p:nvSpPr>
        <p:spPr/>
        <p:txBody>
          <a:bodyPr/>
          <a:lstStyle>
            <a:lvl1pPr>
              <a:defRPr/>
            </a:lvl1pPr>
          </a:lstStyle>
          <a:p>
            <a:pPr>
              <a:defRPr/>
            </a:pPr>
            <a:fld id="{72E3644A-3D0F-48C9-B015-7CF53A40BAFA}" type="slidenum">
              <a:rPr lang="el-GR" altLang="en-US"/>
              <a:pPr>
                <a:defRPr/>
              </a:pPr>
              <a:t>‹#›</a:t>
            </a:fld>
            <a:endParaRPr lang="el-GR" altLang="en-US"/>
          </a:p>
        </p:txBody>
      </p:sp>
    </p:spTree>
    <p:extLst>
      <p:ext uri="{BB962C8B-B14F-4D97-AF65-F5344CB8AC3E}">
        <p14:creationId xmlns:p14="http://schemas.microsoft.com/office/powerpoint/2010/main" val="1242362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39DC2AC-01BB-4C73-B644-BEB1C2DC1149}"/>
              </a:ext>
            </a:extLst>
          </p:cNvPr>
          <p:cNvSpPr>
            <a:spLocks noGrp="1"/>
          </p:cNvSpPr>
          <p:nvPr>
            <p:ph type="dt" sz="half" idx="10"/>
          </p:nvPr>
        </p:nvSpPr>
        <p:spPr/>
        <p:txBody>
          <a:bodyPr/>
          <a:lstStyle>
            <a:lvl1pPr>
              <a:defRPr/>
            </a:lvl1pPr>
          </a:lstStyle>
          <a:p>
            <a:pPr>
              <a:defRPr/>
            </a:pPr>
            <a:fld id="{78DAB6E8-24D1-4B77-A19D-6932AE5D42E7}" type="datetimeFigureOut">
              <a:rPr lang="el-GR"/>
              <a:pPr>
                <a:defRPr/>
              </a:pPr>
              <a:t>10/11/2021</a:t>
            </a:fld>
            <a:endParaRPr lang="el-GR"/>
          </a:p>
        </p:txBody>
      </p:sp>
      <p:sp>
        <p:nvSpPr>
          <p:cNvPr id="5" name="Footer Placeholder 4">
            <a:extLst>
              <a:ext uri="{FF2B5EF4-FFF2-40B4-BE49-F238E27FC236}">
                <a16:creationId xmlns:a16="http://schemas.microsoft.com/office/drawing/2014/main" id="{FFF5AE1D-B236-49CE-A818-B0ADFD4168D3}"/>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A1CC7ED3-46E2-48F8-BDFD-752F563E03C9}"/>
              </a:ext>
            </a:extLst>
          </p:cNvPr>
          <p:cNvSpPr>
            <a:spLocks noGrp="1"/>
          </p:cNvSpPr>
          <p:nvPr>
            <p:ph type="sldNum" sz="quarter" idx="12"/>
          </p:nvPr>
        </p:nvSpPr>
        <p:spPr/>
        <p:txBody>
          <a:bodyPr/>
          <a:lstStyle>
            <a:lvl1pPr>
              <a:defRPr/>
            </a:lvl1pPr>
          </a:lstStyle>
          <a:p>
            <a:pPr>
              <a:defRPr/>
            </a:pPr>
            <a:fld id="{20F11AC9-30AB-49CC-95EE-C4B5195BE166}" type="slidenum">
              <a:rPr lang="el-GR" altLang="en-US"/>
              <a:pPr>
                <a:defRPr/>
              </a:pPr>
              <a:t>‹#›</a:t>
            </a:fld>
            <a:endParaRPr lang="el-GR" altLang="en-US"/>
          </a:p>
        </p:txBody>
      </p:sp>
    </p:spTree>
    <p:extLst>
      <p:ext uri="{BB962C8B-B14F-4D97-AF65-F5344CB8AC3E}">
        <p14:creationId xmlns:p14="http://schemas.microsoft.com/office/powerpoint/2010/main" val="3114285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C567BEE-1874-4C83-89F8-746B4D571F4C}"/>
              </a:ext>
            </a:extLst>
          </p:cNvPr>
          <p:cNvSpPr>
            <a:spLocks noGrp="1"/>
          </p:cNvSpPr>
          <p:nvPr>
            <p:ph type="dt" sz="half" idx="10"/>
          </p:nvPr>
        </p:nvSpPr>
        <p:spPr/>
        <p:txBody>
          <a:bodyPr/>
          <a:lstStyle>
            <a:lvl1pPr>
              <a:defRPr/>
            </a:lvl1pPr>
          </a:lstStyle>
          <a:p>
            <a:pPr>
              <a:defRPr/>
            </a:pPr>
            <a:fld id="{294C07E2-B1A1-4A18-B9CF-0AA20B0FE13D}" type="datetimeFigureOut">
              <a:rPr lang="el-GR"/>
              <a:pPr>
                <a:defRPr/>
              </a:pPr>
              <a:t>10/11/2021</a:t>
            </a:fld>
            <a:endParaRPr lang="el-GR"/>
          </a:p>
        </p:txBody>
      </p:sp>
      <p:sp>
        <p:nvSpPr>
          <p:cNvPr id="5" name="Footer Placeholder 4">
            <a:extLst>
              <a:ext uri="{FF2B5EF4-FFF2-40B4-BE49-F238E27FC236}">
                <a16:creationId xmlns:a16="http://schemas.microsoft.com/office/drawing/2014/main" id="{7DCAC3E8-39F9-4D84-B4C4-B2A57BEB6405}"/>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7AA4696F-9AB1-46CE-B1D4-7BC25B528551}"/>
              </a:ext>
            </a:extLst>
          </p:cNvPr>
          <p:cNvSpPr>
            <a:spLocks noGrp="1"/>
          </p:cNvSpPr>
          <p:nvPr>
            <p:ph type="sldNum" sz="quarter" idx="12"/>
          </p:nvPr>
        </p:nvSpPr>
        <p:spPr/>
        <p:txBody>
          <a:bodyPr/>
          <a:lstStyle>
            <a:lvl1pPr>
              <a:defRPr/>
            </a:lvl1pPr>
          </a:lstStyle>
          <a:p>
            <a:pPr>
              <a:defRPr/>
            </a:pPr>
            <a:fld id="{0D485F4E-870F-467C-8975-0DBE257F5CF1}" type="slidenum">
              <a:rPr lang="el-GR" altLang="en-US"/>
              <a:pPr>
                <a:defRPr/>
              </a:pPr>
              <a:t>‹#›</a:t>
            </a:fld>
            <a:endParaRPr lang="el-GR" altLang="en-US"/>
          </a:p>
        </p:txBody>
      </p:sp>
    </p:spTree>
    <p:extLst>
      <p:ext uri="{BB962C8B-B14F-4D97-AF65-F5344CB8AC3E}">
        <p14:creationId xmlns:p14="http://schemas.microsoft.com/office/powerpoint/2010/main" val="3415308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760"/>
            <a:ext cx="9144000" cy="2387203"/>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524000" y="3601641"/>
            <a:ext cx="9144000" cy="165615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id="{C457F7D6-48BC-48E9-AEAC-6B8D4E7B18E3}"/>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EE2B07DC-09F8-4F60-B7B2-87839107D720}"/>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AC5DC789-827F-4127-8101-42EDF6F6F342}"/>
              </a:ext>
            </a:extLst>
          </p:cNvPr>
          <p:cNvSpPr>
            <a:spLocks noGrp="1"/>
          </p:cNvSpPr>
          <p:nvPr>
            <p:ph type="sldNum" sz="quarter" idx="12"/>
          </p:nvPr>
        </p:nvSpPr>
        <p:spPr/>
        <p:txBody>
          <a:bodyPr/>
          <a:lstStyle>
            <a:lvl1pPr>
              <a:defRPr/>
            </a:lvl1pPr>
          </a:lstStyle>
          <a:p>
            <a:pPr>
              <a:defRPr/>
            </a:pPr>
            <a:fld id="{429886D3-C281-4172-BF80-D4CA950D53BD}" type="slidenum">
              <a:rPr lang="es-ES"/>
              <a:pPr>
                <a:defRPr/>
              </a:pPr>
              <a:t>‹#›</a:t>
            </a:fld>
            <a:endParaRPr lang="es-ES"/>
          </a:p>
        </p:txBody>
      </p:sp>
    </p:spTree>
    <p:extLst>
      <p:ext uri="{BB962C8B-B14F-4D97-AF65-F5344CB8AC3E}">
        <p14:creationId xmlns:p14="http://schemas.microsoft.com/office/powerpoint/2010/main" val="571674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4FDAFFA-6DEB-4028-A2B8-24F05CC8D6A3}"/>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BE603BE0-B53D-44E2-8344-82E5EC64FC5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96A3C4F0-A25C-4B0D-8B3E-0068DB510285}"/>
              </a:ext>
            </a:extLst>
          </p:cNvPr>
          <p:cNvSpPr>
            <a:spLocks noGrp="1"/>
          </p:cNvSpPr>
          <p:nvPr>
            <p:ph type="sldNum" sz="quarter" idx="12"/>
          </p:nvPr>
        </p:nvSpPr>
        <p:spPr/>
        <p:txBody>
          <a:bodyPr/>
          <a:lstStyle>
            <a:lvl1pPr>
              <a:defRPr/>
            </a:lvl1pPr>
          </a:lstStyle>
          <a:p>
            <a:pPr>
              <a:defRPr/>
            </a:pPr>
            <a:fld id="{F303D263-8A1D-4CA2-B692-BCC0BB0AA7EA}" type="slidenum">
              <a:rPr lang="es-ES"/>
              <a:pPr>
                <a:defRPr/>
              </a:pPr>
              <a:t>‹#›</a:t>
            </a:fld>
            <a:endParaRPr lang="es-ES"/>
          </a:p>
        </p:txBody>
      </p:sp>
    </p:spTree>
    <p:extLst>
      <p:ext uri="{BB962C8B-B14F-4D97-AF65-F5344CB8AC3E}">
        <p14:creationId xmlns:p14="http://schemas.microsoft.com/office/powerpoint/2010/main" val="3207573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950" y="1709737"/>
            <a:ext cx="10516195" cy="2852738"/>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831950" y="4589860"/>
            <a:ext cx="10516195" cy="15001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17F8053B-2087-47B1-B06E-1E1FB562B788}"/>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21272538-3C21-4FAF-AA9F-F43F0047FE5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D6BC14C-ABF1-434B-96B0-1C63EF5258C9}"/>
              </a:ext>
            </a:extLst>
          </p:cNvPr>
          <p:cNvSpPr>
            <a:spLocks noGrp="1"/>
          </p:cNvSpPr>
          <p:nvPr>
            <p:ph type="sldNum" sz="quarter" idx="12"/>
          </p:nvPr>
        </p:nvSpPr>
        <p:spPr/>
        <p:txBody>
          <a:bodyPr/>
          <a:lstStyle>
            <a:lvl1pPr>
              <a:defRPr/>
            </a:lvl1pPr>
          </a:lstStyle>
          <a:p>
            <a:pPr>
              <a:defRPr/>
            </a:pPr>
            <a:fld id="{D62C3338-D4F6-4F7D-B215-04EE70132E99}" type="slidenum">
              <a:rPr lang="es-ES"/>
              <a:pPr>
                <a:defRPr/>
              </a:pPr>
              <a:t>‹#›</a:t>
            </a:fld>
            <a:endParaRPr lang="es-ES"/>
          </a:p>
        </p:txBody>
      </p:sp>
    </p:spTree>
    <p:extLst>
      <p:ext uri="{BB962C8B-B14F-4D97-AF65-F5344CB8AC3E}">
        <p14:creationId xmlns:p14="http://schemas.microsoft.com/office/powerpoint/2010/main" val="2201307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7903" y="1825229"/>
            <a:ext cx="5186660" cy="435173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67437" y="1825229"/>
            <a:ext cx="5186661" cy="435173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12D9EAD7-F45E-408F-8681-E5B0B2C132C1}"/>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F650B683-84FB-4B05-ABF0-65D6AA6FB570}"/>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3E53F545-80B7-4BE3-B5F8-71F8645FFC92}"/>
              </a:ext>
            </a:extLst>
          </p:cNvPr>
          <p:cNvSpPr>
            <a:spLocks noGrp="1"/>
          </p:cNvSpPr>
          <p:nvPr>
            <p:ph type="sldNum" sz="quarter" idx="12"/>
          </p:nvPr>
        </p:nvSpPr>
        <p:spPr/>
        <p:txBody>
          <a:bodyPr/>
          <a:lstStyle>
            <a:lvl1pPr>
              <a:defRPr/>
            </a:lvl1pPr>
          </a:lstStyle>
          <a:p>
            <a:pPr>
              <a:defRPr/>
            </a:pPr>
            <a:fld id="{195E8074-BD17-4FE3-B3EF-A3B2C873DC45}" type="slidenum">
              <a:rPr lang="es-ES"/>
              <a:pPr>
                <a:defRPr/>
              </a:pPr>
              <a:t>‹#›</a:t>
            </a:fld>
            <a:endParaRPr lang="es-ES"/>
          </a:p>
        </p:txBody>
      </p:sp>
    </p:spTree>
    <p:extLst>
      <p:ext uri="{BB962C8B-B14F-4D97-AF65-F5344CB8AC3E}">
        <p14:creationId xmlns:p14="http://schemas.microsoft.com/office/powerpoint/2010/main" val="3659761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391" y="365523"/>
            <a:ext cx="10516195" cy="1325165"/>
          </a:xfrm>
        </p:spPr>
        <p:txBody>
          <a:bodyPr/>
          <a:lstStyle/>
          <a:p>
            <a:r>
              <a:rPr lang="es-ES"/>
              <a:t>Haga clic para modificar el estilo de título del patrón</a:t>
            </a:r>
          </a:p>
        </p:txBody>
      </p:sp>
      <p:sp>
        <p:nvSpPr>
          <p:cNvPr id="3" name="Marcador de texto 2"/>
          <p:cNvSpPr>
            <a:spLocks noGrp="1"/>
          </p:cNvSpPr>
          <p:nvPr>
            <p:ph type="body" idx="1"/>
          </p:nvPr>
        </p:nvSpPr>
        <p:spPr>
          <a:xfrm>
            <a:off x="839391" y="1681162"/>
            <a:ext cx="5158383"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839391" y="2505075"/>
            <a:ext cx="5158383" cy="368498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1903" y="1681162"/>
            <a:ext cx="5183683"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6171903" y="2505075"/>
            <a:ext cx="5183683" cy="368498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AFBEC1B2-F370-483F-951D-0C77977CB1A3}"/>
              </a:ext>
            </a:extLst>
          </p:cNvPr>
          <p:cNvSpPr>
            <a:spLocks noGrp="1"/>
          </p:cNvSpPr>
          <p:nvPr>
            <p:ph type="dt" sz="half" idx="10"/>
          </p:nvPr>
        </p:nvSpPr>
        <p:spPr/>
        <p:txBody>
          <a:bodyPr/>
          <a:lstStyle>
            <a:lvl1pPr>
              <a:defRPr/>
            </a:lvl1pPr>
          </a:lstStyle>
          <a:p>
            <a:pPr>
              <a:defRPr/>
            </a:pPr>
            <a:endParaRPr lang="es-ES"/>
          </a:p>
        </p:txBody>
      </p:sp>
      <p:sp>
        <p:nvSpPr>
          <p:cNvPr id="8" name="Marcador de pie de página 4">
            <a:extLst>
              <a:ext uri="{FF2B5EF4-FFF2-40B4-BE49-F238E27FC236}">
                <a16:creationId xmlns:a16="http://schemas.microsoft.com/office/drawing/2014/main" id="{7175CCA5-9835-4C33-937A-4727DC2F33A6}"/>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89089D3D-DB33-4410-B30C-5A6091071147}"/>
              </a:ext>
            </a:extLst>
          </p:cNvPr>
          <p:cNvSpPr>
            <a:spLocks noGrp="1"/>
          </p:cNvSpPr>
          <p:nvPr>
            <p:ph type="sldNum" sz="quarter" idx="12"/>
          </p:nvPr>
        </p:nvSpPr>
        <p:spPr/>
        <p:txBody>
          <a:bodyPr/>
          <a:lstStyle>
            <a:lvl1pPr>
              <a:defRPr/>
            </a:lvl1pPr>
          </a:lstStyle>
          <a:p>
            <a:pPr>
              <a:defRPr/>
            </a:pPr>
            <a:fld id="{9863AF39-8AC9-430E-A811-0A8B79CE8D49}" type="slidenum">
              <a:rPr lang="es-ES"/>
              <a:pPr>
                <a:defRPr/>
              </a:pPr>
              <a:t>‹#›</a:t>
            </a:fld>
            <a:endParaRPr lang="es-ES"/>
          </a:p>
        </p:txBody>
      </p:sp>
    </p:spTree>
    <p:extLst>
      <p:ext uri="{BB962C8B-B14F-4D97-AF65-F5344CB8AC3E}">
        <p14:creationId xmlns:p14="http://schemas.microsoft.com/office/powerpoint/2010/main" val="252320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4"/>
            <a:ext cx="10363200" cy="1361872"/>
          </a:xfrm>
        </p:spPr>
        <p:txBody>
          <a:bodyPr anchor="t"/>
          <a:lstStyle>
            <a:lvl1pPr algn="l">
              <a:defRPr sz="4500" b="1" cap="all">
                <a:solidFill>
                  <a:srgbClr val="0872A6"/>
                </a:solidFill>
              </a:defRPr>
            </a:lvl1pPr>
          </a:lstStyle>
          <a:p>
            <a:r>
              <a:rPr lang="en-US"/>
              <a:t>Click to edit Master title style</a:t>
            </a:r>
          </a:p>
        </p:txBody>
      </p:sp>
      <p:sp>
        <p:nvSpPr>
          <p:cNvPr id="3" name="Text Placeholder 2"/>
          <p:cNvSpPr>
            <a:spLocks noGrp="1"/>
          </p:cNvSpPr>
          <p:nvPr>
            <p:ph type="body" idx="1"/>
          </p:nvPr>
        </p:nvSpPr>
        <p:spPr>
          <a:xfrm>
            <a:off x="963084" y="2907727"/>
            <a:ext cx="10363200" cy="1499327"/>
          </a:xfrm>
        </p:spPr>
        <p:txBody>
          <a:bodyPr anchor="b"/>
          <a:lstStyle>
            <a:lvl1pPr marL="0" indent="0">
              <a:buNone/>
              <a:defRPr sz="2200"/>
            </a:lvl1pPr>
            <a:lvl2pPr marL="511761" indent="0">
              <a:buNone/>
              <a:defRPr sz="2000"/>
            </a:lvl2pPr>
            <a:lvl3pPr marL="1023523" indent="0">
              <a:buNone/>
              <a:defRPr sz="1800"/>
            </a:lvl3pPr>
            <a:lvl4pPr marL="1535285" indent="0">
              <a:buNone/>
              <a:defRPr sz="1600"/>
            </a:lvl4pPr>
            <a:lvl5pPr marL="2047046" indent="0">
              <a:buNone/>
              <a:defRPr sz="1600"/>
            </a:lvl5pPr>
            <a:lvl6pPr marL="2558807" indent="0">
              <a:buNone/>
              <a:defRPr sz="1600"/>
            </a:lvl6pPr>
            <a:lvl7pPr marL="3070568" indent="0">
              <a:buNone/>
              <a:defRPr sz="1600"/>
            </a:lvl7pPr>
            <a:lvl8pPr marL="3582330" indent="0">
              <a:buNone/>
              <a:defRPr sz="1600"/>
            </a:lvl8pPr>
            <a:lvl9pPr marL="4094092"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0BFB2B70-0E9B-47AC-9064-D67E6A91375A}"/>
              </a:ext>
            </a:extLst>
          </p:cNvPr>
          <p:cNvSpPr>
            <a:spLocks noGrp="1" noChangeArrowheads="1"/>
          </p:cNvSpPr>
          <p:nvPr>
            <p:ph type="sldNum" sz="quarter" idx="10"/>
          </p:nvPr>
        </p:nvSpPr>
        <p:spPr>
          <a:ln/>
        </p:spPr>
        <p:txBody>
          <a:bodyPr/>
          <a:lstStyle>
            <a:lvl1pPr>
              <a:defRPr>
                <a:latin typeface="+mj-lt"/>
                <a:ea typeface="Cambria" panose="02040503050406030204" pitchFamily="18" charset="0"/>
              </a:defRPr>
            </a:lvl1pPr>
          </a:lstStyle>
          <a:p>
            <a:pPr>
              <a:defRPr/>
            </a:pPr>
            <a:fld id="{DEA6FF0A-1F89-4D3D-8CD5-CF259840117C}" type="slidenum">
              <a:rPr lang="de-DE" altLang="en-US" smtClean="0"/>
              <a:pPr>
                <a:defRPr/>
              </a:pPr>
              <a:t>‹#›</a:t>
            </a:fld>
            <a:endParaRPr lang="de-DE" altLang="en-US"/>
          </a:p>
        </p:txBody>
      </p:sp>
    </p:spTree>
    <p:extLst>
      <p:ext uri="{BB962C8B-B14F-4D97-AF65-F5344CB8AC3E}">
        <p14:creationId xmlns:p14="http://schemas.microsoft.com/office/powerpoint/2010/main" val="2866036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DCEEDB86-B859-412E-BE2A-E5189EC5A9A0}"/>
              </a:ext>
            </a:extLst>
          </p:cNvPr>
          <p:cNvSpPr>
            <a:spLocks noGrp="1"/>
          </p:cNvSpPr>
          <p:nvPr>
            <p:ph type="dt" sz="half" idx="10"/>
          </p:nvPr>
        </p:nvSpPr>
        <p:spPr/>
        <p:txBody>
          <a:bodyPr/>
          <a:lstStyle>
            <a:lvl1pPr>
              <a:defRPr/>
            </a:lvl1pPr>
          </a:lstStyle>
          <a:p>
            <a:pPr>
              <a:defRPr/>
            </a:pPr>
            <a:endParaRPr lang="es-ES"/>
          </a:p>
        </p:txBody>
      </p:sp>
      <p:sp>
        <p:nvSpPr>
          <p:cNvPr id="4" name="Marcador de pie de página 4">
            <a:extLst>
              <a:ext uri="{FF2B5EF4-FFF2-40B4-BE49-F238E27FC236}">
                <a16:creationId xmlns:a16="http://schemas.microsoft.com/office/drawing/2014/main" id="{37D18520-104E-4E2C-9C86-0D3B8FB3EE85}"/>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6D1FE5FC-384D-4476-8892-8717E537F03D}"/>
              </a:ext>
            </a:extLst>
          </p:cNvPr>
          <p:cNvSpPr>
            <a:spLocks noGrp="1"/>
          </p:cNvSpPr>
          <p:nvPr>
            <p:ph type="sldNum" sz="quarter" idx="12"/>
          </p:nvPr>
        </p:nvSpPr>
        <p:spPr/>
        <p:txBody>
          <a:bodyPr/>
          <a:lstStyle>
            <a:lvl1pPr>
              <a:defRPr/>
            </a:lvl1pPr>
          </a:lstStyle>
          <a:p>
            <a:pPr>
              <a:defRPr/>
            </a:pPr>
            <a:fld id="{936F4E82-CE46-4238-A001-2DFD8086A11F}" type="slidenum">
              <a:rPr lang="es-ES"/>
              <a:pPr>
                <a:defRPr/>
              </a:pPr>
              <a:t>‹#›</a:t>
            </a:fld>
            <a:endParaRPr lang="es-ES"/>
          </a:p>
        </p:txBody>
      </p:sp>
    </p:spTree>
    <p:extLst>
      <p:ext uri="{BB962C8B-B14F-4D97-AF65-F5344CB8AC3E}">
        <p14:creationId xmlns:p14="http://schemas.microsoft.com/office/powerpoint/2010/main" val="2521084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165F2F55-E058-49FA-B938-9E6270BCF8C8}"/>
              </a:ext>
            </a:extLst>
          </p:cNvPr>
          <p:cNvSpPr>
            <a:spLocks noGrp="1"/>
          </p:cNvSpPr>
          <p:nvPr>
            <p:ph type="dt" sz="half" idx="10"/>
          </p:nvPr>
        </p:nvSpPr>
        <p:spPr/>
        <p:txBody>
          <a:bodyPr/>
          <a:lstStyle>
            <a:lvl1pPr>
              <a:defRPr/>
            </a:lvl1pPr>
          </a:lstStyle>
          <a:p>
            <a:pPr>
              <a:defRPr/>
            </a:pPr>
            <a:endParaRPr lang="es-ES"/>
          </a:p>
        </p:txBody>
      </p:sp>
      <p:sp>
        <p:nvSpPr>
          <p:cNvPr id="3" name="Marcador de pie de página 4">
            <a:extLst>
              <a:ext uri="{FF2B5EF4-FFF2-40B4-BE49-F238E27FC236}">
                <a16:creationId xmlns:a16="http://schemas.microsoft.com/office/drawing/2014/main" id="{51AF8729-526F-4D28-BAEE-90DFB8B23A75}"/>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E680F58E-3FDC-4BBC-A89B-BFBC6D05D80E}"/>
              </a:ext>
            </a:extLst>
          </p:cNvPr>
          <p:cNvSpPr>
            <a:spLocks noGrp="1"/>
          </p:cNvSpPr>
          <p:nvPr>
            <p:ph type="sldNum" sz="quarter" idx="12"/>
          </p:nvPr>
        </p:nvSpPr>
        <p:spPr/>
        <p:txBody>
          <a:bodyPr/>
          <a:lstStyle>
            <a:lvl1pPr>
              <a:defRPr/>
            </a:lvl1pPr>
          </a:lstStyle>
          <a:p>
            <a:pPr>
              <a:defRPr/>
            </a:pPr>
            <a:fld id="{E08A52BD-0869-4FAF-8C6A-C1890E8D6380}" type="slidenum">
              <a:rPr lang="es-ES"/>
              <a:pPr>
                <a:defRPr/>
              </a:pPr>
              <a:t>‹#›</a:t>
            </a:fld>
            <a:endParaRPr lang="es-ES"/>
          </a:p>
        </p:txBody>
      </p:sp>
    </p:spTree>
    <p:extLst>
      <p:ext uri="{BB962C8B-B14F-4D97-AF65-F5344CB8AC3E}">
        <p14:creationId xmlns:p14="http://schemas.microsoft.com/office/powerpoint/2010/main" val="2328734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391" y="457200"/>
            <a:ext cx="3932039"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5183684" y="987029"/>
            <a:ext cx="6171902" cy="48744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391" y="2057400"/>
            <a:ext cx="3932039"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3">
            <a:extLst>
              <a:ext uri="{FF2B5EF4-FFF2-40B4-BE49-F238E27FC236}">
                <a16:creationId xmlns:a16="http://schemas.microsoft.com/office/drawing/2014/main" id="{1770DCF7-24D3-473D-B6C4-93C1799096A7}"/>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91239277-246B-439B-AB15-269222C2030D}"/>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73989D12-5485-4958-B23D-C80C84E260D9}"/>
              </a:ext>
            </a:extLst>
          </p:cNvPr>
          <p:cNvSpPr>
            <a:spLocks noGrp="1"/>
          </p:cNvSpPr>
          <p:nvPr>
            <p:ph type="sldNum" sz="quarter" idx="12"/>
          </p:nvPr>
        </p:nvSpPr>
        <p:spPr/>
        <p:txBody>
          <a:bodyPr/>
          <a:lstStyle>
            <a:lvl1pPr>
              <a:defRPr/>
            </a:lvl1pPr>
          </a:lstStyle>
          <a:p>
            <a:pPr>
              <a:defRPr/>
            </a:pPr>
            <a:fld id="{F7504525-C909-44A8-90B9-4DAFCE3870CA}" type="slidenum">
              <a:rPr lang="es-ES"/>
              <a:pPr>
                <a:defRPr/>
              </a:pPr>
              <a:t>‹#›</a:t>
            </a:fld>
            <a:endParaRPr lang="es-ES"/>
          </a:p>
        </p:txBody>
      </p:sp>
    </p:spTree>
    <p:extLst>
      <p:ext uri="{BB962C8B-B14F-4D97-AF65-F5344CB8AC3E}">
        <p14:creationId xmlns:p14="http://schemas.microsoft.com/office/powerpoint/2010/main" val="3568647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391" y="457200"/>
            <a:ext cx="3932039" cy="160020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5183684" y="987029"/>
            <a:ext cx="6171902" cy="48744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Marcador de texto 3"/>
          <p:cNvSpPr>
            <a:spLocks noGrp="1"/>
          </p:cNvSpPr>
          <p:nvPr>
            <p:ph type="body" sz="half" idx="2"/>
          </p:nvPr>
        </p:nvSpPr>
        <p:spPr>
          <a:xfrm>
            <a:off x="839391" y="2057400"/>
            <a:ext cx="3932039"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3">
            <a:extLst>
              <a:ext uri="{FF2B5EF4-FFF2-40B4-BE49-F238E27FC236}">
                <a16:creationId xmlns:a16="http://schemas.microsoft.com/office/drawing/2014/main" id="{0DF99E9E-B5C3-432E-8611-562CE88B27A5}"/>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70CDEAE6-B525-40DD-8CE2-25629437BA3E}"/>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3470AB11-E85F-4C3A-A3A4-4CB1EE3ED416}"/>
              </a:ext>
            </a:extLst>
          </p:cNvPr>
          <p:cNvSpPr>
            <a:spLocks noGrp="1"/>
          </p:cNvSpPr>
          <p:nvPr>
            <p:ph type="sldNum" sz="quarter" idx="12"/>
          </p:nvPr>
        </p:nvSpPr>
        <p:spPr/>
        <p:txBody>
          <a:bodyPr/>
          <a:lstStyle>
            <a:lvl1pPr>
              <a:defRPr/>
            </a:lvl1pPr>
          </a:lstStyle>
          <a:p>
            <a:pPr>
              <a:defRPr/>
            </a:pPr>
            <a:fld id="{160245BB-7999-4978-87B7-005998B87E67}" type="slidenum">
              <a:rPr lang="es-ES"/>
              <a:pPr>
                <a:defRPr/>
              </a:pPr>
              <a:t>‹#›</a:t>
            </a:fld>
            <a:endParaRPr lang="es-ES"/>
          </a:p>
        </p:txBody>
      </p:sp>
    </p:spTree>
    <p:extLst>
      <p:ext uri="{BB962C8B-B14F-4D97-AF65-F5344CB8AC3E}">
        <p14:creationId xmlns:p14="http://schemas.microsoft.com/office/powerpoint/2010/main" val="3609541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0683FB-AA3E-4CCF-A411-974E50F11673}"/>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C3112845-E808-49C2-97AE-4CACC5BC61F7}"/>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C5104C6-AC9D-41ED-9B60-0415D84D6F27}"/>
              </a:ext>
            </a:extLst>
          </p:cNvPr>
          <p:cNvSpPr>
            <a:spLocks noGrp="1"/>
          </p:cNvSpPr>
          <p:nvPr>
            <p:ph type="sldNum" sz="quarter" idx="12"/>
          </p:nvPr>
        </p:nvSpPr>
        <p:spPr/>
        <p:txBody>
          <a:bodyPr/>
          <a:lstStyle>
            <a:lvl1pPr>
              <a:defRPr/>
            </a:lvl1pPr>
          </a:lstStyle>
          <a:p>
            <a:pPr>
              <a:defRPr/>
            </a:pPr>
            <a:fld id="{D859EC39-8D80-4256-B804-EB25EE0B1F26}" type="slidenum">
              <a:rPr lang="es-ES"/>
              <a:pPr>
                <a:defRPr/>
              </a:pPr>
              <a:t>‹#›</a:t>
            </a:fld>
            <a:endParaRPr lang="es-ES"/>
          </a:p>
        </p:txBody>
      </p:sp>
    </p:spTree>
    <p:extLst>
      <p:ext uri="{BB962C8B-B14F-4D97-AF65-F5344CB8AC3E}">
        <p14:creationId xmlns:p14="http://schemas.microsoft.com/office/powerpoint/2010/main" val="3528727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5794" y="365523"/>
            <a:ext cx="2628305" cy="581144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7903" y="365523"/>
            <a:ext cx="7745016" cy="581144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8900AFD-DA0F-4118-934D-5DBE63BCF6B5}"/>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14D319ED-EC95-41F1-8983-9A8A920563F3}"/>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8E3B81D4-B2F7-49D4-99B7-CA91F642A5E9}"/>
              </a:ext>
            </a:extLst>
          </p:cNvPr>
          <p:cNvSpPr>
            <a:spLocks noGrp="1"/>
          </p:cNvSpPr>
          <p:nvPr>
            <p:ph type="sldNum" sz="quarter" idx="12"/>
          </p:nvPr>
        </p:nvSpPr>
        <p:spPr/>
        <p:txBody>
          <a:bodyPr/>
          <a:lstStyle>
            <a:lvl1pPr>
              <a:defRPr/>
            </a:lvl1pPr>
          </a:lstStyle>
          <a:p>
            <a:pPr>
              <a:defRPr/>
            </a:pPr>
            <a:fld id="{76DCFF37-F4B3-41E9-99C1-FC1431011330}" type="slidenum">
              <a:rPr lang="es-ES"/>
              <a:pPr>
                <a:defRPr/>
              </a:pPr>
              <a:t>‹#›</a:t>
            </a:fld>
            <a:endParaRPr lang="es-ES"/>
          </a:p>
        </p:txBody>
      </p:sp>
    </p:spTree>
    <p:extLst>
      <p:ext uri="{BB962C8B-B14F-4D97-AF65-F5344CB8AC3E}">
        <p14:creationId xmlns:p14="http://schemas.microsoft.com/office/powerpoint/2010/main" val="322516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a:t>Click to edit Master title style</a:t>
            </a:r>
          </a:p>
        </p:txBody>
      </p:sp>
      <p:sp>
        <p:nvSpPr>
          <p:cNvPr id="3" name="Content Placeholder 2"/>
          <p:cNvSpPr>
            <a:spLocks noGrp="1"/>
          </p:cNvSpPr>
          <p:nvPr>
            <p:ph sz="half" idx="1"/>
          </p:nvPr>
        </p:nvSpPr>
        <p:spPr>
          <a:xfrm>
            <a:off x="478368" y="2457292"/>
            <a:ext cx="5511800"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2457292"/>
            <a:ext cx="5513917"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EA3381C-8986-46A1-81E8-2285D4C27400}"/>
              </a:ext>
            </a:extLst>
          </p:cNvPr>
          <p:cNvSpPr>
            <a:spLocks noGrp="1" noChangeArrowheads="1"/>
          </p:cNvSpPr>
          <p:nvPr>
            <p:ph type="sldNum" sz="quarter" idx="10"/>
          </p:nvPr>
        </p:nvSpPr>
        <p:spPr>
          <a:ln/>
        </p:spPr>
        <p:txBody>
          <a:bodyPr/>
          <a:lstStyle>
            <a:lvl1pPr>
              <a:defRPr>
                <a:latin typeface="+mj-lt"/>
              </a:defRPr>
            </a:lvl1pPr>
          </a:lstStyle>
          <a:p>
            <a:pPr>
              <a:defRPr/>
            </a:pPr>
            <a:fld id="{6A7BC264-C5CA-4E99-B442-0BA9BEC6F355}" type="slidenum">
              <a:rPr lang="de-DE" altLang="en-US" smtClean="0"/>
              <a:pPr>
                <a:defRPr/>
              </a:pPr>
              <a:t>‹#›</a:t>
            </a:fld>
            <a:endParaRPr lang="de-DE" altLang="en-US"/>
          </a:p>
        </p:txBody>
      </p:sp>
    </p:spTree>
    <p:extLst>
      <p:ext uri="{BB962C8B-B14F-4D97-AF65-F5344CB8AC3E}">
        <p14:creationId xmlns:p14="http://schemas.microsoft.com/office/powerpoint/2010/main" val="114875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14"/>
            <a:ext cx="10972800" cy="1141943"/>
          </a:xfrm>
        </p:spPr>
        <p:txBody>
          <a:bodyPr/>
          <a:lstStyle>
            <a:lvl1pPr>
              <a:defRPr>
                <a:solidFill>
                  <a:srgbClr val="0872A6"/>
                </a:solidFill>
              </a:defRPr>
            </a:lvl1pPr>
          </a:lstStyle>
          <a:p>
            <a:r>
              <a:rPr lang="en-US"/>
              <a:t>Click to edit Master title style</a:t>
            </a:r>
          </a:p>
        </p:txBody>
      </p:sp>
      <p:sp>
        <p:nvSpPr>
          <p:cNvPr id="3" name="Text Placeholder 2"/>
          <p:cNvSpPr>
            <a:spLocks noGrp="1"/>
          </p:cNvSpPr>
          <p:nvPr>
            <p:ph type="body" idx="1"/>
          </p:nvPr>
        </p:nvSpPr>
        <p:spPr>
          <a:xfrm>
            <a:off x="609600" y="1535279"/>
            <a:ext cx="5386917"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4" name="Content Placeholder 3"/>
          <p:cNvSpPr>
            <a:spLocks noGrp="1"/>
          </p:cNvSpPr>
          <p:nvPr>
            <p:ph sz="half" idx="2"/>
          </p:nvPr>
        </p:nvSpPr>
        <p:spPr>
          <a:xfrm>
            <a:off x="609600" y="2173921"/>
            <a:ext cx="5386917"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279"/>
            <a:ext cx="5389033"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193370" y="2173921"/>
            <a:ext cx="5389033"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C40A3E5-0CF9-4D4E-914B-E66FCF715B20}"/>
              </a:ext>
            </a:extLst>
          </p:cNvPr>
          <p:cNvSpPr>
            <a:spLocks noGrp="1" noChangeArrowheads="1"/>
          </p:cNvSpPr>
          <p:nvPr>
            <p:ph type="sldNum" sz="quarter" idx="10"/>
          </p:nvPr>
        </p:nvSpPr>
        <p:spPr>
          <a:ln/>
        </p:spPr>
        <p:txBody>
          <a:bodyPr/>
          <a:lstStyle>
            <a:lvl1pPr>
              <a:defRPr>
                <a:latin typeface="+mj-lt"/>
              </a:defRPr>
            </a:lvl1pPr>
          </a:lstStyle>
          <a:p>
            <a:pPr>
              <a:defRPr/>
            </a:pPr>
            <a:fld id="{269AA6F4-8494-4B0E-8752-E91C4F3EFD09}" type="slidenum">
              <a:rPr lang="de-DE" altLang="en-US" smtClean="0"/>
              <a:pPr>
                <a:defRPr/>
              </a:pPr>
              <a:t>‹#›</a:t>
            </a:fld>
            <a:endParaRPr lang="de-DE" altLang="en-US"/>
          </a:p>
        </p:txBody>
      </p:sp>
    </p:spTree>
    <p:extLst>
      <p:ext uri="{BB962C8B-B14F-4D97-AF65-F5344CB8AC3E}">
        <p14:creationId xmlns:p14="http://schemas.microsoft.com/office/powerpoint/2010/main" val="118826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1298A431-89D2-4A4D-8FD4-627A0448986E}"/>
              </a:ext>
            </a:extLst>
          </p:cNvPr>
          <p:cNvSpPr>
            <a:spLocks noGrp="1" noChangeArrowheads="1"/>
          </p:cNvSpPr>
          <p:nvPr>
            <p:ph type="sldNum" sz="quarter" idx="10"/>
          </p:nvPr>
        </p:nvSpPr>
        <p:spPr>
          <a:ln/>
        </p:spPr>
        <p:txBody>
          <a:bodyPr/>
          <a:lstStyle>
            <a:lvl1pPr>
              <a:defRPr>
                <a:latin typeface="+mj-lt"/>
              </a:defRPr>
            </a:lvl1pPr>
          </a:lstStyle>
          <a:p>
            <a:pPr>
              <a:defRPr/>
            </a:pPr>
            <a:fld id="{CF073006-A854-43E1-B704-A9057C487711}" type="slidenum">
              <a:rPr lang="de-DE" altLang="en-US" smtClean="0"/>
              <a:pPr>
                <a:defRPr/>
              </a:pPr>
              <a:t>‹#›</a:t>
            </a:fld>
            <a:endParaRPr lang="de-DE" altLang="en-US"/>
          </a:p>
        </p:txBody>
      </p:sp>
    </p:spTree>
    <p:extLst>
      <p:ext uri="{BB962C8B-B14F-4D97-AF65-F5344CB8AC3E}">
        <p14:creationId xmlns:p14="http://schemas.microsoft.com/office/powerpoint/2010/main" val="145024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160CEAD-FA9F-4FE3-BE8B-C922AFE40C6E}"/>
              </a:ext>
            </a:extLst>
          </p:cNvPr>
          <p:cNvSpPr>
            <a:spLocks noGrp="1" noChangeArrowheads="1"/>
          </p:cNvSpPr>
          <p:nvPr>
            <p:ph type="sldNum" sz="quarter" idx="10"/>
          </p:nvPr>
        </p:nvSpPr>
        <p:spPr>
          <a:ln/>
        </p:spPr>
        <p:txBody>
          <a:bodyPr/>
          <a:lstStyle>
            <a:lvl1pPr>
              <a:defRPr>
                <a:latin typeface="+mj-lt"/>
              </a:defRPr>
            </a:lvl1pPr>
          </a:lstStyle>
          <a:p>
            <a:pPr>
              <a:defRPr/>
            </a:pPr>
            <a:fld id="{D051FBBE-CD0A-4A5C-8BBB-B4B633D5AFA6}" type="slidenum">
              <a:rPr lang="de-DE" altLang="en-US" smtClean="0"/>
              <a:pPr>
                <a:defRPr/>
              </a:pPr>
              <a:t>‹#›</a:t>
            </a:fld>
            <a:endParaRPr lang="de-DE" altLang="en-US"/>
          </a:p>
        </p:txBody>
      </p:sp>
    </p:spTree>
    <p:extLst>
      <p:ext uri="{BB962C8B-B14F-4D97-AF65-F5344CB8AC3E}">
        <p14:creationId xmlns:p14="http://schemas.microsoft.com/office/powerpoint/2010/main" val="194348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2799"/>
            <a:ext cx="4011084" cy="11630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66735" y="272800"/>
            <a:ext cx="6815667" cy="5853513"/>
          </a:xfrm>
        </p:spPr>
        <p:txBody>
          <a:bodyPr/>
          <a:lstStyle>
            <a:lvl1pPr>
              <a:defRPr sz="35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888"/>
            <a:ext cx="4011084" cy="4690424"/>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F944E979-4766-4CF9-B219-A345911FCAA4}"/>
              </a:ext>
            </a:extLst>
          </p:cNvPr>
          <p:cNvSpPr>
            <a:spLocks noGrp="1" noChangeArrowheads="1"/>
          </p:cNvSpPr>
          <p:nvPr>
            <p:ph type="sldNum" sz="quarter" idx="10"/>
          </p:nvPr>
        </p:nvSpPr>
        <p:spPr>
          <a:ln/>
        </p:spPr>
        <p:txBody>
          <a:bodyPr/>
          <a:lstStyle>
            <a:lvl1pPr>
              <a:defRPr>
                <a:latin typeface="+mj-lt"/>
              </a:defRPr>
            </a:lvl1pPr>
          </a:lstStyle>
          <a:p>
            <a:pPr>
              <a:defRPr/>
            </a:pPr>
            <a:fld id="{5F77947A-2E80-430B-A33F-DA224A649DD4}" type="slidenum">
              <a:rPr lang="de-DE" altLang="en-US" smtClean="0"/>
              <a:pPr>
                <a:defRPr/>
              </a:pPr>
              <a:t>‹#›</a:t>
            </a:fld>
            <a:endParaRPr lang="de-DE" altLang="en-US"/>
          </a:p>
        </p:txBody>
      </p:sp>
    </p:spTree>
    <p:extLst>
      <p:ext uri="{BB962C8B-B14F-4D97-AF65-F5344CB8AC3E}">
        <p14:creationId xmlns:p14="http://schemas.microsoft.com/office/powerpoint/2010/main" val="392813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388"/>
            <a:ext cx="7315200" cy="566742"/>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9717" y="613267"/>
            <a:ext cx="7315200" cy="4115222"/>
          </a:xfrm>
        </p:spPr>
        <p:txBody>
          <a:bodyPr/>
          <a:lstStyle>
            <a:lvl1pPr marL="0" indent="0">
              <a:buNone/>
              <a:defRPr sz="3500"/>
            </a:lvl1pPr>
            <a:lvl2pPr marL="511761" indent="0">
              <a:buNone/>
              <a:defRPr sz="3200"/>
            </a:lvl2pPr>
            <a:lvl3pPr marL="1023523" indent="0">
              <a:buNone/>
              <a:defRPr sz="2700"/>
            </a:lvl3pPr>
            <a:lvl4pPr marL="1535285" indent="0">
              <a:buNone/>
              <a:defRPr sz="2200"/>
            </a:lvl4pPr>
            <a:lvl5pPr marL="2047046" indent="0">
              <a:buNone/>
              <a:defRPr sz="2200"/>
            </a:lvl5pPr>
            <a:lvl6pPr marL="2558807" indent="0">
              <a:buNone/>
              <a:defRPr sz="2200"/>
            </a:lvl6pPr>
            <a:lvl7pPr marL="3070568" indent="0">
              <a:buNone/>
              <a:defRPr sz="2200"/>
            </a:lvl7pPr>
            <a:lvl8pPr marL="3582330" indent="0">
              <a:buNone/>
              <a:defRPr sz="2200"/>
            </a:lvl8pPr>
            <a:lvl9pPr marL="4094092" indent="0">
              <a:buNone/>
              <a:defRPr sz="2200"/>
            </a:lvl9pPr>
          </a:lstStyle>
          <a:p>
            <a:pPr lvl="0"/>
            <a:endParaRPr lang="en-US" noProof="0"/>
          </a:p>
        </p:txBody>
      </p:sp>
      <p:sp>
        <p:nvSpPr>
          <p:cNvPr id="4" name="Text Placeholder 3"/>
          <p:cNvSpPr>
            <a:spLocks noGrp="1"/>
          </p:cNvSpPr>
          <p:nvPr>
            <p:ph type="body" sz="half" idx="2"/>
          </p:nvPr>
        </p:nvSpPr>
        <p:spPr>
          <a:xfrm>
            <a:off x="2389717" y="5367131"/>
            <a:ext cx="7315200" cy="805705"/>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4CF455C1-D672-42B5-8D9F-145D8C668109}"/>
              </a:ext>
            </a:extLst>
          </p:cNvPr>
          <p:cNvSpPr>
            <a:spLocks noGrp="1" noChangeArrowheads="1"/>
          </p:cNvSpPr>
          <p:nvPr>
            <p:ph type="sldNum" sz="quarter" idx="10"/>
          </p:nvPr>
        </p:nvSpPr>
        <p:spPr>
          <a:ln/>
        </p:spPr>
        <p:txBody>
          <a:bodyPr/>
          <a:lstStyle>
            <a:lvl1pPr>
              <a:defRPr>
                <a:latin typeface="+mj-lt"/>
              </a:defRPr>
            </a:lvl1pPr>
          </a:lstStyle>
          <a:p>
            <a:pPr>
              <a:defRPr/>
            </a:pPr>
            <a:fld id="{954630F6-2450-4F47-A575-B9BB4818A14E}" type="slidenum">
              <a:rPr lang="de-DE" altLang="en-US" smtClean="0"/>
              <a:pPr>
                <a:defRPr/>
              </a:pPr>
              <a:t>‹#›</a:t>
            </a:fld>
            <a:endParaRPr lang="de-DE" altLang="en-US"/>
          </a:p>
        </p:txBody>
      </p:sp>
    </p:spTree>
    <p:extLst>
      <p:ext uri="{BB962C8B-B14F-4D97-AF65-F5344CB8AC3E}">
        <p14:creationId xmlns:p14="http://schemas.microsoft.com/office/powerpoint/2010/main" val="401750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vmlDrawing" Target="../drawings/vmlDrawing2.v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2.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2.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vmlDrawing" Target="../drawings/vmlDrawing3.v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4.jpeg"/><Relationship Id="rId2" Type="http://schemas.openxmlformats.org/officeDocument/2006/relationships/slideLayout" Target="../slideLayouts/slideLayout26.xml"/><Relationship Id="rId16" Type="http://schemas.openxmlformats.org/officeDocument/2006/relationships/image" Target="../media/image2.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oleObject" Target="../embeddings/oleObject3.bin"/><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A7498A-D4F8-44D2-AC3B-F974C8C061A8}"/>
              </a:ext>
            </a:extLst>
          </p:cNvPr>
          <p:cNvGraphicFramePr>
            <a:graphicFrameLocks noChangeAspect="1"/>
          </p:cNvGraphicFramePr>
          <p:nvPr userDrawn="1">
            <p:custDataLst>
              <p:tags r:id="rId16"/>
            </p:custDataLst>
            <p:extLst>
              <p:ext uri="{D42A27DB-BD31-4B8C-83A1-F6EECF244321}">
                <p14:modId xmlns:p14="http://schemas.microsoft.com/office/powerpoint/2010/main" val="1130690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7" imgW="395" imgH="394" progId="TCLayout.ActiveDocument.1">
                  <p:embed/>
                </p:oleObj>
              </mc:Choice>
              <mc:Fallback>
                <p:oleObj name="think-cell Slide" r:id="rId17" imgW="395" imgH="394" progId="TCLayout.ActiveDocument.1">
                  <p:embed/>
                  <p:pic>
                    <p:nvPicPr>
                      <p:cNvPr id="5" name="Object 4" hidden="1">
                        <a:extLst>
                          <a:ext uri="{FF2B5EF4-FFF2-40B4-BE49-F238E27FC236}">
                            <a16:creationId xmlns:a16="http://schemas.microsoft.com/office/drawing/2014/main" id="{DEA7498A-D4F8-44D2-AC3B-F974C8C061A8}"/>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26" name="Rectangle 2">
            <a:extLst>
              <a:ext uri="{FF2B5EF4-FFF2-40B4-BE49-F238E27FC236}">
                <a16:creationId xmlns:a16="http://schemas.microsoft.com/office/drawing/2014/main" id="{153779E6-8349-4D35-9401-0E17E98559F1}"/>
              </a:ext>
            </a:extLst>
          </p:cNvPr>
          <p:cNvSpPr>
            <a:spLocks noGrp="1" noChangeArrowheads="1"/>
          </p:cNvSpPr>
          <p:nvPr>
            <p:ph type="title"/>
          </p:nvPr>
        </p:nvSpPr>
        <p:spPr bwMode="auto">
          <a:xfrm>
            <a:off x="477838" y="1125538"/>
            <a:ext cx="11229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7" name="Rectangle 3">
            <a:extLst>
              <a:ext uri="{FF2B5EF4-FFF2-40B4-BE49-F238E27FC236}">
                <a16:creationId xmlns:a16="http://schemas.microsoft.com/office/drawing/2014/main" id="{5D6049F0-8986-4A88-A876-9DA1E1020AE1}"/>
              </a:ext>
            </a:extLst>
          </p:cNvPr>
          <p:cNvSpPr>
            <a:spLocks noGrp="1" noChangeArrowheads="1"/>
          </p:cNvSpPr>
          <p:nvPr>
            <p:ph type="body" idx="1"/>
          </p:nvPr>
        </p:nvSpPr>
        <p:spPr bwMode="auto">
          <a:xfrm>
            <a:off x="477838" y="2276475"/>
            <a:ext cx="112299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p:txBody>
      </p:sp>
      <p:sp>
        <p:nvSpPr>
          <p:cNvPr id="1030" name="Rectangle 6">
            <a:extLst>
              <a:ext uri="{FF2B5EF4-FFF2-40B4-BE49-F238E27FC236}">
                <a16:creationId xmlns:a16="http://schemas.microsoft.com/office/drawing/2014/main" id="{ADF7537C-76DA-42F7-92EE-AA9368BE072B}"/>
              </a:ext>
            </a:extLst>
          </p:cNvPr>
          <p:cNvSpPr>
            <a:spLocks noGrp="1" noChangeArrowheads="1"/>
          </p:cNvSpPr>
          <p:nvPr>
            <p:ph type="sldNum" sz="quarter" idx="4"/>
          </p:nvPr>
        </p:nvSpPr>
        <p:spPr bwMode="auto">
          <a:xfrm>
            <a:off x="10748963" y="64039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BF06C719-655F-44FD-9107-7650D1B66D5E}" type="slidenum">
              <a:rPr lang="de-DE" altLang="en-US"/>
              <a:pPr>
                <a:defRPr/>
              </a:pPr>
              <a:t>‹#›</a:t>
            </a:fld>
            <a:endParaRPr lang="de-DE" altLang="en-US"/>
          </a:p>
        </p:txBody>
      </p:sp>
      <p:sp>
        <p:nvSpPr>
          <p:cNvPr id="3" name="Rectangle 2">
            <a:extLst>
              <a:ext uri="{FF2B5EF4-FFF2-40B4-BE49-F238E27FC236}">
                <a16:creationId xmlns:a16="http://schemas.microsoft.com/office/drawing/2014/main" id="{43298015-43DE-4F18-A125-81D432EA7764}"/>
              </a:ext>
            </a:extLst>
          </p:cNvPr>
          <p:cNvSpPr/>
          <p:nvPr userDrawn="1"/>
        </p:nvSpPr>
        <p:spPr>
          <a:xfrm>
            <a:off x="477838" y="947738"/>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 name="Picture 7">
            <a:extLst>
              <a:ext uri="{FF2B5EF4-FFF2-40B4-BE49-F238E27FC236}">
                <a16:creationId xmlns:a16="http://schemas.microsoft.com/office/drawing/2014/main" id="{11E20278-B888-4A2C-A63A-494D896134F2}"/>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704388" y="31273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50" r:id="rId1"/>
    <p:sldLayoutId id="2147486496" r:id="rId2"/>
    <p:sldLayoutId id="2147486497" r:id="rId3"/>
    <p:sldLayoutId id="2147486498" r:id="rId4"/>
    <p:sldLayoutId id="2147486499" r:id="rId5"/>
    <p:sldLayoutId id="2147486500" r:id="rId6"/>
    <p:sldLayoutId id="2147486501" r:id="rId7"/>
    <p:sldLayoutId id="2147486502" r:id="rId8"/>
    <p:sldLayoutId id="2147486503" r:id="rId9"/>
    <p:sldLayoutId id="2147486504" r:id="rId10"/>
    <p:sldLayoutId id="2147486505" r:id="rId11"/>
    <p:sldLayoutId id="2147486506" r:id="rId12"/>
    <p:sldLayoutId id="2147486551" r:id="rId13"/>
  </p:sldLayoutIdLst>
  <p:hf hdr="0" ftr="0"/>
  <p:txStyles>
    <p:title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D3FFE8-28AE-4E19-BFDF-B5F8F196B774}"/>
              </a:ext>
            </a:extLst>
          </p:cNvPr>
          <p:cNvGraphicFramePr>
            <a:graphicFrameLocks noChangeAspect="1"/>
          </p:cNvGraphicFramePr>
          <p:nvPr userDrawn="1">
            <p:custDataLst>
              <p:tags r:id="rId14"/>
            </p:custDataLst>
            <p:extLst>
              <p:ext uri="{D42A27DB-BD31-4B8C-83A1-F6EECF244321}">
                <p14:modId xmlns:p14="http://schemas.microsoft.com/office/powerpoint/2010/main" val="2561734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15" imgW="395" imgH="394" progId="TCLayout.ActiveDocument.1">
                  <p:embed/>
                </p:oleObj>
              </mc:Choice>
              <mc:Fallback>
                <p:oleObj name="think-cell Slide" r:id="rId15" imgW="395" imgH="394" progId="TCLayout.ActiveDocument.1">
                  <p:embed/>
                  <p:pic>
                    <p:nvPicPr>
                      <p:cNvPr id="3" name="Object 2" hidden="1">
                        <a:extLst>
                          <a:ext uri="{FF2B5EF4-FFF2-40B4-BE49-F238E27FC236}">
                            <a16:creationId xmlns:a16="http://schemas.microsoft.com/office/drawing/2014/main" id="{FED3FFE8-28AE-4E19-BFDF-B5F8F196B77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050" name="Title Placeholder 1">
            <a:extLst>
              <a:ext uri="{FF2B5EF4-FFF2-40B4-BE49-F238E27FC236}">
                <a16:creationId xmlns:a16="http://schemas.microsoft.com/office/drawing/2014/main" id="{42FFE7E2-4676-41E7-98C9-A3311B21D8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a:extLst>
              <a:ext uri="{FF2B5EF4-FFF2-40B4-BE49-F238E27FC236}">
                <a16:creationId xmlns:a16="http://schemas.microsoft.com/office/drawing/2014/main" id="{34ABBB17-ECC5-4D12-B461-94C56415BF10}"/>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a:extLst>
              <a:ext uri="{FF2B5EF4-FFF2-40B4-BE49-F238E27FC236}">
                <a16:creationId xmlns:a16="http://schemas.microsoft.com/office/drawing/2014/main" id="{30F7D1A0-16F9-4D0F-9328-2146B13530B1}"/>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MS PGothic" panose="020B0600070205080204" pitchFamily="34" charset="-128"/>
              </a:defRPr>
            </a:lvl1pPr>
          </a:lstStyle>
          <a:p>
            <a:pPr>
              <a:defRPr/>
            </a:pPr>
            <a:fld id="{5FC14259-83D6-40F8-8A84-B8C5BFFBECE3}" type="datetimeFigureOut">
              <a:rPr lang="el-GR"/>
              <a:pPr>
                <a:defRPr/>
              </a:pPr>
              <a:t>10/11/2021</a:t>
            </a:fld>
            <a:endParaRPr lang="el-GR"/>
          </a:p>
        </p:txBody>
      </p:sp>
      <p:sp>
        <p:nvSpPr>
          <p:cNvPr id="5" name="Footer Placeholder 4">
            <a:extLst>
              <a:ext uri="{FF2B5EF4-FFF2-40B4-BE49-F238E27FC236}">
                <a16:creationId xmlns:a16="http://schemas.microsoft.com/office/drawing/2014/main" id="{C5EBBE43-98F8-4C4D-A014-3DF2F3B3BDD1}"/>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S PGothic" panose="020B0600070205080204" pitchFamily="34" charset="-128"/>
              </a:defRPr>
            </a:lvl1pPr>
          </a:lstStyle>
          <a:p>
            <a:pPr>
              <a:defRPr/>
            </a:pPr>
            <a:endParaRPr lang="el-GR"/>
          </a:p>
        </p:txBody>
      </p:sp>
      <p:sp>
        <p:nvSpPr>
          <p:cNvPr id="6" name="Slide Number Placeholder 5">
            <a:extLst>
              <a:ext uri="{FF2B5EF4-FFF2-40B4-BE49-F238E27FC236}">
                <a16:creationId xmlns:a16="http://schemas.microsoft.com/office/drawing/2014/main" id="{A9754475-D784-4A59-B53C-8F9CF4F6F1A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ea typeface="MS PGothic" panose="020B0600070205080204" pitchFamily="34" charset="-128"/>
              </a:defRPr>
            </a:lvl1pPr>
          </a:lstStyle>
          <a:p>
            <a:pPr>
              <a:defRPr/>
            </a:pPr>
            <a:fld id="{1BCDA654-012A-4136-81A5-A0BC74FBC10E}"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6507" r:id="rId1"/>
    <p:sldLayoutId id="2147486508" r:id="rId2"/>
    <p:sldLayoutId id="2147486509" r:id="rId3"/>
    <p:sldLayoutId id="2147486510" r:id="rId4"/>
    <p:sldLayoutId id="2147486511" r:id="rId5"/>
    <p:sldLayoutId id="2147486512" r:id="rId6"/>
    <p:sldLayoutId id="2147486513" r:id="rId7"/>
    <p:sldLayoutId id="2147486514" r:id="rId8"/>
    <p:sldLayoutId id="2147486515" r:id="rId9"/>
    <p:sldLayoutId id="2147486516" r:id="rId10"/>
    <p:sldLayoutId id="2147486517" r:id="rId11"/>
  </p:sldLayoutIdLst>
  <p:txStyles>
    <p:titleStyle>
      <a:lvl1pPr algn="ctr" rtl="0" eaLnBrk="0" fontAlgn="base" hangingPunct="0">
        <a:spcBef>
          <a:spcPct val="0"/>
        </a:spcBef>
        <a:spcAft>
          <a:spcPct val="0"/>
        </a:spcAft>
        <a:defRPr sz="4400" kern="1200">
          <a:solidFill>
            <a:schemeClr val="tx1"/>
          </a:solidFill>
          <a:latin typeface="Century Gothic" panose="020B0502020202020204" pitchFamily="34" charset="0"/>
          <a:ea typeface="+mj-ea"/>
          <a:cs typeface="+mj-cs"/>
        </a:defRPr>
      </a:lvl1pPr>
      <a:lvl2pPr algn="ctr" rtl="0" eaLnBrk="0" fontAlgn="base" hangingPunct="0">
        <a:spcBef>
          <a:spcPct val="0"/>
        </a:spcBef>
        <a:spcAft>
          <a:spcPct val="0"/>
        </a:spcAft>
        <a:defRPr sz="4400">
          <a:solidFill>
            <a:schemeClr val="tx1"/>
          </a:solidFill>
          <a:latin typeface="Century Gothic" panose="020B0502020202020204" pitchFamily="34" charset="0"/>
        </a:defRPr>
      </a:lvl2pPr>
      <a:lvl3pPr algn="ctr" rtl="0" eaLnBrk="0" fontAlgn="base" hangingPunct="0">
        <a:spcBef>
          <a:spcPct val="0"/>
        </a:spcBef>
        <a:spcAft>
          <a:spcPct val="0"/>
        </a:spcAft>
        <a:defRPr sz="4400">
          <a:solidFill>
            <a:schemeClr val="tx1"/>
          </a:solidFill>
          <a:latin typeface="Century Gothic" panose="020B0502020202020204" pitchFamily="34" charset="0"/>
        </a:defRPr>
      </a:lvl3pPr>
      <a:lvl4pPr algn="ctr" rtl="0" eaLnBrk="0" fontAlgn="base" hangingPunct="0">
        <a:spcBef>
          <a:spcPct val="0"/>
        </a:spcBef>
        <a:spcAft>
          <a:spcPct val="0"/>
        </a:spcAft>
        <a:defRPr sz="4400">
          <a:solidFill>
            <a:schemeClr val="tx1"/>
          </a:solidFill>
          <a:latin typeface="Century Gothic" panose="020B0502020202020204" pitchFamily="34" charset="0"/>
        </a:defRPr>
      </a:lvl4pPr>
      <a:lvl5pPr algn="ctr" rtl="0" eaLnBrk="0" fontAlgn="base" hangingPunct="0">
        <a:spcBef>
          <a:spcPct val="0"/>
        </a:spcBef>
        <a:spcAft>
          <a:spcPct val="0"/>
        </a:spcAft>
        <a:defRPr sz="4400">
          <a:solidFill>
            <a:schemeClr val="tx1"/>
          </a:solidFill>
          <a:latin typeface="Century Gothic" panose="020B050202020202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4E1550-3B29-4B43-9F7E-2A73B18F1CB9}"/>
              </a:ext>
            </a:extLst>
          </p:cNvPr>
          <p:cNvGraphicFramePr>
            <a:graphicFrameLocks noChangeAspect="1"/>
          </p:cNvGraphicFramePr>
          <p:nvPr userDrawn="1">
            <p:custDataLst>
              <p:tags r:id="rId14"/>
            </p:custDataLst>
            <p:extLst>
              <p:ext uri="{D42A27DB-BD31-4B8C-83A1-F6EECF244321}">
                <p14:modId xmlns:p14="http://schemas.microsoft.com/office/powerpoint/2010/main" val="12250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15" imgW="395" imgH="394" progId="TCLayout.ActiveDocument.1">
                  <p:embed/>
                </p:oleObj>
              </mc:Choice>
              <mc:Fallback>
                <p:oleObj name="think-cell Slide" r:id="rId15" imgW="395" imgH="394" progId="TCLayout.ActiveDocument.1">
                  <p:embed/>
                  <p:pic>
                    <p:nvPicPr>
                      <p:cNvPr id="3" name="Object 2" hidden="1">
                        <a:extLst>
                          <a:ext uri="{FF2B5EF4-FFF2-40B4-BE49-F238E27FC236}">
                            <a16:creationId xmlns:a16="http://schemas.microsoft.com/office/drawing/2014/main" id="{BD4E1550-3B29-4B43-9F7E-2A73B18F1CB9}"/>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074" name="Marcador de título 1">
            <a:extLst>
              <a:ext uri="{FF2B5EF4-FFF2-40B4-BE49-F238E27FC236}">
                <a16:creationId xmlns:a16="http://schemas.microsoft.com/office/drawing/2014/main" id="{61D920E7-8B93-46E8-ADDA-BC58AE66460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3075" name="Marcador de texto 2">
            <a:extLst>
              <a:ext uri="{FF2B5EF4-FFF2-40B4-BE49-F238E27FC236}">
                <a16:creationId xmlns:a16="http://schemas.microsoft.com/office/drawing/2014/main" id="{021DC7C7-D9FB-416D-84B4-6901AAC299F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Editar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Marcador de fecha 3">
            <a:extLst>
              <a:ext uri="{FF2B5EF4-FFF2-40B4-BE49-F238E27FC236}">
                <a16:creationId xmlns:a16="http://schemas.microsoft.com/office/drawing/2014/main" id="{465D0850-98DD-4EB8-9954-233A6C513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F839B10F-12AE-4895-909E-8B13E34F8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968FAE95-4812-437A-86C1-BFCDA7060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1CD1F7-E616-4D76-8AA2-51CE32711E98}" type="slidenum">
              <a:rPr lang="es-ES"/>
              <a:pPr>
                <a:defRPr/>
              </a:pPr>
              <a:t>‹#›</a:t>
            </a:fld>
            <a:endParaRPr lang="es-ES"/>
          </a:p>
        </p:txBody>
      </p:sp>
      <p:sp>
        <p:nvSpPr>
          <p:cNvPr id="7" name="Rectangle 2">
            <a:extLst>
              <a:ext uri="{FF2B5EF4-FFF2-40B4-BE49-F238E27FC236}">
                <a16:creationId xmlns:a16="http://schemas.microsoft.com/office/drawing/2014/main" id="{192FF976-A860-4C5C-9389-F51A79593574}"/>
              </a:ext>
            </a:extLst>
          </p:cNvPr>
          <p:cNvSpPr>
            <a:spLocks/>
          </p:cNvSpPr>
          <p:nvPr userDrawn="1"/>
        </p:nvSpPr>
        <p:spPr bwMode="auto">
          <a:xfrm flipV="1">
            <a:off x="0" y="728663"/>
            <a:ext cx="12192000" cy="53975"/>
          </a:xfrm>
          <a:prstGeom prst="rect">
            <a:avLst/>
          </a:prstGeom>
          <a:solidFill>
            <a:srgbClr val="E4A3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s-ES_tradnl" altLang="es-ES" sz="1350"/>
          </a:p>
        </p:txBody>
      </p:sp>
      <p:sp>
        <p:nvSpPr>
          <p:cNvPr id="8" name="Rectangle 2">
            <a:extLst>
              <a:ext uri="{FF2B5EF4-FFF2-40B4-BE49-F238E27FC236}">
                <a16:creationId xmlns:a16="http://schemas.microsoft.com/office/drawing/2014/main" id="{498E69B4-0C8D-467C-8A88-D3FB9CBF11DD}"/>
              </a:ext>
            </a:extLst>
          </p:cNvPr>
          <p:cNvSpPr>
            <a:spLocks/>
          </p:cNvSpPr>
          <p:nvPr userDrawn="1"/>
        </p:nvSpPr>
        <p:spPr bwMode="auto">
          <a:xfrm>
            <a:off x="1588" y="809625"/>
            <a:ext cx="12190412" cy="53975"/>
          </a:xfrm>
          <a:prstGeom prst="rect">
            <a:avLst/>
          </a:prstGeom>
          <a:solidFill>
            <a:srgbClr val="35798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s-ES_tradnl" altLang="es-ES" sz="1350"/>
          </a:p>
        </p:txBody>
      </p:sp>
      <p:pic>
        <p:nvPicPr>
          <p:cNvPr id="3081" name="Picture 2" descr="L:\DatosDepartamento\Logo Ministerio Transición Ecológica\IDAE\Media\Horizontal color con Ministerio v2.jpg">
            <a:extLst>
              <a:ext uri="{FF2B5EF4-FFF2-40B4-BE49-F238E27FC236}">
                <a16:creationId xmlns:a16="http://schemas.microsoft.com/office/drawing/2014/main" id="{9D08BA22-67D8-43E1-80D0-75C1D2875074}"/>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4775" y="80963"/>
            <a:ext cx="4191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18" r:id="rId1"/>
    <p:sldLayoutId id="2147486519" r:id="rId2"/>
    <p:sldLayoutId id="2147486520" r:id="rId3"/>
    <p:sldLayoutId id="2147486521" r:id="rId4"/>
    <p:sldLayoutId id="2147486522" r:id="rId5"/>
    <p:sldLayoutId id="2147486523" r:id="rId6"/>
    <p:sldLayoutId id="2147486524" r:id="rId7"/>
    <p:sldLayoutId id="2147486525" r:id="rId8"/>
    <p:sldLayoutId id="2147486526" r:id="rId9"/>
    <p:sldLayoutId id="2147486527" r:id="rId10"/>
    <p:sldLayoutId id="2147486528"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5" Type="http://schemas.microsoft.com/office/2007/relationships/hdphoto" Target="../media/hdphoto1.wdp"/><Relationship Id="rId15" Type="http://schemas.openxmlformats.org/officeDocument/2006/relationships/image" Target="../media/image41.sv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hyperlink" Target="https://datacatalog.worldbank.org/dataset/global-offshore-wind-technical-potential" TargetMode="External"/><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5.bin"/><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chart" Target="../charts/chart1.x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6.png"/><Relationship Id="rId3" Type="http://schemas.openxmlformats.org/officeDocument/2006/relationships/slideLayout" Target="../slideLayouts/slideLayout6.xml"/><Relationship Id="rId7" Type="http://schemas.openxmlformats.org/officeDocument/2006/relationships/diagramData" Target="../diagrams/data1.xml"/><Relationship Id="rId12"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emf"/><Relationship Id="rId11" Type="http://schemas.microsoft.com/office/2007/relationships/diagramDrawing" Target="../diagrams/drawing1.xml"/><Relationship Id="rId5" Type="http://schemas.openxmlformats.org/officeDocument/2006/relationships/oleObject" Target="../embeddings/oleObject11.bin"/><Relationship Id="rId15" Type="http://schemas.openxmlformats.org/officeDocument/2006/relationships/image" Target="../media/image18.png"/><Relationship Id="rId10" Type="http://schemas.openxmlformats.org/officeDocument/2006/relationships/diagramColors" Target="../diagrams/colors1.xml"/><Relationship Id="rId4" Type="http://schemas.openxmlformats.org/officeDocument/2006/relationships/notesSlide" Target="../notesSlides/notesSlide3.xml"/><Relationship Id="rId9" Type="http://schemas.openxmlformats.org/officeDocument/2006/relationships/diagramQuickStyle" Target="../diagrams/quickStyle1.xm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226A4A62-E9E5-4133-B158-118DAAE67B43}"/>
              </a:ext>
            </a:extLst>
          </p:cNvPr>
          <p:cNvSpPr/>
          <p:nvPr/>
        </p:nvSpPr>
        <p:spPr>
          <a:xfrm>
            <a:off x="-1" y="0"/>
            <a:ext cx="11940281" cy="6857999"/>
          </a:xfrm>
          <a:prstGeom prst="rect">
            <a:avLst/>
          </a:prstGeom>
          <a:blipFill>
            <a:blip r:embed="rId3" cstate="print"/>
            <a:stretch>
              <a:fillRect/>
            </a:stretch>
          </a:blipFill>
        </p:spPr>
        <p:txBody>
          <a:bodyPr wrap="square" lIns="0" tIns="0" rIns="0" bIns="0" rtlCol="0"/>
          <a:lstStyle/>
          <a:p>
            <a:endParaRPr lang="en-GB" dirty="0">
              <a:latin typeface="+mn-lt"/>
            </a:endParaRPr>
          </a:p>
        </p:txBody>
      </p:sp>
      <p:sp>
        <p:nvSpPr>
          <p:cNvPr id="4" name="Title 1">
            <a:extLst>
              <a:ext uri="{FF2B5EF4-FFF2-40B4-BE49-F238E27FC236}">
                <a16:creationId xmlns:a16="http://schemas.microsoft.com/office/drawing/2014/main" id="{23795E5C-41F8-4859-8627-6A21B3D7F106}"/>
              </a:ext>
            </a:extLst>
          </p:cNvPr>
          <p:cNvSpPr txBox="1">
            <a:spLocks/>
          </p:cNvSpPr>
          <p:nvPr/>
        </p:nvSpPr>
        <p:spPr bwMode="auto">
          <a:xfrm>
            <a:off x="0" y="6184900"/>
            <a:ext cx="121920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defRPr/>
            </a:pPr>
            <a:r>
              <a:rPr lang="en-GB" altLang="en-US" sz="1800">
                <a:solidFill>
                  <a:srgbClr val="0872A6"/>
                </a:solidFill>
                <a:latin typeface="+mn-lt"/>
              </a:rPr>
              <a:t> </a:t>
            </a:r>
          </a:p>
        </p:txBody>
      </p:sp>
      <p:pic>
        <p:nvPicPr>
          <p:cNvPr id="14" name="Picture 13">
            <a:extLst>
              <a:ext uri="{FF2B5EF4-FFF2-40B4-BE49-F238E27FC236}">
                <a16:creationId xmlns:a16="http://schemas.microsoft.com/office/drawing/2014/main" id="{7B418EBA-6B2B-4D76-97BE-A624A1B7761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904311" y="304321"/>
            <a:ext cx="3035969" cy="76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C65F704-FDFE-4CD2-AF42-7B05CDE7E713}"/>
              </a:ext>
            </a:extLst>
          </p:cNvPr>
          <p:cNvSpPr/>
          <p:nvPr/>
        </p:nvSpPr>
        <p:spPr>
          <a:xfrm>
            <a:off x="2438398" y="3460424"/>
            <a:ext cx="2438400" cy="134447"/>
          </a:xfrm>
          <a:prstGeom prst="rect">
            <a:avLst/>
          </a:prstGeom>
          <a:solidFill>
            <a:srgbClr val="79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6AC21E4-DC93-4ECD-8752-5689DDCB957B}"/>
              </a:ext>
            </a:extLst>
          </p:cNvPr>
          <p:cNvSpPr/>
          <p:nvPr/>
        </p:nvSpPr>
        <p:spPr>
          <a:xfrm>
            <a:off x="4876798" y="3460424"/>
            <a:ext cx="2438400" cy="134447"/>
          </a:xfrm>
          <a:prstGeom prst="rect">
            <a:avLst/>
          </a:prstGeom>
          <a:solidFill>
            <a:srgbClr val="91C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296EB94-19EE-4121-827D-549FACEFA2CD}"/>
              </a:ext>
            </a:extLst>
          </p:cNvPr>
          <p:cNvSpPr/>
          <p:nvPr/>
        </p:nvSpPr>
        <p:spPr>
          <a:xfrm>
            <a:off x="9753598" y="3460424"/>
            <a:ext cx="2438400" cy="134447"/>
          </a:xfrm>
          <a:prstGeom prst="rect">
            <a:avLst/>
          </a:prstGeom>
          <a:solidFill>
            <a:srgbClr val="5AC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FFBCA5D-64D5-413D-A47E-5F381132BB2F}"/>
              </a:ext>
            </a:extLst>
          </p:cNvPr>
          <p:cNvSpPr/>
          <p:nvPr/>
        </p:nvSpPr>
        <p:spPr>
          <a:xfrm>
            <a:off x="7315198" y="3460424"/>
            <a:ext cx="2438400" cy="134447"/>
          </a:xfrm>
          <a:prstGeom prst="rect">
            <a:avLst/>
          </a:prstGeom>
          <a:solidFill>
            <a:srgbClr val="F9C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682D8F3-8946-4788-9148-5ACD48EB1B38}"/>
              </a:ext>
            </a:extLst>
          </p:cNvPr>
          <p:cNvSpPr/>
          <p:nvPr/>
        </p:nvSpPr>
        <p:spPr>
          <a:xfrm>
            <a:off x="-2" y="3461915"/>
            <a:ext cx="2438400" cy="129307"/>
          </a:xfrm>
          <a:prstGeom prst="rect">
            <a:avLst/>
          </a:pr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3D0F96B-0ADC-4DBA-9B55-09F68DB3785F}"/>
              </a:ext>
            </a:extLst>
          </p:cNvPr>
          <p:cNvPicPr>
            <a:picLocks noChangeAspect="1"/>
          </p:cNvPicPr>
          <p:nvPr/>
        </p:nvPicPr>
        <p:blipFill>
          <a:blip r:embed="rId5"/>
          <a:stretch>
            <a:fillRect/>
          </a:stretch>
        </p:blipFill>
        <p:spPr>
          <a:xfrm>
            <a:off x="0" y="1574799"/>
            <a:ext cx="12192000" cy="1891339"/>
          </a:xfrm>
          <a:prstGeom prst="rect">
            <a:avLst/>
          </a:prstGeom>
        </p:spPr>
      </p:pic>
      <p:sp>
        <p:nvSpPr>
          <p:cNvPr id="16" name="Title 1">
            <a:extLst>
              <a:ext uri="{FF2B5EF4-FFF2-40B4-BE49-F238E27FC236}">
                <a16:creationId xmlns:a16="http://schemas.microsoft.com/office/drawing/2014/main" id="{C100D441-AE2C-4FEF-B504-023ABFC5DBC8}"/>
              </a:ext>
            </a:extLst>
          </p:cNvPr>
          <p:cNvSpPr txBox="1">
            <a:spLocks/>
          </p:cNvSpPr>
          <p:nvPr/>
        </p:nvSpPr>
        <p:spPr bwMode="auto">
          <a:xfrm>
            <a:off x="49864" y="3822526"/>
            <a:ext cx="12059009" cy="102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lgn="ctr">
              <a:defRPr/>
            </a:pPr>
            <a:r>
              <a:rPr lang="en-GB" sz="3200" dirty="0">
                <a:solidFill>
                  <a:srgbClr val="002060"/>
                </a:solidFill>
                <a:latin typeface="+mn-lt"/>
              </a:rPr>
              <a:t>Offshore Renewables </a:t>
            </a:r>
          </a:p>
          <a:p>
            <a:pPr algn="ctr">
              <a:defRPr/>
            </a:pPr>
            <a:r>
              <a:rPr lang="en-GB" sz="3200" dirty="0">
                <a:solidFill>
                  <a:srgbClr val="002060"/>
                </a:solidFill>
                <a:latin typeface="+mn-lt"/>
              </a:rPr>
              <a:t>Fostering a Blue Economy</a:t>
            </a:r>
            <a:endParaRPr lang="en-GB" sz="3200" dirty="0">
              <a:solidFill>
                <a:srgbClr val="002060"/>
              </a:solidFill>
              <a:highlight>
                <a:srgbClr val="FFFF00"/>
              </a:highlight>
              <a:latin typeface="+mn-lt"/>
            </a:endParaRPr>
          </a:p>
        </p:txBody>
      </p:sp>
      <p:sp>
        <p:nvSpPr>
          <p:cNvPr id="17" name="Title 1">
            <a:extLst>
              <a:ext uri="{FF2B5EF4-FFF2-40B4-BE49-F238E27FC236}">
                <a16:creationId xmlns:a16="http://schemas.microsoft.com/office/drawing/2014/main" id="{5D1ECC3C-7967-4716-A589-52DFBD3A0A7E}"/>
              </a:ext>
            </a:extLst>
          </p:cNvPr>
          <p:cNvSpPr txBox="1">
            <a:spLocks/>
          </p:cNvSpPr>
          <p:nvPr/>
        </p:nvSpPr>
        <p:spPr bwMode="auto">
          <a:xfrm>
            <a:off x="251721" y="5328816"/>
            <a:ext cx="11688558" cy="102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GB" sz="1800" b="1" dirty="0">
                <a:solidFill>
                  <a:schemeClr val="tx1">
                    <a:lumMod val="65000"/>
                    <a:lumOff val="35000"/>
                  </a:schemeClr>
                </a:solidFill>
                <a:latin typeface="+mn-lt"/>
              </a:rPr>
              <a:t>Dolf Gielen</a:t>
            </a:r>
          </a:p>
          <a:p>
            <a:pPr algn="ctr"/>
            <a:r>
              <a:rPr lang="en-GB" sz="1800" dirty="0">
                <a:solidFill>
                  <a:schemeClr val="tx1">
                    <a:lumMod val="65000"/>
                    <a:lumOff val="35000"/>
                  </a:schemeClr>
                </a:solidFill>
                <a:latin typeface="+mn-lt"/>
              </a:rPr>
              <a:t>Director Innovation and Technology</a:t>
            </a:r>
          </a:p>
          <a:p>
            <a:pPr algn="ctr"/>
            <a:endParaRPr lang="en-US" sz="1800" dirty="0">
              <a:solidFill>
                <a:schemeClr val="tx1">
                  <a:lumMod val="65000"/>
                  <a:lumOff val="35000"/>
                </a:schemeClr>
              </a:solidFill>
              <a:latin typeface="+mn-lt"/>
            </a:endParaRPr>
          </a:p>
          <a:p>
            <a:pPr algn="ctr"/>
            <a:r>
              <a:rPr lang="en-US" sz="1800" dirty="0">
                <a:solidFill>
                  <a:schemeClr val="tx1">
                    <a:lumMod val="65000"/>
                    <a:lumOff val="35000"/>
                  </a:schemeClr>
                </a:solidFill>
                <a:latin typeface="+mn-lt"/>
              </a:rPr>
              <a:t>G20 ETWG</a:t>
            </a:r>
            <a:endParaRPr lang="en-GB" sz="1800" dirty="0">
              <a:solidFill>
                <a:schemeClr val="tx1">
                  <a:lumMod val="65000"/>
                  <a:lumOff val="35000"/>
                </a:schemeClr>
              </a:solidFill>
              <a:latin typeface="+mn-lt"/>
            </a:endParaRPr>
          </a:p>
          <a:p>
            <a:pPr algn="ctr"/>
            <a:r>
              <a:rPr lang="en-GB" sz="1800" dirty="0">
                <a:solidFill>
                  <a:schemeClr val="tx1">
                    <a:lumMod val="65000"/>
                    <a:lumOff val="35000"/>
                  </a:schemeClr>
                </a:solidFill>
                <a:latin typeface="+mn-lt"/>
              </a:rPr>
              <a:t>26 April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60E755-405A-42FE-A99A-12981E0190D4}"/>
              </a:ext>
            </a:extLst>
          </p:cNvPr>
          <p:cNvSpPr txBox="1">
            <a:spLocks/>
          </p:cNvSpPr>
          <p:nvPr/>
        </p:nvSpPr>
        <p:spPr bwMode="auto">
          <a:xfrm>
            <a:off x="437577" y="75791"/>
            <a:ext cx="9036067" cy="84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defRPr sz="2600" b="1">
                <a:solidFill>
                  <a:srgbClr val="002060"/>
                </a:solidFill>
                <a:latin typeface="+mn-lt"/>
                <a:cs typeface="+mj-cs"/>
              </a:defRPr>
            </a:lvl1pPr>
            <a:lvl2pPr>
              <a:defRPr sz="2700" b="1">
                <a:solidFill>
                  <a:srgbClr val="0872A6"/>
                </a:solidFill>
                <a:latin typeface="ITC Avant Garde Gothic" charset="0"/>
                <a:cs typeface="Arial" charset="0"/>
              </a:defRPr>
            </a:lvl2pPr>
            <a:lvl3pPr>
              <a:defRPr sz="2700" b="1">
                <a:solidFill>
                  <a:srgbClr val="0872A6"/>
                </a:solidFill>
                <a:latin typeface="ITC Avant Garde Gothic" charset="0"/>
                <a:cs typeface="Arial" charset="0"/>
              </a:defRPr>
            </a:lvl3pPr>
            <a:lvl4pPr>
              <a:defRPr sz="2700" b="1">
                <a:solidFill>
                  <a:srgbClr val="0872A6"/>
                </a:solidFill>
                <a:latin typeface="ITC Avant Garde Gothic" charset="0"/>
                <a:cs typeface="Arial" charset="0"/>
              </a:defRPr>
            </a:lvl4pPr>
            <a:lvl5pPr>
              <a:defRPr sz="2700" b="1">
                <a:solidFill>
                  <a:srgbClr val="0872A6"/>
                </a:solidFill>
                <a:latin typeface="ITC Avant Garde Gothic" charset="0"/>
                <a:cs typeface="Arial" charset="0"/>
              </a:defRPr>
            </a:lvl5pPr>
            <a:lvl6pPr marL="511761" fontAlgn="base">
              <a:spcBef>
                <a:spcPct val="0"/>
              </a:spcBef>
              <a:spcAft>
                <a:spcPct val="0"/>
              </a:spcAft>
              <a:defRPr sz="2700" b="1">
                <a:solidFill>
                  <a:srgbClr val="E10019"/>
                </a:solidFill>
                <a:latin typeface="Arial" charset="0"/>
                <a:cs typeface="Arial" charset="0"/>
              </a:defRPr>
            </a:lvl6pPr>
            <a:lvl7pPr marL="1023523" fontAlgn="base">
              <a:spcBef>
                <a:spcPct val="0"/>
              </a:spcBef>
              <a:spcAft>
                <a:spcPct val="0"/>
              </a:spcAft>
              <a:defRPr sz="2700" b="1">
                <a:solidFill>
                  <a:srgbClr val="E10019"/>
                </a:solidFill>
                <a:latin typeface="Arial" charset="0"/>
                <a:cs typeface="Arial" charset="0"/>
              </a:defRPr>
            </a:lvl7pPr>
            <a:lvl8pPr marL="1535285" fontAlgn="base">
              <a:spcBef>
                <a:spcPct val="0"/>
              </a:spcBef>
              <a:spcAft>
                <a:spcPct val="0"/>
              </a:spcAft>
              <a:defRPr sz="2700" b="1">
                <a:solidFill>
                  <a:srgbClr val="E10019"/>
                </a:solidFill>
                <a:latin typeface="Arial" charset="0"/>
                <a:cs typeface="Arial" charset="0"/>
              </a:defRPr>
            </a:lvl8pPr>
            <a:lvl9pPr marL="2047046" fontAlgn="base">
              <a:spcBef>
                <a:spcPct val="0"/>
              </a:spcBef>
              <a:spcAft>
                <a:spcPct val="0"/>
              </a:spcAft>
              <a:defRPr sz="2700" b="1">
                <a:solidFill>
                  <a:srgbClr val="E10019"/>
                </a:solidFill>
                <a:latin typeface="Arial" charset="0"/>
                <a:cs typeface="Arial" charset="0"/>
              </a:defRPr>
            </a:lvl9pPr>
          </a:lstStyle>
          <a:p>
            <a:r>
              <a:rPr lang="en-GB" sz="2800" dirty="0">
                <a:solidFill>
                  <a:srgbClr val="0872A6"/>
                </a:solidFill>
                <a:latin typeface="ITC Avant Garde Gothic" pitchFamily="34" charset="0"/>
              </a:rPr>
              <a:t>IRENA Collaborative Framework Ocean Energy &amp; Offshore Renewables</a:t>
            </a:r>
          </a:p>
        </p:txBody>
      </p:sp>
      <p:sp>
        <p:nvSpPr>
          <p:cNvPr id="13" name="Rectangle 12">
            <a:extLst>
              <a:ext uri="{FF2B5EF4-FFF2-40B4-BE49-F238E27FC236}">
                <a16:creationId xmlns:a16="http://schemas.microsoft.com/office/drawing/2014/main" id="{B3A493BC-E52B-4088-B529-A89C6FF7E596}"/>
              </a:ext>
            </a:extLst>
          </p:cNvPr>
          <p:cNvSpPr/>
          <p:nvPr/>
        </p:nvSpPr>
        <p:spPr>
          <a:xfrm>
            <a:off x="5493014" y="1162475"/>
            <a:ext cx="6451835" cy="4425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dirty="0">
                <a:solidFill>
                  <a:schemeClr val="tx1"/>
                </a:solidFill>
                <a:latin typeface="Century Gothic" panose="020B0502020202020204" pitchFamily="34" charset="0"/>
              </a:rPr>
              <a:t>In brief:</a:t>
            </a:r>
          </a:p>
          <a:p>
            <a:pPr marL="285750" indent="-285750">
              <a:lnSpc>
                <a:spcPct val="150000"/>
              </a:lnSpc>
              <a:buFont typeface="Wingdings" panose="05000000000000000000" pitchFamily="2" charset="2"/>
              <a:buChar char="§"/>
            </a:pPr>
            <a:r>
              <a:rPr lang="en-GB" dirty="0">
                <a:solidFill>
                  <a:schemeClr val="tx1"/>
                </a:solidFill>
                <a:latin typeface="Century Gothic" panose="020B0502020202020204" pitchFamily="34" charset="0"/>
              </a:rPr>
              <a:t>Collaborative Framework on Ocean Energy/Offshore Renewables covers:</a:t>
            </a:r>
          </a:p>
          <a:p>
            <a:pPr marL="796925" lvl="1" indent="-285750">
              <a:lnSpc>
                <a:spcPct val="150000"/>
              </a:lnSpc>
              <a:buFont typeface="Wingdings" panose="05000000000000000000" pitchFamily="2" charset="2"/>
              <a:buChar char="§"/>
            </a:pPr>
            <a:r>
              <a:rPr lang="en-GB" dirty="0">
                <a:solidFill>
                  <a:schemeClr val="tx1"/>
                </a:solidFill>
                <a:latin typeface="Century Gothic" panose="020B0502020202020204" pitchFamily="34" charset="0"/>
              </a:rPr>
              <a:t>Offshore and floating wind technology; </a:t>
            </a:r>
            <a:r>
              <a:rPr lang="en-GB" b="1" dirty="0">
                <a:solidFill>
                  <a:schemeClr val="tx1"/>
                </a:solidFill>
                <a:latin typeface="Century Gothic" panose="020B0502020202020204" pitchFamily="34" charset="0"/>
              </a:rPr>
              <a:t>ocean energy technologies</a:t>
            </a:r>
            <a:r>
              <a:rPr lang="en-GB" dirty="0">
                <a:solidFill>
                  <a:schemeClr val="tx1"/>
                </a:solidFill>
                <a:latin typeface="Century Gothic" panose="020B0502020202020204" pitchFamily="34" charset="0"/>
              </a:rPr>
              <a:t>; and Floating solar photovoltaic. </a:t>
            </a:r>
          </a:p>
          <a:p>
            <a:pPr marL="285750" indent="-285750">
              <a:lnSpc>
                <a:spcPct val="150000"/>
              </a:lnSpc>
              <a:buFont typeface="Wingdings" panose="05000000000000000000" pitchFamily="2" charset="2"/>
              <a:buChar char="§"/>
            </a:pPr>
            <a:r>
              <a:rPr lang="en-GB" dirty="0">
                <a:solidFill>
                  <a:schemeClr val="tx1"/>
                </a:solidFill>
                <a:latin typeface="Century Gothic" panose="020B0502020202020204" pitchFamily="34" charset="0"/>
              </a:rPr>
              <a:t>Co-facilitated by the </a:t>
            </a:r>
            <a:r>
              <a:rPr lang="en-GB" b="1" dirty="0">
                <a:solidFill>
                  <a:schemeClr val="tx1"/>
                </a:solidFill>
                <a:latin typeface="Century Gothic" panose="020B0502020202020204" pitchFamily="34" charset="0"/>
              </a:rPr>
              <a:t>Kingdom of Tonga and Italy</a:t>
            </a:r>
          </a:p>
          <a:p>
            <a:pPr marL="285750" indent="-285750">
              <a:lnSpc>
                <a:spcPct val="150000"/>
              </a:lnSpc>
              <a:buFont typeface="Wingdings" panose="05000000000000000000" pitchFamily="2" charset="2"/>
              <a:buChar char="§"/>
            </a:pPr>
            <a:r>
              <a:rPr lang="en-GB" b="1" dirty="0">
                <a:solidFill>
                  <a:schemeClr val="tx1"/>
                </a:solidFill>
                <a:latin typeface="Century Gothic" panose="020B0502020202020204" pitchFamily="34" charset="0"/>
              </a:rPr>
              <a:t>40 member countries </a:t>
            </a:r>
            <a:r>
              <a:rPr lang="en-GB" dirty="0">
                <a:solidFill>
                  <a:schemeClr val="tx1"/>
                </a:solidFill>
                <a:latin typeface="Century Gothic" panose="020B0502020202020204" pitchFamily="34" charset="0"/>
              </a:rPr>
              <a:t>engaged +  industry associations</a:t>
            </a:r>
          </a:p>
          <a:p>
            <a:pPr marL="285750" indent="-285750">
              <a:lnSpc>
                <a:spcPct val="150000"/>
              </a:lnSpc>
              <a:buFont typeface="Wingdings" panose="05000000000000000000" pitchFamily="2" charset="2"/>
              <a:buChar char="§"/>
            </a:pPr>
            <a:r>
              <a:rPr lang="en-GB" dirty="0">
                <a:solidFill>
                  <a:schemeClr val="tx1"/>
                </a:solidFill>
                <a:latin typeface="Century Gothic" panose="020B0502020202020204" pitchFamily="34" charset="0"/>
              </a:rPr>
              <a:t>Suggested areas of work include exchange of good practices on: Marine spatial planning; Foster collaborative R&amp;D programmes; Coupling of offshore renewables with power-to-X technologies; and Grid interconnection for offshore generation </a:t>
            </a:r>
          </a:p>
        </p:txBody>
      </p:sp>
      <p:grpSp>
        <p:nvGrpSpPr>
          <p:cNvPr id="9" name="Group 8">
            <a:extLst>
              <a:ext uri="{FF2B5EF4-FFF2-40B4-BE49-F238E27FC236}">
                <a16:creationId xmlns:a16="http://schemas.microsoft.com/office/drawing/2014/main" id="{4A9EF5F1-DC20-4BA6-BEA0-19457E406DE6}"/>
              </a:ext>
            </a:extLst>
          </p:cNvPr>
          <p:cNvGrpSpPr/>
          <p:nvPr/>
        </p:nvGrpSpPr>
        <p:grpSpPr>
          <a:xfrm>
            <a:off x="438308" y="1122975"/>
            <a:ext cx="4152900" cy="2509297"/>
            <a:chOff x="4133850" y="719137"/>
            <a:chExt cx="4152900" cy="2509297"/>
          </a:xfrm>
        </p:grpSpPr>
        <p:pic>
          <p:nvPicPr>
            <p:cNvPr id="10" name="Picture 9">
              <a:extLst>
                <a:ext uri="{FF2B5EF4-FFF2-40B4-BE49-F238E27FC236}">
                  <a16:creationId xmlns:a16="http://schemas.microsoft.com/office/drawing/2014/main" id="{9D5C5999-1025-43E8-A9EE-C67239C7173C}"/>
                </a:ext>
              </a:extLst>
            </p:cNvPr>
            <p:cNvPicPr>
              <a:picLocks noChangeAspect="1"/>
            </p:cNvPicPr>
            <p:nvPr/>
          </p:nvPicPr>
          <p:blipFill>
            <a:blip r:embed="rId3"/>
            <a:stretch>
              <a:fillRect/>
            </a:stretch>
          </p:blipFill>
          <p:spPr>
            <a:xfrm>
              <a:off x="4133850" y="719137"/>
              <a:ext cx="4152900" cy="1800225"/>
            </a:xfrm>
            <a:prstGeom prst="rect">
              <a:avLst/>
            </a:prstGeom>
          </p:spPr>
        </p:pic>
        <p:grpSp>
          <p:nvGrpSpPr>
            <p:cNvPr id="12" name="Group 11">
              <a:extLst>
                <a:ext uri="{FF2B5EF4-FFF2-40B4-BE49-F238E27FC236}">
                  <a16:creationId xmlns:a16="http://schemas.microsoft.com/office/drawing/2014/main" id="{4CB0F4A1-C654-4554-A222-836BA57BDE99}"/>
                </a:ext>
              </a:extLst>
            </p:cNvPr>
            <p:cNvGrpSpPr/>
            <p:nvPr/>
          </p:nvGrpSpPr>
          <p:grpSpPr>
            <a:xfrm>
              <a:off x="4133850" y="1875884"/>
              <a:ext cx="4152900" cy="1352550"/>
              <a:chOff x="4133850" y="2519362"/>
              <a:chExt cx="4152900" cy="1352550"/>
            </a:xfrm>
          </p:grpSpPr>
          <p:pic>
            <p:nvPicPr>
              <p:cNvPr id="17" name="Picture 16">
                <a:extLst>
                  <a:ext uri="{FF2B5EF4-FFF2-40B4-BE49-F238E27FC236}">
                    <a16:creationId xmlns:a16="http://schemas.microsoft.com/office/drawing/2014/main" id="{D842D223-C0F0-4FEF-A567-CF9C9234024A}"/>
                  </a:ext>
                </a:extLst>
              </p:cNvPr>
              <p:cNvPicPr>
                <a:picLocks noChangeAspect="1"/>
              </p:cNvPicPr>
              <p:nvPr/>
            </p:nvPicPr>
            <p:blipFill>
              <a:blip r:embed="rId4"/>
              <a:stretch>
                <a:fillRect/>
              </a:stretch>
            </p:blipFill>
            <p:spPr>
              <a:xfrm>
                <a:off x="4133850" y="2519362"/>
                <a:ext cx="4152900" cy="1352550"/>
              </a:xfrm>
              <a:prstGeom prst="rect">
                <a:avLst/>
              </a:prstGeom>
            </p:spPr>
          </p:pic>
          <p:sp>
            <p:nvSpPr>
              <p:cNvPr id="18" name="Rectangle 17">
                <a:extLst>
                  <a:ext uri="{FF2B5EF4-FFF2-40B4-BE49-F238E27FC236}">
                    <a16:creationId xmlns:a16="http://schemas.microsoft.com/office/drawing/2014/main" id="{6B458460-34B3-4233-8CCC-B1CFF706D680}"/>
                  </a:ext>
                </a:extLst>
              </p:cNvPr>
              <p:cNvSpPr/>
              <p:nvPr/>
            </p:nvSpPr>
            <p:spPr>
              <a:xfrm>
                <a:off x="4210050" y="3286125"/>
                <a:ext cx="1123950" cy="209550"/>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sp>
          <p:nvSpPr>
            <p:cNvPr id="14" name="Rectangle 13">
              <a:extLst>
                <a:ext uri="{FF2B5EF4-FFF2-40B4-BE49-F238E27FC236}">
                  <a16:creationId xmlns:a16="http://schemas.microsoft.com/office/drawing/2014/main" id="{E0033CF5-2E9E-485B-B473-65C6A4BA3D4A}"/>
                </a:ext>
              </a:extLst>
            </p:cNvPr>
            <p:cNvSpPr/>
            <p:nvPr/>
          </p:nvSpPr>
          <p:spPr>
            <a:xfrm>
              <a:off x="7313040" y="1395167"/>
              <a:ext cx="341525" cy="328857"/>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6" name="Rectangle 15">
              <a:extLst>
                <a:ext uri="{FF2B5EF4-FFF2-40B4-BE49-F238E27FC236}">
                  <a16:creationId xmlns:a16="http://schemas.microsoft.com/office/drawing/2014/main" id="{650B6F1C-5F83-4D84-9E45-01690354961C}"/>
                </a:ext>
              </a:extLst>
            </p:cNvPr>
            <p:cNvSpPr/>
            <p:nvPr/>
          </p:nvSpPr>
          <p:spPr>
            <a:xfrm>
              <a:off x="5334000" y="1933575"/>
              <a:ext cx="1764384" cy="209550"/>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sp>
        <p:nvSpPr>
          <p:cNvPr id="19" name="Rectangle 18">
            <a:extLst>
              <a:ext uri="{FF2B5EF4-FFF2-40B4-BE49-F238E27FC236}">
                <a16:creationId xmlns:a16="http://schemas.microsoft.com/office/drawing/2014/main" id="{5E6223AC-43A2-424B-A56E-40C1D43D3154}"/>
              </a:ext>
            </a:extLst>
          </p:cNvPr>
          <p:cNvSpPr/>
          <p:nvPr/>
        </p:nvSpPr>
        <p:spPr>
          <a:xfrm>
            <a:off x="170875" y="3784132"/>
            <a:ext cx="4889498" cy="2264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i="0" dirty="0">
                <a:solidFill>
                  <a:schemeClr val="tx1"/>
                </a:solidFill>
                <a:effectLst/>
                <a:latin typeface="Century Gothic" panose="020B0502020202020204" pitchFamily="34" charset="0"/>
              </a:rPr>
              <a:t>Aim:</a:t>
            </a:r>
          </a:p>
          <a:p>
            <a:pPr marL="285750" indent="-285750">
              <a:lnSpc>
                <a:spcPct val="150000"/>
              </a:lnSpc>
              <a:buFont typeface="Wingdings" panose="05000000000000000000" pitchFamily="2" charset="2"/>
              <a:buChar char="§"/>
            </a:pPr>
            <a:r>
              <a:rPr lang="en-GB" b="0" i="0" dirty="0">
                <a:solidFill>
                  <a:schemeClr val="tx1"/>
                </a:solidFill>
                <a:effectLst/>
                <a:latin typeface="Century Gothic" panose="020B0502020202020204" pitchFamily="34" charset="0"/>
              </a:rPr>
              <a:t>Agency to proactively function as a global network hub </a:t>
            </a:r>
          </a:p>
          <a:p>
            <a:pPr marL="285750" indent="-285750">
              <a:lnSpc>
                <a:spcPct val="150000"/>
              </a:lnSpc>
              <a:buFont typeface="Wingdings" panose="05000000000000000000" pitchFamily="2" charset="2"/>
              <a:buChar char="§"/>
            </a:pPr>
            <a:r>
              <a:rPr lang="en-GB" b="0" i="0" dirty="0">
                <a:solidFill>
                  <a:schemeClr val="tx1"/>
                </a:solidFill>
                <a:effectLst/>
                <a:latin typeface="Century Gothic" panose="020B0502020202020204" pitchFamily="34" charset="0"/>
              </a:rPr>
              <a:t>Facilitate </a:t>
            </a:r>
            <a:r>
              <a:rPr lang="en-GB" b="1" i="0" dirty="0">
                <a:solidFill>
                  <a:schemeClr val="tx1"/>
                </a:solidFill>
                <a:effectLst/>
                <a:latin typeface="Century Gothic" panose="020B0502020202020204" pitchFamily="34" charset="0"/>
              </a:rPr>
              <a:t>government peer-to-peer collaboration</a:t>
            </a:r>
            <a:r>
              <a:rPr lang="en-GB" b="0" i="0" dirty="0">
                <a:solidFill>
                  <a:schemeClr val="tx1"/>
                </a:solidFill>
                <a:effectLst/>
                <a:latin typeface="Century Gothic" panose="020B0502020202020204" pitchFamily="34" charset="0"/>
              </a:rPr>
              <a:t> and exchange of knowledge </a:t>
            </a:r>
            <a:endParaRPr lang="en-GB" dirty="0">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50E104BD-4B89-43A4-B375-6C2F3F6200D8}"/>
              </a:ext>
            </a:extLst>
          </p:cNvPr>
          <p:cNvCxnSpPr>
            <a:cxnSpLocks/>
          </p:cNvCxnSpPr>
          <p:nvPr/>
        </p:nvCxnSpPr>
        <p:spPr>
          <a:xfrm flipH="1">
            <a:off x="5050561" y="1122975"/>
            <a:ext cx="9812" cy="5589552"/>
          </a:xfrm>
          <a:prstGeom prst="line">
            <a:avLst/>
          </a:prstGeom>
          <a:ln w="762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92BF4E3E-9855-4E63-BA27-CBBC7A18DFA4}"/>
              </a:ext>
            </a:extLst>
          </p:cNvPr>
          <p:cNvSpPr>
            <a:spLocks noGrp="1"/>
          </p:cNvSpPr>
          <p:nvPr>
            <p:ph type="sldNum" sz="quarter" idx="10"/>
          </p:nvPr>
        </p:nvSpPr>
        <p:spPr>
          <a:xfrm>
            <a:off x="10748963" y="6403975"/>
            <a:ext cx="958850" cy="306388"/>
          </a:xfrm>
        </p:spPr>
        <p:txBody>
          <a:bodyPr/>
          <a:lstStyle/>
          <a:p>
            <a:pPr>
              <a:defRPr/>
            </a:pPr>
            <a:fld id="{9F40C168-814B-4796-9FE0-A5C71BEDF02F}" type="slidenum">
              <a:rPr lang="de-DE" altLang="en-US" smtClean="0"/>
              <a:pPr>
                <a:defRPr/>
              </a:pPr>
              <a:t>10</a:t>
            </a:fld>
            <a:endParaRPr lang="de-DE" altLang="en-US" dirty="0"/>
          </a:p>
        </p:txBody>
      </p:sp>
    </p:spTree>
    <p:extLst>
      <p:ext uri="{BB962C8B-B14F-4D97-AF65-F5344CB8AC3E}">
        <p14:creationId xmlns:p14="http://schemas.microsoft.com/office/powerpoint/2010/main" val="245797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C91515-F5CD-4D0F-A522-0248E52DA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6360" y="262908"/>
            <a:ext cx="2442754" cy="619539"/>
          </a:xfrm>
          <a:prstGeom prst="rect">
            <a:avLst/>
          </a:prstGeom>
        </p:spPr>
      </p:pic>
      <p:sp>
        <p:nvSpPr>
          <p:cNvPr id="12" name="Rectangle 11">
            <a:extLst>
              <a:ext uri="{FF2B5EF4-FFF2-40B4-BE49-F238E27FC236}">
                <a16:creationId xmlns:a16="http://schemas.microsoft.com/office/drawing/2014/main" id="{07FC988A-D811-46DB-A933-309DB3214690}"/>
              </a:ext>
            </a:extLst>
          </p:cNvPr>
          <p:cNvSpPr/>
          <p:nvPr/>
        </p:nvSpPr>
        <p:spPr>
          <a:xfrm>
            <a:off x="496013" y="-23350"/>
            <a:ext cx="67089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GB" sz="2800" b="1" dirty="0">
                <a:solidFill>
                  <a:srgbClr val="0872A6"/>
                </a:solidFill>
                <a:latin typeface="ITC Avant Garde Gothic" pitchFamily="34" charset="0"/>
                <a:cs typeface="+mj-cs"/>
              </a:rPr>
              <a:t>Recommendations for a G20 Offshore Renewables Action Agenda</a:t>
            </a:r>
          </a:p>
        </p:txBody>
      </p:sp>
      <p:graphicFrame>
        <p:nvGraphicFramePr>
          <p:cNvPr id="2" name="Diagram 1">
            <a:extLst>
              <a:ext uri="{FF2B5EF4-FFF2-40B4-BE49-F238E27FC236}">
                <a16:creationId xmlns:a16="http://schemas.microsoft.com/office/drawing/2014/main" id="{CF57774E-4920-45A6-989C-5B644FBA5E72}"/>
              </a:ext>
            </a:extLst>
          </p:cNvPr>
          <p:cNvGraphicFramePr/>
          <p:nvPr>
            <p:extLst>
              <p:ext uri="{D42A27DB-BD31-4B8C-83A1-F6EECF244321}">
                <p14:modId xmlns:p14="http://schemas.microsoft.com/office/powerpoint/2010/main" val="4232540153"/>
              </p:ext>
            </p:extLst>
          </p:nvPr>
        </p:nvGraphicFramePr>
        <p:xfrm>
          <a:off x="4694948" y="1176425"/>
          <a:ext cx="72689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403C013-532A-49C0-96B4-F178096F8E27}"/>
              </a:ext>
            </a:extLst>
          </p:cNvPr>
          <p:cNvPicPr>
            <a:picLocks noChangeAspect="1"/>
          </p:cNvPicPr>
          <p:nvPr/>
        </p:nvPicPr>
        <p:blipFill>
          <a:blip r:embed="rId8"/>
          <a:stretch>
            <a:fillRect/>
          </a:stretch>
        </p:blipFill>
        <p:spPr>
          <a:xfrm>
            <a:off x="81584" y="2498758"/>
            <a:ext cx="5186155" cy="2805773"/>
          </a:xfrm>
          <a:prstGeom prst="rect">
            <a:avLst/>
          </a:prstGeom>
        </p:spPr>
      </p:pic>
      <p:sp>
        <p:nvSpPr>
          <p:cNvPr id="9" name="Rectangle 8">
            <a:extLst>
              <a:ext uri="{FF2B5EF4-FFF2-40B4-BE49-F238E27FC236}">
                <a16:creationId xmlns:a16="http://schemas.microsoft.com/office/drawing/2014/main" id="{1E227675-A769-40D6-8DC1-370E5ECCFB0D}"/>
              </a:ext>
            </a:extLst>
          </p:cNvPr>
          <p:cNvSpPr/>
          <p:nvPr/>
        </p:nvSpPr>
        <p:spPr>
          <a:xfrm>
            <a:off x="563418" y="1392358"/>
            <a:ext cx="38146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algn="ctr"/>
            <a:r>
              <a:rPr lang="en-GB" sz="2000" b="1" dirty="0">
                <a:solidFill>
                  <a:srgbClr val="0070C0"/>
                </a:solidFill>
                <a:latin typeface="+mn-lt"/>
                <a:cs typeface="+mj-cs"/>
              </a:rPr>
              <a:t>G20 strengths to push an Offshore RE Global Agenda</a:t>
            </a:r>
          </a:p>
        </p:txBody>
      </p:sp>
      <p:sp>
        <p:nvSpPr>
          <p:cNvPr id="7" name="Slide Number Placeholder 3">
            <a:extLst>
              <a:ext uri="{FF2B5EF4-FFF2-40B4-BE49-F238E27FC236}">
                <a16:creationId xmlns:a16="http://schemas.microsoft.com/office/drawing/2014/main" id="{F832DD0E-6DB7-4B5C-A102-D7FB078526AF}"/>
              </a:ext>
            </a:extLst>
          </p:cNvPr>
          <p:cNvSpPr>
            <a:spLocks noGrp="1"/>
          </p:cNvSpPr>
          <p:nvPr>
            <p:ph type="sldNum" sz="quarter" idx="10"/>
          </p:nvPr>
        </p:nvSpPr>
        <p:spPr>
          <a:xfrm>
            <a:off x="10748963" y="6403975"/>
            <a:ext cx="958850" cy="306388"/>
          </a:xfrm>
        </p:spPr>
        <p:txBody>
          <a:bodyPr/>
          <a:lstStyle/>
          <a:p>
            <a:pPr>
              <a:defRPr/>
            </a:pPr>
            <a:fld id="{9F40C168-814B-4796-9FE0-A5C71BEDF02F}" type="slidenum">
              <a:rPr lang="de-DE" altLang="en-US" smtClean="0"/>
              <a:pPr>
                <a:defRPr/>
              </a:pPr>
              <a:t>11</a:t>
            </a:fld>
            <a:endParaRPr lang="de-DE" altLang="en-US" dirty="0"/>
          </a:p>
        </p:txBody>
      </p:sp>
    </p:spTree>
    <p:extLst>
      <p:ext uri="{BB962C8B-B14F-4D97-AF65-F5344CB8AC3E}">
        <p14:creationId xmlns:p14="http://schemas.microsoft.com/office/powerpoint/2010/main" val="188348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7D2A-C77B-45A3-8782-10F2A7C24F76}"/>
              </a:ext>
            </a:extLst>
          </p:cNvPr>
          <p:cNvSpPr>
            <a:spLocks noGrp="1"/>
          </p:cNvSpPr>
          <p:nvPr>
            <p:ph type="title"/>
          </p:nvPr>
        </p:nvSpPr>
        <p:spPr>
          <a:xfrm>
            <a:off x="480390" y="39221"/>
            <a:ext cx="8943975" cy="8746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1"/>
            <a:r>
              <a:rPr lang="en-US" dirty="0">
                <a:solidFill>
                  <a:srgbClr val="002060"/>
                </a:solidFill>
                <a:latin typeface="+mn-lt"/>
              </a:rPr>
              <a:t>Examples</a:t>
            </a:r>
          </a:p>
        </p:txBody>
      </p:sp>
      <p:sp>
        <p:nvSpPr>
          <p:cNvPr id="4" name="Slide Number Placeholder 3">
            <a:extLst>
              <a:ext uri="{FF2B5EF4-FFF2-40B4-BE49-F238E27FC236}">
                <a16:creationId xmlns:a16="http://schemas.microsoft.com/office/drawing/2014/main" id="{EFE81B25-315F-4D92-977A-FF8E3C6DD658}"/>
              </a:ext>
            </a:extLst>
          </p:cNvPr>
          <p:cNvSpPr>
            <a:spLocks noGrp="1"/>
          </p:cNvSpPr>
          <p:nvPr>
            <p:ph type="sldNum" sz="quarter" idx="10"/>
          </p:nvPr>
        </p:nvSpPr>
        <p:spPr/>
        <p:txBody>
          <a:bodyPr/>
          <a:lstStyle/>
          <a:p>
            <a:pPr>
              <a:defRPr/>
            </a:pPr>
            <a:fld id="{9F40C168-814B-4796-9FE0-A5C71BEDF02F}" type="slidenum">
              <a:rPr lang="de-DE" altLang="en-US" smtClean="0"/>
              <a:pPr>
                <a:defRPr/>
              </a:pPr>
              <a:t>12</a:t>
            </a:fld>
            <a:endParaRPr lang="de-DE" altLang="en-US"/>
          </a:p>
        </p:txBody>
      </p:sp>
      <p:pic>
        <p:nvPicPr>
          <p:cNvPr id="6" name="Picture 5">
            <a:extLst>
              <a:ext uri="{FF2B5EF4-FFF2-40B4-BE49-F238E27FC236}">
                <a16:creationId xmlns:a16="http://schemas.microsoft.com/office/drawing/2014/main" id="{43A1DE60-1932-4D23-9E01-2878E7FF69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390" y="1039471"/>
            <a:ext cx="6215337" cy="5517697"/>
          </a:xfrm>
          <a:prstGeom prst="rect">
            <a:avLst/>
          </a:prstGeom>
        </p:spPr>
      </p:pic>
      <p:pic>
        <p:nvPicPr>
          <p:cNvPr id="10" name="Picture 9">
            <a:extLst>
              <a:ext uri="{FF2B5EF4-FFF2-40B4-BE49-F238E27FC236}">
                <a16:creationId xmlns:a16="http://schemas.microsoft.com/office/drawing/2014/main" id="{DA4F416F-D70A-49B3-8082-A1521E9B5A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4052" y="2186893"/>
            <a:ext cx="5600700" cy="1847850"/>
          </a:xfrm>
          <a:prstGeom prst="rect">
            <a:avLst/>
          </a:prstGeom>
        </p:spPr>
      </p:pic>
      <p:pic>
        <p:nvPicPr>
          <p:cNvPr id="11" name="Picture 10">
            <a:extLst>
              <a:ext uri="{FF2B5EF4-FFF2-40B4-BE49-F238E27FC236}">
                <a16:creationId xmlns:a16="http://schemas.microsoft.com/office/drawing/2014/main" id="{D2532E9B-E26F-4823-8710-86572623B1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14052" y="1039471"/>
            <a:ext cx="5600700" cy="1145495"/>
          </a:xfrm>
          <a:prstGeom prst="rect">
            <a:avLst/>
          </a:prstGeom>
        </p:spPr>
      </p:pic>
      <p:sp>
        <p:nvSpPr>
          <p:cNvPr id="13" name="TextBox 12">
            <a:extLst>
              <a:ext uri="{FF2B5EF4-FFF2-40B4-BE49-F238E27FC236}">
                <a16:creationId xmlns:a16="http://schemas.microsoft.com/office/drawing/2014/main" id="{2F9F482E-A5FF-4F75-9436-CF5FC9BC5986}"/>
              </a:ext>
            </a:extLst>
          </p:cNvPr>
          <p:cNvSpPr txBox="1"/>
          <p:nvPr/>
        </p:nvSpPr>
        <p:spPr>
          <a:xfrm>
            <a:off x="99391" y="6557169"/>
            <a:ext cx="4980851" cy="261610"/>
          </a:xfrm>
          <a:prstGeom prst="rect">
            <a:avLst/>
          </a:prstGeom>
          <a:noFill/>
        </p:spPr>
        <p:txBody>
          <a:bodyPr wrap="none" rtlCol="0">
            <a:spAutoFit/>
          </a:bodyPr>
          <a:lstStyle/>
          <a:p>
            <a:r>
              <a:rPr lang="en-US" sz="1100" dirty="0">
                <a:solidFill>
                  <a:schemeClr val="tx1">
                    <a:lumMod val="65000"/>
                    <a:lumOff val="35000"/>
                  </a:schemeClr>
                </a:solidFill>
                <a:latin typeface="Century Gothic" panose="020B0502020202020204" pitchFamily="34" charset="0"/>
              </a:rPr>
              <a:t>Source: IRENA (2020), Innovation Outlook: Ocean Energy Technologies</a:t>
            </a:r>
          </a:p>
        </p:txBody>
      </p:sp>
    </p:spTree>
    <p:extLst>
      <p:ext uri="{BB962C8B-B14F-4D97-AF65-F5344CB8AC3E}">
        <p14:creationId xmlns:p14="http://schemas.microsoft.com/office/powerpoint/2010/main" val="72265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7D2A-C77B-45A3-8782-10F2A7C24F76}"/>
              </a:ext>
            </a:extLst>
          </p:cNvPr>
          <p:cNvSpPr>
            <a:spLocks noGrp="1"/>
          </p:cNvSpPr>
          <p:nvPr>
            <p:ph type="title"/>
          </p:nvPr>
        </p:nvSpPr>
        <p:spPr>
          <a:xfrm>
            <a:off x="481012" y="39221"/>
            <a:ext cx="8941284" cy="8746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US" sz="2600" dirty="0">
                <a:solidFill>
                  <a:srgbClr val="002060"/>
                </a:solidFill>
                <a:latin typeface="+mn-lt"/>
              </a:rPr>
              <a:t>Example 1 - OTEC coupled with cooling and water desalination in islands</a:t>
            </a:r>
          </a:p>
        </p:txBody>
      </p:sp>
      <p:sp>
        <p:nvSpPr>
          <p:cNvPr id="6" name="TextBox 5">
            <a:extLst>
              <a:ext uri="{FF2B5EF4-FFF2-40B4-BE49-F238E27FC236}">
                <a16:creationId xmlns:a16="http://schemas.microsoft.com/office/drawing/2014/main" id="{71897087-32D7-4F00-980F-795483C3CE9A}"/>
              </a:ext>
            </a:extLst>
          </p:cNvPr>
          <p:cNvSpPr txBox="1"/>
          <p:nvPr/>
        </p:nvSpPr>
        <p:spPr>
          <a:xfrm>
            <a:off x="6297327" y="1335518"/>
            <a:ext cx="5413661" cy="400110"/>
          </a:xfrm>
          <a:prstGeom prst="rect">
            <a:avLst/>
          </a:prstGeom>
          <a:noFill/>
        </p:spPr>
        <p:txBody>
          <a:bodyPr wrap="none" rtlCol="0">
            <a:spAutoFit/>
          </a:bodyPr>
          <a:lstStyle/>
          <a:p>
            <a:r>
              <a:rPr lang="en-US" sz="2000" b="1" dirty="0">
                <a:latin typeface="+mn-lt"/>
              </a:rPr>
              <a:t>OTEC technical potential in the Caribbean</a:t>
            </a:r>
          </a:p>
        </p:txBody>
      </p:sp>
      <p:grpSp>
        <p:nvGrpSpPr>
          <p:cNvPr id="7" name="Group 6">
            <a:extLst>
              <a:ext uri="{FF2B5EF4-FFF2-40B4-BE49-F238E27FC236}">
                <a16:creationId xmlns:a16="http://schemas.microsoft.com/office/drawing/2014/main" id="{09A27952-4F73-4F91-A307-3FF41EFC7A98}"/>
              </a:ext>
            </a:extLst>
          </p:cNvPr>
          <p:cNvGrpSpPr/>
          <p:nvPr/>
        </p:nvGrpSpPr>
        <p:grpSpPr>
          <a:xfrm>
            <a:off x="6096000" y="1774339"/>
            <a:ext cx="5656820" cy="3851209"/>
            <a:chOff x="6096000" y="1774339"/>
            <a:chExt cx="5656820" cy="3851209"/>
          </a:xfrm>
        </p:grpSpPr>
        <p:pic>
          <p:nvPicPr>
            <p:cNvPr id="4" name="Picture 3">
              <a:extLst>
                <a:ext uri="{FF2B5EF4-FFF2-40B4-BE49-F238E27FC236}">
                  <a16:creationId xmlns:a16="http://schemas.microsoft.com/office/drawing/2014/main" id="{6D67EDE2-393E-464A-A4CE-BDDEEFB61E03}"/>
                </a:ext>
              </a:extLst>
            </p:cNvPr>
            <p:cNvPicPr>
              <a:picLocks noChangeAspect="1"/>
            </p:cNvPicPr>
            <p:nvPr/>
          </p:nvPicPr>
          <p:blipFill>
            <a:blip r:embed="rId2"/>
            <a:stretch>
              <a:fillRect/>
            </a:stretch>
          </p:blipFill>
          <p:spPr>
            <a:xfrm>
              <a:off x="6096000" y="1774339"/>
              <a:ext cx="5656820" cy="3851209"/>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C4B0EBF0-D1D6-4BF9-AFC3-7CDD6B83AEB0}"/>
                </a:ext>
              </a:extLst>
            </p:cNvPr>
            <p:cNvSpPr/>
            <p:nvPr/>
          </p:nvSpPr>
          <p:spPr>
            <a:xfrm>
              <a:off x="9899374" y="2166730"/>
              <a:ext cx="566530" cy="3339548"/>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4525E34A-BE65-4B04-9E8C-999EDA17FD24}"/>
              </a:ext>
            </a:extLst>
          </p:cNvPr>
          <p:cNvSpPr txBox="1"/>
          <p:nvPr/>
        </p:nvSpPr>
        <p:spPr>
          <a:xfrm>
            <a:off x="481012" y="1335518"/>
            <a:ext cx="5354351" cy="400110"/>
          </a:xfrm>
          <a:prstGeom prst="rect">
            <a:avLst/>
          </a:prstGeom>
          <a:noFill/>
        </p:spPr>
        <p:txBody>
          <a:bodyPr wrap="none" rtlCol="0">
            <a:spAutoFit/>
          </a:bodyPr>
          <a:lstStyle/>
          <a:p>
            <a:r>
              <a:rPr lang="en-US" sz="2000" b="1" dirty="0">
                <a:latin typeface="+mn-lt"/>
              </a:rPr>
              <a:t>OTEC: electricity (kWh) + other revenues</a:t>
            </a:r>
          </a:p>
        </p:txBody>
      </p:sp>
      <p:sp>
        <p:nvSpPr>
          <p:cNvPr id="9" name="TextBox 8">
            <a:extLst>
              <a:ext uri="{FF2B5EF4-FFF2-40B4-BE49-F238E27FC236}">
                <a16:creationId xmlns:a16="http://schemas.microsoft.com/office/drawing/2014/main" id="{3866A183-F70C-4329-9603-CBE77FDB9972}"/>
              </a:ext>
            </a:extLst>
          </p:cNvPr>
          <p:cNvSpPr txBox="1"/>
          <p:nvPr/>
        </p:nvSpPr>
        <p:spPr>
          <a:xfrm>
            <a:off x="107853" y="6458692"/>
            <a:ext cx="4043094" cy="261610"/>
          </a:xfrm>
          <a:prstGeom prst="rect">
            <a:avLst/>
          </a:prstGeom>
          <a:noFill/>
        </p:spPr>
        <p:txBody>
          <a:bodyPr wrap="none" rtlCol="0">
            <a:spAutoFit/>
          </a:bodyPr>
          <a:lstStyle/>
          <a:p>
            <a:r>
              <a:rPr lang="en-US" sz="1100" dirty="0">
                <a:solidFill>
                  <a:schemeClr val="tx1">
                    <a:lumMod val="65000"/>
                    <a:lumOff val="35000"/>
                  </a:schemeClr>
                </a:solidFill>
                <a:latin typeface="+mn-lt"/>
              </a:rPr>
              <a:t>Source: IRENA (2020), Innovation Outlook: Ocean Energy</a:t>
            </a:r>
          </a:p>
        </p:txBody>
      </p:sp>
      <p:pic>
        <p:nvPicPr>
          <p:cNvPr id="10" name="Picture 9">
            <a:extLst>
              <a:ext uri="{FF2B5EF4-FFF2-40B4-BE49-F238E27FC236}">
                <a16:creationId xmlns:a16="http://schemas.microsoft.com/office/drawing/2014/main" id="{2F5C94E5-A308-4A1E-B743-2E5A89F28E41}"/>
              </a:ext>
            </a:extLst>
          </p:cNvPr>
          <p:cNvPicPr>
            <a:picLocks noChangeAspect="1"/>
          </p:cNvPicPr>
          <p:nvPr/>
        </p:nvPicPr>
        <p:blipFill>
          <a:blip r:embed="rId3"/>
          <a:stretch>
            <a:fillRect/>
          </a:stretch>
        </p:blipFill>
        <p:spPr>
          <a:xfrm>
            <a:off x="238540" y="1774339"/>
            <a:ext cx="5656820" cy="2621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78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4B7D-4A0E-4231-AAA5-D6F3EA3064FC}"/>
              </a:ext>
            </a:extLst>
          </p:cNvPr>
          <p:cNvSpPr>
            <a:spLocks noGrp="1"/>
          </p:cNvSpPr>
          <p:nvPr>
            <p:ph type="title"/>
          </p:nvPr>
        </p:nvSpPr>
        <p:spPr>
          <a:xfrm>
            <a:off x="515667" y="103023"/>
            <a:ext cx="9129149" cy="88389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1"/>
            <a:r>
              <a:rPr lang="en-GB" sz="2600" dirty="0">
                <a:solidFill>
                  <a:srgbClr val="002060"/>
                </a:solidFill>
                <a:latin typeface="+mn-lt"/>
              </a:rPr>
              <a:t>Innovative Business Model 2: </a:t>
            </a:r>
            <a:br>
              <a:rPr lang="en-GB" sz="2600" dirty="0">
                <a:solidFill>
                  <a:srgbClr val="002060"/>
                </a:solidFill>
                <a:latin typeface="+mn-lt"/>
              </a:rPr>
            </a:br>
            <a:r>
              <a:rPr lang="en-US" sz="2600" dirty="0">
                <a:solidFill>
                  <a:srgbClr val="002060"/>
                </a:solidFill>
                <a:latin typeface="+mn-lt"/>
              </a:rPr>
              <a:t>Hybrid electricity generating systems </a:t>
            </a:r>
          </a:p>
        </p:txBody>
      </p:sp>
      <p:sp>
        <p:nvSpPr>
          <p:cNvPr id="3" name="Slide Number Placeholder 2">
            <a:extLst>
              <a:ext uri="{FF2B5EF4-FFF2-40B4-BE49-F238E27FC236}">
                <a16:creationId xmlns:a16="http://schemas.microsoft.com/office/drawing/2014/main" id="{9B239FE9-1B23-4D3C-B864-31D2E0BEE4BF}"/>
              </a:ext>
            </a:extLst>
          </p:cNvPr>
          <p:cNvSpPr>
            <a:spLocks noGrp="1"/>
          </p:cNvSpPr>
          <p:nvPr>
            <p:ph type="sldNum" sz="quarter" idx="10"/>
          </p:nvPr>
        </p:nvSpPr>
        <p:spPr/>
        <p:txBody>
          <a:bodyPr/>
          <a:lstStyle/>
          <a:p>
            <a:pPr>
              <a:defRPr/>
            </a:pPr>
            <a:fld id="{3BDDAF99-89DE-4582-8487-024404DFD378}" type="slidenum">
              <a:rPr lang="de-DE" altLang="en-US" smtClean="0"/>
              <a:pPr>
                <a:defRPr/>
              </a:pPr>
              <a:t>14</a:t>
            </a:fld>
            <a:endParaRPr lang="de-DE" altLang="en-US"/>
          </a:p>
        </p:txBody>
      </p:sp>
      <p:sp>
        <p:nvSpPr>
          <p:cNvPr id="6" name="TextBox 5">
            <a:extLst>
              <a:ext uri="{FF2B5EF4-FFF2-40B4-BE49-F238E27FC236}">
                <a16:creationId xmlns:a16="http://schemas.microsoft.com/office/drawing/2014/main" id="{09FBE495-4E7C-47E7-B3B7-67B973C5A222}"/>
              </a:ext>
            </a:extLst>
          </p:cNvPr>
          <p:cNvSpPr txBox="1"/>
          <p:nvPr/>
        </p:nvSpPr>
        <p:spPr>
          <a:xfrm>
            <a:off x="99391" y="6557169"/>
            <a:ext cx="4980851" cy="261610"/>
          </a:xfrm>
          <a:prstGeom prst="rect">
            <a:avLst/>
          </a:prstGeom>
          <a:noFill/>
        </p:spPr>
        <p:txBody>
          <a:bodyPr wrap="none" rtlCol="0">
            <a:spAutoFit/>
          </a:bodyPr>
          <a:lstStyle/>
          <a:p>
            <a:r>
              <a:rPr lang="en-US" sz="1100" dirty="0">
                <a:solidFill>
                  <a:schemeClr val="tx1">
                    <a:lumMod val="65000"/>
                    <a:lumOff val="35000"/>
                  </a:schemeClr>
                </a:solidFill>
                <a:latin typeface="Century Gothic" panose="020B0502020202020204" pitchFamily="34" charset="0"/>
              </a:rPr>
              <a:t>Source: IRENA (2020), Innovation Outlook: Ocean Energy Technologies</a:t>
            </a:r>
          </a:p>
        </p:txBody>
      </p:sp>
      <p:pic>
        <p:nvPicPr>
          <p:cNvPr id="5" name="Picture 4">
            <a:extLst>
              <a:ext uri="{FF2B5EF4-FFF2-40B4-BE49-F238E27FC236}">
                <a16:creationId xmlns:a16="http://schemas.microsoft.com/office/drawing/2014/main" id="{C0E89005-5245-4EB2-805D-7C6388FF56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10" y="1195852"/>
            <a:ext cx="6072690" cy="4855059"/>
          </a:xfrm>
          <a:prstGeom prst="rect">
            <a:avLst/>
          </a:prstGeom>
        </p:spPr>
      </p:pic>
      <p:pic>
        <p:nvPicPr>
          <p:cNvPr id="7" name="Picture 6">
            <a:extLst>
              <a:ext uri="{FF2B5EF4-FFF2-40B4-BE49-F238E27FC236}">
                <a16:creationId xmlns:a16="http://schemas.microsoft.com/office/drawing/2014/main" id="{B547E781-9538-4C74-A2B0-586C5FF34A9D}"/>
              </a:ext>
            </a:extLst>
          </p:cNvPr>
          <p:cNvPicPr>
            <a:picLocks noChangeAspect="1"/>
          </p:cNvPicPr>
          <p:nvPr/>
        </p:nvPicPr>
        <p:blipFill rotWithShape="1">
          <a:blip r:embed="rId4"/>
          <a:srcRect t="55903"/>
          <a:stretch/>
        </p:blipFill>
        <p:spPr>
          <a:xfrm>
            <a:off x="6270838" y="2695091"/>
            <a:ext cx="5921162" cy="3690006"/>
          </a:xfrm>
          <a:prstGeom prst="rect">
            <a:avLst/>
          </a:prstGeom>
        </p:spPr>
      </p:pic>
      <p:pic>
        <p:nvPicPr>
          <p:cNvPr id="8" name="Picture 7">
            <a:extLst>
              <a:ext uri="{FF2B5EF4-FFF2-40B4-BE49-F238E27FC236}">
                <a16:creationId xmlns:a16="http://schemas.microsoft.com/office/drawing/2014/main" id="{5085158B-C502-4F7F-9E06-5393664CB087}"/>
              </a:ext>
            </a:extLst>
          </p:cNvPr>
          <p:cNvPicPr>
            <a:picLocks noChangeAspect="1"/>
          </p:cNvPicPr>
          <p:nvPr/>
        </p:nvPicPr>
        <p:blipFill rotWithShape="1">
          <a:blip r:embed="rId4"/>
          <a:srcRect t="4290" b="82748"/>
          <a:stretch/>
        </p:blipFill>
        <p:spPr>
          <a:xfrm>
            <a:off x="6270839" y="1631477"/>
            <a:ext cx="5921161" cy="1089014"/>
          </a:xfrm>
          <a:prstGeom prst="rect">
            <a:avLst/>
          </a:prstGeom>
        </p:spPr>
      </p:pic>
      <p:sp>
        <p:nvSpPr>
          <p:cNvPr id="9" name="Rectangle: Rounded Corners 8">
            <a:extLst>
              <a:ext uri="{FF2B5EF4-FFF2-40B4-BE49-F238E27FC236}">
                <a16:creationId xmlns:a16="http://schemas.microsoft.com/office/drawing/2014/main" id="{578C1BF8-77A7-4175-9E76-DA641FFF2EB6}"/>
              </a:ext>
            </a:extLst>
          </p:cNvPr>
          <p:cNvSpPr/>
          <p:nvPr/>
        </p:nvSpPr>
        <p:spPr>
          <a:xfrm>
            <a:off x="838200" y="1587021"/>
            <a:ext cx="438150" cy="110807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Rounded Corners 9">
            <a:extLst>
              <a:ext uri="{FF2B5EF4-FFF2-40B4-BE49-F238E27FC236}">
                <a16:creationId xmlns:a16="http://schemas.microsoft.com/office/drawing/2014/main" id="{47C6FF78-94FF-4073-910E-9B91CD1B2FC5}"/>
              </a:ext>
            </a:extLst>
          </p:cNvPr>
          <p:cNvSpPr/>
          <p:nvPr/>
        </p:nvSpPr>
        <p:spPr>
          <a:xfrm>
            <a:off x="7067550" y="1631477"/>
            <a:ext cx="428625" cy="108901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1" name="Picture 10">
            <a:extLst>
              <a:ext uri="{FF2B5EF4-FFF2-40B4-BE49-F238E27FC236}">
                <a16:creationId xmlns:a16="http://schemas.microsoft.com/office/drawing/2014/main" id="{826399C1-B052-4E94-A58B-1F5E29710D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10437" y="4248945"/>
            <a:ext cx="128588" cy="195660"/>
          </a:xfrm>
          <a:prstGeom prst="rect">
            <a:avLst/>
          </a:prstGeom>
        </p:spPr>
      </p:pic>
      <p:sp>
        <p:nvSpPr>
          <p:cNvPr id="4" name="Rectangle 3">
            <a:extLst>
              <a:ext uri="{FF2B5EF4-FFF2-40B4-BE49-F238E27FC236}">
                <a16:creationId xmlns:a16="http://schemas.microsoft.com/office/drawing/2014/main" id="{3E4E4017-6A36-4BF7-85E9-1823A9380456}"/>
              </a:ext>
            </a:extLst>
          </p:cNvPr>
          <p:cNvSpPr/>
          <p:nvPr/>
        </p:nvSpPr>
        <p:spPr>
          <a:xfrm>
            <a:off x="23309" y="6011653"/>
            <a:ext cx="6096000" cy="584775"/>
          </a:xfrm>
          <a:prstGeom prst="rect">
            <a:avLst/>
          </a:prstGeom>
        </p:spPr>
        <p:txBody>
          <a:bodyPr>
            <a:spAutoFit/>
          </a:bodyPr>
          <a:lstStyle/>
          <a:p>
            <a:pPr lvl="0">
              <a:spcBef>
                <a:spcPct val="30000"/>
              </a:spcBef>
              <a:defRPr/>
            </a:pPr>
            <a:r>
              <a:rPr lang="en-GB" dirty="0">
                <a:latin typeface="Arial" charset="0"/>
                <a:cs typeface="Arial" charset="0"/>
              </a:rPr>
              <a:t>This matrix summarizes different hybrid systems that uses tidal and wave energy. </a:t>
            </a:r>
          </a:p>
        </p:txBody>
      </p:sp>
    </p:spTree>
    <p:extLst>
      <p:ext uri="{BB962C8B-B14F-4D97-AF65-F5344CB8AC3E}">
        <p14:creationId xmlns:p14="http://schemas.microsoft.com/office/powerpoint/2010/main" val="167522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4B7D-4A0E-4231-AAA5-D6F3EA3064FC}"/>
              </a:ext>
            </a:extLst>
          </p:cNvPr>
          <p:cNvSpPr>
            <a:spLocks noGrp="1"/>
          </p:cNvSpPr>
          <p:nvPr>
            <p:ph type="title"/>
          </p:nvPr>
        </p:nvSpPr>
        <p:spPr>
          <a:xfrm>
            <a:off x="513941" y="46090"/>
            <a:ext cx="9129149" cy="89685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1"/>
            <a:r>
              <a:rPr lang="en-GB" sz="2600" dirty="0">
                <a:solidFill>
                  <a:srgbClr val="002060"/>
                </a:solidFill>
                <a:latin typeface="+mn-lt"/>
              </a:rPr>
              <a:t>Innovative Business Model 1: </a:t>
            </a:r>
            <a:br>
              <a:rPr lang="en-GB" sz="2600" dirty="0">
                <a:solidFill>
                  <a:srgbClr val="002060"/>
                </a:solidFill>
                <a:latin typeface="+mn-lt"/>
              </a:rPr>
            </a:br>
            <a:r>
              <a:rPr lang="en-US" sz="2600" dirty="0">
                <a:solidFill>
                  <a:srgbClr val="002060"/>
                </a:solidFill>
                <a:latin typeface="+mn-lt"/>
              </a:rPr>
              <a:t>Offshore renewables powering a Blue Economy</a:t>
            </a:r>
          </a:p>
        </p:txBody>
      </p:sp>
      <p:sp>
        <p:nvSpPr>
          <p:cNvPr id="3" name="Slide Number Placeholder 2">
            <a:extLst>
              <a:ext uri="{FF2B5EF4-FFF2-40B4-BE49-F238E27FC236}">
                <a16:creationId xmlns:a16="http://schemas.microsoft.com/office/drawing/2014/main" id="{9B239FE9-1B23-4D3C-B864-31D2E0BEE4BF}"/>
              </a:ext>
            </a:extLst>
          </p:cNvPr>
          <p:cNvSpPr>
            <a:spLocks noGrp="1"/>
          </p:cNvSpPr>
          <p:nvPr>
            <p:ph type="sldNum" sz="quarter" idx="10"/>
          </p:nvPr>
        </p:nvSpPr>
        <p:spPr/>
        <p:txBody>
          <a:bodyPr/>
          <a:lstStyle/>
          <a:p>
            <a:pPr>
              <a:defRPr/>
            </a:pPr>
            <a:fld id="{3BDDAF99-89DE-4582-8487-024404DFD378}" type="slidenum">
              <a:rPr lang="de-DE" altLang="en-US" smtClean="0"/>
              <a:pPr>
                <a:defRPr/>
              </a:pPr>
              <a:t>15</a:t>
            </a:fld>
            <a:endParaRPr lang="de-DE" altLang="en-US"/>
          </a:p>
        </p:txBody>
      </p:sp>
      <p:pic>
        <p:nvPicPr>
          <p:cNvPr id="4" name="Picture 3">
            <a:extLst>
              <a:ext uri="{FF2B5EF4-FFF2-40B4-BE49-F238E27FC236}">
                <a16:creationId xmlns:a16="http://schemas.microsoft.com/office/drawing/2014/main" id="{16B2924E-BEB2-47D1-AB09-EC8FA735867C}"/>
              </a:ext>
            </a:extLst>
          </p:cNvPr>
          <p:cNvPicPr>
            <a:picLocks noChangeAspect="1"/>
          </p:cNvPicPr>
          <p:nvPr/>
        </p:nvPicPr>
        <p:blipFill>
          <a:blip r:embed="rId3"/>
          <a:stretch>
            <a:fillRect/>
          </a:stretch>
        </p:blipFill>
        <p:spPr>
          <a:xfrm>
            <a:off x="5161961" y="1825576"/>
            <a:ext cx="6795840" cy="3256732"/>
          </a:xfrm>
          <a:prstGeom prst="rect">
            <a:avLst/>
          </a:prstGeom>
        </p:spPr>
      </p:pic>
      <p:sp>
        <p:nvSpPr>
          <p:cNvPr id="6" name="TextBox 5">
            <a:extLst>
              <a:ext uri="{FF2B5EF4-FFF2-40B4-BE49-F238E27FC236}">
                <a16:creationId xmlns:a16="http://schemas.microsoft.com/office/drawing/2014/main" id="{09FBE495-4E7C-47E7-B3B7-67B973C5A222}"/>
              </a:ext>
            </a:extLst>
          </p:cNvPr>
          <p:cNvSpPr txBox="1"/>
          <p:nvPr/>
        </p:nvSpPr>
        <p:spPr>
          <a:xfrm>
            <a:off x="99391" y="6557169"/>
            <a:ext cx="4980851" cy="261610"/>
          </a:xfrm>
          <a:prstGeom prst="rect">
            <a:avLst/>
          </a:prstGeom>
          <a:noFill/>
        </p:spPr>
        <p:txBody>
          <a:bodyPr wrap="none" rtlCol="0">
            <a:spAutoFit/>
          </a:bodyPr>
          <a:lstStyle/>
          <a:p>
            <a:r>
              <a:rPr lang="en-US" sz="1100" dirty="0">
                <a:solidFill>
                  <a:schemeClr val="tx1">
                    <a:lumMod val="65000"/>
                    <a:lumOff val="35000"/>
                  </a:schemeClr>
                </a:solidFill>
                <a:latin typeface="Century Gothic" panose="020B0502020202020204" pitchFamily="34" charset="0"/>
              </a:rPr>
              <a:t>Source: IRENA (2020), Innovation Outlook: Ocean Energy Technologies</a:t>
            </a:r>
          </a:p>
        </p:txBody>
      </p:sp>
      <p:grpSp>
        <p:nvGrpSpPr>
          <p:cNvPr id="5" name="Group 4">
            <a:extLst>
              <a:ext uri="{FF2B5EF4-FFF2-40B4-BE49-F238E27FC236}">
                <a16:creationId xmlns:a16="http://schemas.microsoft.com/office/drawing/2014/main" id="{D672C4BF-1C7D-4BC4-BD12-527EB24AA4DF}"/>
              </a:ext>
            </a:extLst>
          </p:cNvPr>
          <p:cNvGrpSpPr/>
          <p:nvPr/>
        </p:nvGrpSpPr>
        <p:grpSpPr>
          <a:xfrm>
            <a:off x="735200" y="1491079"/>
            <a:ext cx="3884005" cy="4473236"/>
            <a:chOff x="273808" y="1386763"/>
            <a:chExt cx="3884005" cy="4473236"/>
          </a:xfrm>
        </p:grpSpPr>
        <p:grpSp>
          <p:nvGrpSpPr>
            <p:cNvPr id="7" name="Group 6">
              <a:extLst>
                <a:ext uri="{FF2B5EF4-FFF2-40B4-BE49-F238E27FC236}">
                  <a16:creationId xmlns:a16="http://schemas.microsoft.com/office/drawing/2014/main" id="{A0ABC7C6-5837-489F-92C3-1E9EDB7894BE}"/>
                </a:ext>
              </a:extLst>
            </p:cNvPr>
            <p:cNvGrpSpPr/>
            <p:nvPr/>
          </p:nvGrpSpPr>
          <p:grpSpPr>
            <a:xfrm>
              <a:off x="1815484" y="2735098"/>
              <a:ext cx="1553379" cy="1793707"/>
              <a:chOff x="4707103" y="3381370"/>
              <a:chExt cx="1791034" cy="2068130"/>
            </a:xfrm>
          </p:grpSpPr>
          <p:sp>
            <p:nvSpPr>
              <p:cNvPr id="8" name="Freeform 5">
                <a:extLst>
                  <a:ext uri="{FF2B5EF4-FFF2-40B4-BE49-F238E27FC236}">
                    <a16:creationId xmlns:a16="http://schemas.microsoft.com/office/drawing/2014/main" id="{80A34B0A-F9EA-4A8A-A0FC-E8AD9FA58D63}"/>
                  </a:ext>
                </a:extLst>
              </p:cNvPr>
              <p:cNvSpPr>
                <a:spLocks/>
              </p:cNvSpPr>
              <p:nvPr/>
            </p:nvSpPr>
            <p:spPr bwMode="auto">
              <a:xfrm>
                <a:off x="5602620" y="338137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56BCD7">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9" name="Freeform 6">
                <a:extLst>
                  <a:ext uri="{FF2B5EF4-FFF2-40B4-BE49-F238E27FC236}">
                    <a16:creationId xmlns:a16="http://schemas.microsoft.com/office/drawing/2014/main" id="{90F86C86-C886-471C-80EF-81F9EA22E1C2}"/>
                  </a:ext>
                </a:extLst>
              </p:cNvPr>
              <p:cNvSpPr>
                <a:spLocks/>
              </p:cNvSpPr>
              <p:nvPr/>
            </p:nvSpPr>
            <p:spPr bwMode="auto">
              <a:xfrm>
                <a:off x="5602620" y="389903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56BCD7">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10" name="Freeform 7">
                <a:extLst>
                  <a:ext uri="{FF2B5EF4-FFF2-40B4-BE49-F238E27FC236}">
                    <a16:creationId xmlns:a16="http://schemas.microsoft.com/office/drawing/2014/main" id="{9D9DCDB5-6DB7-4A96-B4BD-CDF29785770E}"/>
                  </a:ext>
                </a:extLst>
              </p:cNvPr>
              <p:cNvSpPr>
                <a:spLocks/>
              </p:cNvSpPr>
              <p:nvPr/>
            </p:nvSpPr>
            <p:spPr bwMode="auto">
              <a:xfrm>
                <a:off x="4707103" y="338137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56BCD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11" name="Freeform 8">
                <a:extLst>
                  <a:ext uri="{FF2B5EF4-FFF2-40B4-BE49-F238E27FC236}">
                    <a16:creationId xmlns:a16="http://schemas.microsoft.com/office/drawing/2014/main" id="{25EEF596-4E2E-45D5-B27F-3ABA8AC8A537}"/>
                  </a:ext>
                </a:extLst>
              </p:cNvPr>
              <p:cNvSpPr>
                <a:spLocks/>
              </p:cNvSpPr>
              <p:nvPr/>
            </p:nvSpPr>
            <p:spPr bwMode="auto">
              <a:xfrm>
                <a:off x="4707103" y="389903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56BCD7">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12" name="Freeform 9">
                <a:extLst>
                  <a:ext uri="{FF2B5EF4-FFF2-40B4-BE49-F238E27FC236}">
                    <a16:creationId xmlns:a16="http://schemas.microsoft.com/office/drawing/2014/main" id="{4FB4C567-6978-473F-8731-DE9A80AC51FF}"/>
                  </a:ext>
                </a:extLst>
              </p:cNvPr>
              <p:cNvSpPr>
                <a:spLocks/>
              </p:cNvSpPr>
              <p:nvPr/>
            </p:nvSpPr>
            <p:spPr bwMode="auto">
              <a:xfrm>
                <a:off x="5602620" y="441543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56BCD7">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13" name="Freeform 10">
                <a:extLst>
                  <a:ext uri="{FF2B5EF4-FFF2-40B4-BE49-F238E27FC236}">
                    <a16:creationId xmlns:a16="http://schemas.microsoft.com/office/drawing/2014/main" id="{CDDB882A-6FE8-4E56-97AF-BF348FBBF2F9}"/>
                  </a:ext>
                </a:extLst>
              </p:cNvPr>
              <p:cNvSpPr>
                <a:spLocks/>
              </p:cNvSpPr>
              <p:nvPr/>
            </p:nvSpPr>
            <p:spPr bwMode="auto">
              <a:xfrm>
                <a:off x="4707103" y="441543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56BCD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2DE2A97A-0DFB-43D1-9F0F-0A01F938280A}"/>
                </a:ext>
              </a:extLst>
            </p:cNvPr>
            <p:cNvGrpSpPr/>
            <p:nvPr/>
          </p:nvGrpSpPr>
          <p:grpSpPr>
            <a:xfrm>
              <a:off x="273808" y="2708016"/>
              <a:ext cx="1553379" cy="1793707"/>
              <a:chOff x="3808412" y="1828800"/>
              <a:chExt cx="1791034" cy="2068130"/>
            </a:xfrm>
          </p:grpSpPr>
          <p:sp>
            <p:nvSpPr>
              <p:cNvPr id="15" name="Freeform 5">
                <a:extLst>
                  <a:ext uri="{FF2B5EF4-FFF2-40B4-BE49-F238E27FC236}">
                    <a16:creationId xmlns:a16="http://schemas.microsoft.com/office/drawing/2014/main" id="{4B9A46A7-E3F9-438E-8E41-E5CDEE5FE55C}"/>
                  </a:ext>
                </a:extLst>
              </p:cNvPr>
              <p:cNvSpPr>
                <a:spLocks/>
              </p:cNvSpPr>
              <p:nvPr/>
            </p:nvSpPr>
            <p:spPr bwMode="auto">
              <a:xfrm>
                <a:off x="4703929" y="182880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445A7F">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16" name="Freeform 6">
                <a:extLst>
                  <a:ext uri="{FF2B5EF4-FFF2-40B4-BE49-F238E27FC236}">
                    <a16:creationId xmlns:a16="http://schemas.microsoft.com/office/drawing/2014/main" id="{207AC140-656F-4EFC-A52D-DDC6203BB322}"/>
                  </a:ext>
                </a:extLst>
              </p:cNvPr>
              <p:cNvSpPr>
                <a:spLocks/>
              </p:cNvSpPr>
              <p:nvPr/>
            </p:nvSpPr>
            <p:spPr bwMode="auto">
              <a:xfrm>
                <a:off x="4703929" y="234646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445A7F">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17" name="Freeform 7">
                <a:extLst>
                  <a:ext uri="{FF2B5EF4-FFF2-40B4-BE49-F238E27FC236}">
                    <a16:creationId xmlns:a16="http://schemas.microsoft.com/office/drawing/2014/main" id="{E652F322-44F3-413E-8308-961F4B0FAAF7}"/>
                  </a:ext>
                </a:extLst>
              </p:cNvPr>
              <p:cNvSpPr>
                <a:spLocks/>
              </p:cNvSpPr>
              <p:nvPr/>
            </p:nvSpPr>
            <p:spPr bwMode="auto">
              <a:xfrm>
                <a:off x="3808412" y="182880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445A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18" name="Freeform 8">
                <a:extLst>
                  <a:ext uri="{FF2B5EF4-FFF2-40B4-BE49-F238E27FC236}">
                    <a16:creationId xmlns:a16="http://schemas.microsoft.com/office/drawing/2014/main" id="{A6CDAE5A-A377-4294-867C-408A8B0AF8C7}"/>
                  </a:ext>
                </a:extLst>
              </p:cNvPr>
              <p:cNvSpPr>
                <a:spLocks/>
              </p:cNvSpPr>
              <p:nvPr/>
            </p:nvSpPr>
            <p:spPr bwMode="auto">
              <a:xfrm>
                <a:off x="3808412" y="234646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445A7F">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19" name="Freeform 9">
                <a:extLst>
                  <a:ext uri="{FF2B5EF4-FFF2-40B4-BE49-F238E27FC236}">
                    <a16:creationId xmlns:a16="http://schemas.microsoft.com/office/drawing/2014/main" id="{8703002E-0916-4AB4-A416-B50B7D4D50D3}"/>
                  </a:ext>
                </a:extLst>
              </p:cNvPr>
              <p:cNvSpPr>
                <a:spLocks/>
              </p:cNvSpPr>
              <p:nvPr/>
            </p:nvSpPr>
            <p:spPr bwMode="auto">
              <a:xfrm>
                <a:off x="4703929" y="286286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445A7F">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20" name="Freeform 10">
                <a:extLst>
                  <a:ext uri="{FF2B5EF4-FFF2-40B4-BE49-F238E27FC236}">
                    <a16:creationId xmlns:a16="http://schemas.microsoft.com/office/drawing/2014/main" id="{3F8E1867-C9D4-43D7-B5E0-4DD9F559DD76}"/>
                  </a:ext>
                </a:extLst>
              </p:cNvPr>
              <p:cNvSpPr>
                <a:spLocks/>
              </p:cNvSpPr>
              <p:nvPr/>
            </p:nvSpPr>
            <p:spPr bwMode="auto">
              <a:xfrm>
                <a:off x="3808412" y="286286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445A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grpSp>
        <p:pic>
          <p:nvPicPr>
            <p:cNvPr id="21" name="Picture 20">
              <a:extLst>
                <a:ext uri="{FF2B5EF4-FFF2-40B4-BE49-F238E27FC236}">
                  <a16:creationId xmlns:a16="http://schemas.microsoft.com/office/drawing/2014/main" id="{1893BC7E-AB33-4939-BA57-0C655C9303F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4000" y1="66000" x2="64000" y2="66000"/>
                          <a14:foregroundMark x1="64000" y1="66000" x2="64000" y2="66000"/>
                          <a14:foregroundMark x1="64000" y1="66000" x2="64000" y2="66000"/>
                          <a14:foregroundMark x1="64000" y1="66000" x2="64000" y2="66000"/>
                          <a14:foregroundMark x1="53750" y1="72250" x2="60750" y2="62000"/>
                          <a14:foregroundMark x1="45000" y1="63500" x2="47750" y2="50500"/>
                          <a14:foregroundMark x1="47750" y1="50500" x2="61250" y2="40500"/>
                          <a14:foregroundMark x1="61250" y1="40500" x2="74000" y2="48000"/>
                          <a14:foregroundMark x1="74000" y1="48000" x2="75500" y2="62250"/>
                          <a14:foregroundMark x1="75500" y1="62250" x2="68750" y2="72750"/>
                          <a14:foregroundMark x1="68750" y1="72750" x2="56500" y2="77500"/>
                          <a14:foregroundMark x1="56500" y1="77500" x2="44500" y2="71750"/>
                          <a14:foregroundMark x1="44500" y1="71750" x2="44500" y2="63500"/>
                          <a14:foregroundMark x1="62000" y1="67000" x2="62000" y2="67000"/>
                          <a14:foregroundMark x1="59750" y1="68250" x2="59750" y2="67500"/>
                          <a14:foregroundMark x1="67750" y1="62500" x2="67750" y2="62500"/>
                          <a14:foregroundMark x1="67750" y1="62500" x2="67750" y2="62500"/>
                          <a14:foregroundMark x1="67750" y1="62500" x2="62000" y2="62500"/>
                          <a14:foregroundMark x1="60750" y1="62500" x2="60750" y2="61500"/>
                          <a14:foregroundMark x1="56750" y1="62500" x2="56750" y2="65250"/>
                          <a14:foregroundMark x1="51250" y1="67750" x2="68500" y2="53500"/>
                          <a14:foregroundMark x1="67750" y1="56250" x2="46250" y2="68250"/>
                          <a14:foregroundMark x1="50250" y1="72750" x2="63750" y2="73000"/>
                          <a14:foregroundMark x1="63750" y1="73000" x2="69000" y2="74750"/>
                          <a14:foregroundMark x1="69750" y1="61250" x2="70250" y2="52000"/>
                          <a14:foregroundMark x1="65750" y1="54250" x2="56500" y2="52500"/>
                          <a14:foregroundMark x1="56250" y1="56000" x2="51250" y2="52250"/>
                          <a14:foregroundMark x1="60250" y1="48500" x2="69000" y2="47500"/>
                          <a14:foregroundMark x1="59250" y1="50000" x2="60250" y2="51250"/>
                          <a14:foregroundMark x1="56250" y1="53500" x2="59500" y2="46000"/>
                          <a14:foregroundMark x1="57000" y1="44750" x2="41250" y2="38750"/>
                          <a14:foregroundMark x1="40500" y1="40500" x2="37750" y2="39750"/>
                          <a14:foregroundMark x1="38750" y1="42500" x2="37750" y2="62000"/>
                          <a14:foregroundMark x1="37750" y1="62000" x2="40750" y2="73750"/>
                          <a14:foregroundMark x1="26750" y1="48500" x2="40250" y2="51250"/>
                          <a14:foregroundMark x1="38250" y1="38750" x2="38250" y2="38750"/>
                          <a14:foregroundMark x1="39500" y1="33250" x2="30000" y2="52500"/>
                          <a14:foregroundMark x1="31750" y1="35500" x2="39500" y2="28000"/>
                        </a14:backgroundRemoval>
                      </a14:imgEffect>
                    </a14:imgLayer>
                  </a14:imgProps>
                </a:ext>
                <a:ext uri="{28A0092B-C50C-407E-A947-70E740481C1C}">
                  <a14:useLocalDpi xmlns:a14="http://schemas.microsoft.com/office/drawing/2010/main" val="0"/>
                </a:ext>
              </a:extLst>
            </a:blip>
            <a:stretch>
              <a:fillRect/>
            </a:stretch>
          </p:blipFill>
          <p:spPr>
            <a:xfrm>
              <a:off x="2087913" y="3156443"/>
              <a:ext cx="1023256" cy="1023256"/>
            </a:xfrm>
            <a:prstGeom prst="rect">
              <a:avLst/>
            </a:prstGeom>
          </p:spPr>
        </p:pic>
        <p:grpSp>
          <p:nvGrpSpPr>
            <p:cNvPr id="22" name="Group 21">
              <a:extLst>
                <a:ext uri="{FF2B5EF4-FFF2-40B4-BE49-F238E27FC236}">
                  <a16:creationId xmlns:a16="http://schemas.microsoft.com/office/drawing/2014/main" id="{2A3EBF95-0811-4DC8-99AA-627DC8A90056}"/>
                </a:ext>
              </a:extLst>
            </p:cNvPr>
            <p:cNvGrpSpPr/>
            <p:nvPr/>
          </p:nvGrpSpPr>
          <p:grpSpPr>
            <a:xfrm>
              <a:off x="1036042" y="1388541"/>
              <a:ext cx="1553379" cy="1793707"/>
              <a:chOff x="2151574" y="1813096"/>
              <a:chExt cx="1553379" cy="1793707"/>
            </a:xfrm>
          </p:grpSpPr>
          <p:grpSp>
            <p:nvGrpSpPr>
              <p:cNvPr id="23" name="Group 22">
                <a:extLst>
                  <a:ext uri="{FF2B5EF4-FFF2-40B4-BE49-F238E27FC236}">
                    <a16:creationId xmlns:a16="http://schemas.microsoft.com/office/drawing/2014/main" id="{6B92CCBE-76E6-4309-86DC-7943C8BBC701}"/>
                  </a:ext>
                </a:extLst>
              </p:cNvPr>
              <p:cNvGrpSpPr/>
              <p:nvPr/>
            </p:nvGrpSpPr>
            <p:grpSpPr>
              <a:xfrm>
                <a:off x="2151574" y="1813096"/>
                <a:ext cx="1553379" cy="1793707"/>
                <a:chOff x="3808412" y="1828800"/>
                <a:chExt cx="1791034" cy="2068130"/>
              </a:xfrm>
            </p:grpSpPr>
            <p:sp>
              <p:nvSpPr>
                <p:cNvPr id="27" name="Freeform 5">
                  <a:extLst>
                    <a:ext uri="{FF2B5EF4-FFF2-40B4-BE49-F238E27FC236}">
                      <a16:creationId xmlns:a16="http://schemas.microsoft.com/office/drawing/2014/main" id="{DD4A34DE-19A7-49A5-AFB4-7900B6C6AAD2}"/>
                    </a:ext>
                  </a:extLst>
                </p:cNvPr>
                <p:cNvSpPr>
                  <a:spLocks/>
                </p:cNvSpPr>
                <p:nvPr/>
              </p:nvSpPr>
              <p:spPr bwMode="auto">
                <a:xfrm>
                  <a:off x="4703929" y="182880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445A7F">
                    <a:lumMod val="75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28" name="Freeform 6">
                  <a:extLst>
                    <a:ext uri="{FF2B5EF4-FFF2-40B4-BE49-F238E27FC236}">
                      <a16:creationId xmlns:a16="http://schemas.microsoft.com/office/drawing/2014/main" id="{69F8280B-1C45-4C7E-9F5C-8219006C39B0}"/>
                    </a:ext>
                  </a:extLst>
                </p:cNvPr>
                <p:cNvSpPr>
                  <a:spLocks/>
                </p:cNvSpPr>
                <p:nvPr/>
              </p:nvSpPr>
              <p:spPr bwMode="auto">
                <a:xfrm>
                  <a:off x="4703929" y="234646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445A7F">
                    <a:lumMod val="50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29" name="Freeform 7">
                  <a:extLst>
                    <a:ext uri="{FF2B5EF4-FFF2-40B4-BE49-F238E27FC236}">
                      <a16:creationId xmlns:a16="http://schemas.microsoft.com/office/drawing/2014/main" id="{33ED5161-423B-48D1-8543-495F91D76640}"/>
                    </a:ext>
                  </a:extLst>
                </p:cNvPr>
                <p:cNvSpPr>
                  <a:spLocks/>
                </p:cNvSpPr>
                <p:nvPr/>
              </p:nvSpPr>
              <p:spPr bwMode="auto">
                <a:xfrm>
                  <a:off x="3808412" y="182880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445A7F"/>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30" name="Freeform 8">
                  <a:extLst>
                    <a:ext uri="{FF2B5EF4-FFF2-40B4-BE49-F238E27FC236}">
                      <a16:creationId xmlns:a16="http://schemas.microsoft.com/office/drawing/2014/main" id="{0369F9C5-2FDE-4841-9DBC-A86B9CED14BA}"/>
                    </a:ext>
                  </a:extLst>
                </p:cNvPr>
                <p:cNvSpPr>
                  <a:spLocks/>
                </p:cNvSpPr>
                <p:nvPr/>
              </p:nvSpPr>
              <p:spPr bwMode="auto">
                <a:xfrm>
                  <a:off x="3808412" y="234646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445A7F">
                    <a:lumMod val="60000"/>
                    <a:lumOff val="40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cs typeface="Arial" panose="020B0604020202020204" pitchFamily="34" charset="0"/>
                  </a:endParaRPr>
                </a:p>
              </p:txBody>
            </p:sp>
            <p:sp>
              <p:nvSpPr>
                <p:cNvPr id="32" name="Freeform 9">
                  <a:extLst>
                    <a:ext uri="{FF2B5EF4-FFF2-40B4-BE49-F238E27FC236}">
                      <a16:creationId xmlns:a16="http://schemas.microsoft.com/office/drawing/2014/main" id="{1DF5D8FD-99B6-407E-AC37-D1EDA90FBFE0}"/>
                    </a:ext>
                  </a:extLst>
                </p:cNvPr>
                <p:cNvSpPr>
                  <a:spLocks/>
                </p:cNvSpPr>
                <p:nvPr/>
              </p:nvSpPr>
              <p:spPr bwMode="auto">
                <a:xfrm>
                  <a:off x="4703929" y="286286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445A7F">
                    <a:lumMod val="75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33" name="Freeform 10">
                  <a:extLst>
                    <a:ext uri="{FF2B5EF4-FFF2-40B4-BE49-F238E27FC236}">
                      <a16:creationId xmlns:a16="http://schemas.microsoft.com/office/drawing/2014/main" id="{E4DEF924-B5FF-43F1-9161-F5896D60F8CD}"/>
                    </a:ext>
                  </a:extLst>
                </p:cNvPr>
                <p:cNvSpPr>
                  <a:spLocks/>
                </p:cNvSpPr>
                <p:nvPr/>
              </p:nvSpPr>
              <p:spPr bwMode="auto">
                <a:xfrm>
                  <a:off x="3808412" y="286286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445A7F"/>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grpSp>
          <p:grpSp>
            <p:nvGrpSpPr>
              <p:cNvPr id="24" name="Group 23">
                <a:extLst>
                  <a:ext uri="{FF2B5EF4-FFF2-40B4-BE49-F238E27FC236}">
                    <a16:creationId xmlns:a16="http://schemas.microsoft.com/office/drawing/2014/main" id="{2664427E-1078-4259-8F0D-EEAA83A5B991}"/>
                  </a:ext>
                </a:extLst>
              </p:cNvPr>
              <p:cNvGrpSpPr/>
              <p:nvPr/>
            </p:nvGrpSpPr>
            <p:grpSpPr>
              <a:xfrm>
                <a:off x="2477632" y="2257617"/>
                <a:ext cx="895760" cy="895760"/>
                <a:chOff x="4865143" y="2147754"/>
                <a:chExt cx="895760" cy="895760"/>
              </a:xfrm>
            </p:grpSpPr>
            <p:sp>
              <p:nvSpPr>
                <p:cNvPr id="25" name="Oval 24">
                  <a:extLst>
                    <a:ext uri="{FF2B5EF4-FFF2-40B4-BE49-F238E27FC236}">
                      <a16:creationId xmlns:a16="http://schemas.microsoft.com/office/drawing/2014/main" id="{5AC04AD2-E028-4001-8416-0DEEB8C83749}"/>
                    </a:ext>
                  </a:extLst>
                </p:cNvPr>
                <p:cNvSpPr/>
                <p:nvPr/>
              </p:nvSpPr>
              <p:spPr>
                <a:xfrm>
                  <a:off x="4865143" y="2147754"/>
                  <a:ext cx="895760" cy="895760"/>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6" name="Graphic 25">
                  <a:extLst>
                    <a:ext uri="{FF2B5EF4-FFF2-40B4-BE49-F238E27FC236}">
                      <a16:creationId xmlns:a16="http://schemas.microsoft.com/office/drawing/2014/main" id="{F2446A8F-22D5-4B4C-976F-A109324024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3336" y="2261523"/>
                  <a:ext cx="644326" cy="644326"/>
                </a:xfrm>
                <a:prstGeom prst="rect">
                  <a:avLst/>
                </a:prstGeom>
              </p:spPr>
            </p:pic>
          </p:grpSp>
        </p:grpSp>
        <p:grpSp>
          <p:nvGrpSpPr>
            <p:cNvPr id="34" name="Group 33">
              <a:extLst>
                <a:ext uri="{FF2B5EF4-FFF2-40B4-BE49-F238E27FC236}">
                  <a16:creationId xmlns:a16="http://schemas.microsoft.com/office/drawing/2014/main" id="{02967166-818A-43A3-BD29-3AFC730608B5}"/>
                </a:ext>
              </a:extLst>
            </p:cNvPr>
            <p:cNvGrpSpPr/>
            <p:nvPr/>
          </p:nvGrpSpPr>
          <p:grpSpPr>
            <a:xfrm>
              <a:off x="599866" y="3184072"/>
              <a:ext cx="895760" cy="895760"/>
              <a:chOff x="4865143" y="2147754"/>
              <a:chExt cx="895760" cy="895760"/>
            </a:xfrm>
          </p:grpSpPr>
          <p:sp>
            <p:nvSpPr>
              <p:cNvPr id="35" name="Oval 34">
                <a:extLst>
                  <a:ext uri="{FF2B5EF4-FFF2-40B4-BE49-F238E27FC236}">
                    <a16:creationId xmlns:a16="http://schemas.microsoft.com/office/drawing/2014/main" id="{D38BB8DC-F70B-4F14-AB7F-824592E0871E}"/>
                  </a:ext>
                </a:extLst>
              </p:cNvPr>
              <p:cNvSpPr/>
              <p:nvPr/>
            </p:nvSpPr>
            <p:spPr>
              <a:xfrm>
                <a:off x="4865143" y="2147754"/>
                <a:ext cx="895760" cy="895760"/>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6" name="Graphic 35">
                <a:extLst>
                  <a:ext uri="{FF2B5EF4-FFF2-40B4-BE49-F238E27FC236}">
                    <a16:creationId xmlns:a16="http://schemas.microsoft.com/office/drawing/2014/main" id="{231B9F4C-C27A-4C5E-801A-E1ECB899A7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3336" y="2261523"/>
                <a:ext cx="644326" cy="644326"/>
              </a:xfrm>
              <a:prstGeom prst="rect">
                <a:avLst/>
              </a:prstGeom>
            </p:spPr>
          </p:pic>
        </p:grpSp>
        <p:grpSp>
          <p:nvGrpSpPr>
            <p:cNvPr id="37" name="Group 36">
              <a:extLst>
                <a:ext uri="{FF2B5EF4-FFF2-40B4-BE49-F238E27FC236}">
                  <a16:creationId xmlns:a16="http://schemas.microsoft.com/office/drawing/2014/main" id="{7159BD59-4960-45CF-859E-45C53A0B0D3E}"/>
                </a:ext>
              </a:extLst>
            </p:cNvPr>
            <p:cNvGrpSpPr/>
            <p:nvPr/>
          </p:nvGrpSpPr>
          <p:grpSpPr>
            <a:xfrm>
              <a:off x="1033290" y="4052750"/>
              <a:ext cx="1553379" cy="1793707"/>
              <a:chOff x="2151574" y="1813096"/>
              <a:chExt cx="1553379" cy="1793707"/>
            </a:xfrm>
          </p:grpSpPr>
          <p:grpSp>
            <p:nvGrpSpPr>
              <p:cNvPr id="38" name="Group 37">
                <a:extLst>
                  <a:ext uri="{FF2B5EF4-FFF2-40B4-BE49-F238E27FC236}">
                    <a16:creationId xmlns:a16="http://schemas.microsoft.com/office/drawing/2014/main" id="{2315EAFD-D29B-4D82-8DC9-0802FFB3541F}"/>
                  </a:ext>
                </a:extLst>
              </p:cNvPr>
              <p:cNvGrpSpPr/>
              <p:nvPr/>
            </p:nvGrpSpPr>
            <p:grpSpPr>
              <a:xfrm>
                <a:off x="2151574" y="1813096"/>
                <a:ext cx="1553379" cy="1793707"/>
                <a:chOff x="3808412" y="1828800"/>
                <a:chExt cx="1791034" cy="2068130"/>
              </a:xfrm>
            </p:grpSpPr>
            <p:sp>
              <p:nvSpPr>
                <p:cNvPr id="42" name="Freeform 5">
                  <a:extLst>
                    <a:ext uri="{FF2B5EF4-FFF2-40B4-BE49-F238E27FC236}">
                      <a16:creationId xmlns:a16="http://schemas.microsoft.com/office/drawing/2014/main" id="{01ABAF83-E87E-4F7C-A7FD-CB6B1AA8F50C}"/>
                    </a:ext>
                  </a:extLst>
                </p:cNvPr>
                <p:cNvSpPr>
                  <a:spLocks/>
                </p:cNvSpPr>
                <p:nvPr/>
              </p:nvSpPr>
              <p:spPr bwMode="auto">
                <a:xfrm>
                  <a:off x="4703929" y="182880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445A7F">
                    <a:lumMod val="75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43" name="Freeform 6">
                  <a:extLst>
                    <a:ext uri="{FF2B5EF4-FFF2-40B4-BE49-F238E27FC236}">
                      <a16:creationId xmlns:a16="http://schemas.microsoft.com/office/drawing/2014/main" id="{C590AA8F-BCDD-456D-BCCD-E8A10C0D8693}"/>
                    </a:ext>
                  </a:extLst>
                </p:cNvPr>
                <p:cNvSpPr>
                  <a:spLocks/>
                </p:cNvSpPr>
                <p:nvPr/>
              </p:nvSpPr>
              <p:spPr bwMode="auto">
                <a:xfrm>
                  <a:off x="4703929" y="234646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445A7F">
                    <a:lumMod val="50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44" name="Freeform 7">
                  <a:extLst>
                    <a:ext uri="{FF2B5EF4-FFF2-40B4-BE49-F238E27FC236}">
                      <a16:creationId xmlns:a16="http://schemas.microsoft.com/office/drawing/2014/main" id="{42AB4F8E-10F9-4EF1-B064-6F7384BF1B5C}"/>
                    </a:ext>
                  </a:extLst>
                </p:cNvPr>
                <p:cNvSpPr>
                  <a:spLocks/>
                </p:cNvSpPr>
                <p:nvPr/>
              </p:nvSpPr>
              <p:spPr bwMode="auto">
                <a:xfrm>
                  <a:off x="3808412" y="182880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445A7F"/>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45" name="Freeform 8">
                  <a:extLst>
                    <a:ext uri="{FF2B5EF4-FFF2-40B4-BE49-F238E27FC236}">
                      <a16:creationId xmlns:a16="http://schemas.microsoft.com/office/drawing/2014/main" id="{9F531372-BCCF-4B2E-BE86-D7CB9226C90A}"/>
                    </a:ext>
                  </a:extLst>
                </p:cNvPr>
                <p:cNvSpPr>
                  <a:spLocks/>
                </p:cNvSpPr>
                <p:nvPr/>
              </p:nvSpPr>
              <p:spPr bwMode="auto">
                <a:xfrm>
                  <a:off x="3808412" y="234646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445A7F">
                    <a:lumMod val="60000"/>
                    <a:lumOff val="40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cs typeface="Arial" panose="020B0604020202020204" pitchFamily="34" charset="0"/>
                  </a:endParaRPr>
                </a:p>
              </p:txBody>
            </p:sp>
            <p:sp>
              <p:nvSpPr>
                <p:cNvPr id="46" name="Freeform 9">
                  <a:extLst>
                    <a:ext uri="{FF2B5EF4-FFF2-40B4-BE49-F238E27FC236}">
                      <a16:creationId xmlns:a16="http://schemas.microsoft.com/office/drawing/2014/main" id="{D9DD3E79-D192-449B-8598-B0FFDAC52A8D}"/>
                    </a:ext>
                  </a:extLst>
                </p:cNvPr>
                <p:cNvSpPr>
                  <a:spLocks/>
                </p:cNvSpPr>
                <p:nvPr/>
              </p:nvSpPr>
              <p:spPr bwMode="auto">
                <a:xfrm>
                  <a:off x="4703929" y="286286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445A7F">
                    <a:lumMod val="75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47" name="Freeform 10">
                  <a:extLst>
                    <a:ext uri="{FF2B5EF4-FFF2-40B4-BE49-F238E27FC236}">
                      <a16:creationId xmlns:a16="http://schemas.microsoft.com/office/drawing/2014/main" id="{5B08EEAB-AE21-4BEB-81D6-10B9564D77CB}"/>
                    </a:ext>
                  </a:extLst>
                </p:cNvPr>
                <p:cNvSpPr>
                  <a:spLocks/>
                </p:cNvSpPr>
                <p:nvPr/>
              </p:nvSpPr>
              <p:spPr bwMode="auto">
                <a:xfrm>
                  <a:off x="3808412" y="286286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445A7F"/>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grpSp>
          <p:grpSp>
            <p:nvGrpSpPr>
              <p:cNvPr id="39" name="Group 38">
                <a:extLst>
                  <a:ext uri="{FF2B5EF4-FFF2-40B4-BE49-F238E27FC236}">
                    <a16:creationId xmlns:a16="http://schemas.microsoft.com/office/drawing/2014/main" id="{3B797915-C427-4364-A869-2F42D8D261C2}"/>
                  </a:ext>
                </a:extLst>
              </p:cNvPr>
              <p:cNvGrpSpPr/>
              <p:nvPr/>
            </p:nvGrpSpPr>
            <p:grpSpPr>
              <a:xfrm>
                <a:off x="2477632" y="2257617"/>
                <a:ext cx="895760" cy="895760"/>
                <a:chOff x="4865143" y="2147754"/>
                <a:chExt cx="895760" cy="895760"/>
              </a:xfrm>
            </p:grpSpPr>
            <p:sp>
              <p:nvSpPr>
                <p:cNvPr id="40" name="Oval 39">
                  <a:extLst>
                    <a:ext uri="{FF2B5EF4-FFF2-40B4-BE49-F238E27FC236}">
                      <a16:creationId xmlns:a16="http://schemas.microsoft.com/office/drawing/2014/main" id="{B7B12524-7A11-4013-A406-3D3B37919176}"/>
                    </a:ext>
                  </a:extLst>
                </p:cNvPr>
                <p:cNvSpPr/>
                <p:nvPr/>
              </p:nvSpPr>
              <p:spPr>
                <a:xfrm>
                  <a:off x="4865143" y="2147754"/>
                  <a:ext cx="895760" cy="895760"/>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41" name="Graphic 40">
                  <a:extLst>
                    <a:ext uri="{FF2B5EF4-FFF2-40B4-BE49-F238E27FC236}">
                      <a16:creationId xmlns:a16="http://schemas.microsoft.com/office/drawing/2014/main" id="{484C945C-598F-4401-BEC2-D4460C06BD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3336" y="2261523"/>
                  <a:ext cx="644326" cy="644326"/>
                </a:xfrm>
                <a:prstGeom prst="rect">
                  <a:avLst/>
                </a:prstGeom>
              </p:spPr>
            </p:pic>
          </p:grpSp>
        </p:grpSp>
        <p:grpSp>
          <p:nvGrpSpPr>
            <p:cNvPr id="48" name="Group 47">
              <a:extLst>
                <a:ext uri="{FF2B5EF4-FFF2-40B4-BE49-F238E27FC236}">
                  <a16:creationId xmlns:a16="http://schemas.microsoft.com/office/drawing/2014/main" id="{A6B791AD-168D-41D8-B78F-BAF803C3A0B5}"/>
                </a:ext>
              </a:extLst>
            </p:cNvPr>
            <p:cNvGrpSpPr/>
            <p:nvPr/>
          </p:nvGrpSpPr>
          <p:grpSpPr>
            <a:xfrm>
              <a:off x="2604434" y="4066292"/>
              <a:ext cx="1553379" cy="1793707"/>
              <a:chOff x="2151574" y="1813096"/>
              <a:chExt cx="1553379" cy="1793707"/>
            </a:xfrm>
          </p:grpSpPr>
          <p:grpSp>
            <p:nvGrpSpPr>
              <p:cNvPr id="49" name="Group 48">
                <a:extLst>
                  <a:ext uri="{FF2B5EF4-FFF2-40B4-BE49-F238E27FC236}">
                    <a16:creationId xmlns:a16="http://schemas.microsoft.com/office/drawing/2014/main" id="{098EF87C-5B97-472E-8D25-810BBA491700}"/>
                  </a:ext>
                </a:extLst>
              </p:cNvPr>
              <p:cNvGrpSpPr/>
              <p:nvPr/>
            </p:nvGrpSpPr>
            <p:grpSpPr>
              <a:xfrm>
                <a:off x="2151574" y="1813096"/>
                <a:ext cx="1553379" cy="1793707"/>
                <a:chOff x="3808412" y="1828800"/>
                <a:chExt cx="1791034" cy="2068130"/>
              </a:xfrm>
            </p:grpSpPr>
            <p:sp>
              <p:nvSpPr>
                <p:cNvPr id="53" name="Freeform 5">
                  <a:extLst>
                    <a:ext uri="{FF2B5EF4-FFF2-40B4-BE49-F238E27FC236}">
                      <a16:creationId xmlns:a16="http://schemas.microsoft.com/office/drawing/2014/main" id="{C0EBC24E-1EE3-49F6-9817-EC4290B2DA3C}"/>
                    </a:ext>
                  </a:extLst>
                </p:cNvPr>
                <p:cNvSpPr>
                  <a:spLocks/>
                </p:cNvSpPr>
                <p:nvPr/>
              </p:nvSpPr>
              <p:spPr bwMode="auto">
                <a:xfrm>
                  <a:off x="4703929" y="182880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445A7F">
                    <a:lumMod val="75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54" name="Freeform 6">
                  <a:extLst>
                    <a:ext uri="{FF2B5EF4-FFF2-40B4-BE49-F238E27FC236}">
                      <a16:creationId xmlns:a16="http://schemas.microsoft.com/office/drawing/2014/main" id="{989C4DFA-1EB8-44C1-9500-050F982CA67A}"/>
                    </a:ext>
                  </a:extLst>
                </p:cNvPr>
                <p:cNvSpPr>
                  <a:spLocks/>
                </p:cNvSpPr>
                <p:nvPr/>
              </p:nvSpPr>
              <p:spPr bwMode="auto">
                <a:xfrm>
                  <a:off x="4703929" y="234646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445A7F">
                    <a:lumMod val="50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55" name="Freeform 7">
                  <a:extLst>
                    <a:ext uri="{FF2B5EF4-FFF2-40B4-BE49-F238E27FC236}">
                      <a16:creationId xmlns:a16="http://schemas.microsoft.com/office/drawing/2014/main" id="{3EEBC9F0-FE65-45E7-9C29-F2C0E98D4793}"/>
                    </a:ext>
                  </a:extLst>
                </p:cNvPr>
                <p:cNvSpPr>
                  <a:spLocks/>
                </p:cNvSpPr>
                <p:nvPr/>
              </p:nvSpPr>
              <p:spPr bwMode="auto">
                <a:xfrm>
                  <a:off x="3808412" y="182880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445A7F"/>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56" name="Freeform 8">
                  <a:extLst>
                    <a:ext uri="{FF2B5EF4-FFF2-40B4-BE49-F238E27FC236}">
                      <a16:creationId xmlns:a16="http://schemas.microsoft.com/office/drawing/2014/main" id="{936E2795-A8A0-46AA-8739-4AD5A98A8654}"/>
                    </a:ext>
                  </a:extLst>
                </p:cNvPr>
                <p:cNvSpPr>
                  <a:spLocks/>
                </p:cNvSpPr>
                <p:nvPr/>
              </p:nvSpPr>
              <p:spPr bwMode="auto">
                <a:xfrm>
                  <a:off x="3808412" y="234646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445A7F">
                    <a:lumMod val="60000"/>
                    <a:lumOff val="40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cs typeface="Arial" panose="020B0604020202020204" pitchFamily="34" charset="0"/>
                  </a:endParaRPr>
                </a:p>
              </p:txBody>
            </p:sp>
            <p:sp>
              <p:nvSpPr>
                <p:cNvPr id="57" name="Freeform 9">
                  <a:extLst>
                    <a:ext uri="{FF2B5EF4-FFF2-40B4-BE49-F238E27FC236}">
                      <a16:creationId xmlns:a16="http://schemas.microsoft.com/office/drawing/2014/main" id="{C15FF977-0B84-4D0C-83FF-6F18B657039B}"/>
                    </a:ext>
                  </a:extLst>
                </p:cNvPr>
                <p:cNvSpPr>
                  <a:spLocks/>
                </p:cNvSpPr>
                <p:nvPr/>
              </p:nvSpPr>
              <p:spPr bwMode="auto">
                <a:xfrm>
                  <a:off x="4703929" y="286286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445A7F">
                    <a:lumMod val="75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58" name="Freeform 10">
                  <a:extLst>
                    <a:ext uri="{FF2B5EF4-FFF2-40B4-BE49-F238E27FC236}">
                      <a16:creationId xmlns:a16="http://schemas.microsoft.com/office/drawing/2014/main" id="{07749B6C-314B-493C-8C56-AFFBEE2A48CD}"/>
                    </a:ext>
                  </a:extLst>
                </p:cNvPr>
                <p:cNvSpPr>
                  <a:spLocks/>
                </p:cNvSpPr>
                <p:nvPr/>
              </p:nvSpPr>
              <p:spPr bwMode="auto">
                <a:xfrm>
                  <a:off x="3808412" y="286286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445A7F"/>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grpSp>
          <p:grpSp>
            <p:nvGrpSpPr>
              <p:cNvPr id="50" name="Group 49">
                <a:extLst>
                  <a:ext uri="{FF2B5EF4-FFF2-40B4-BE49-F238E27FC236}">
                    <a16:creationId xmlns:a16="http://schemas.microsoft.com/office/drawing/2014/main" id="{0D7976B3-8BDA-44D5-A602-BE5C88CD15F5}"/>
                  </a:ext>
                </a:extLst>
              </p:cNvPr>
              <p:cNvGrpSpPr/>
              <p:nvPr/>
            </p:nvGrpSpPr>
            <p:grpSpPr>
              <a:xfrm>
                <a:off x="2477632" y="2232127"/>
                <a:ext cx="911176" cy="921250"/>
                <a:chOff x="4865143" y="2122264"/>
                <a:chExt cx="911176" cy="921250"/>
              </a:xfrm>
            </p:grpSpPr>
            <p:sp>
              <p:nvSpPr>
                <p:cNvPr id="51" name="Oval 50">
                  <a:extLst>
                    <a:ext uri="{FF2B5EF4-FFF2-40B4-BE49-F238E27FC236}">
                      <a16:creationId xmlns:a16="http://schemas.microsoft.com/office/drawing/2014/main" id="{9967C210-BEA2-4C59-B07F-2B9172DB98EA}"/>
                    </a:ext>
                  </a:extLst>
                </p:cNvPr>
                <p:cNvSpPr/>
                <p:nvPr/>
              </p:nvSpPr>
              <p:spPr>
                <a:xfrm>
                  <a:off x="4865143" y="2147754"/>
                  <a:ext cx="895760" cy="895760"/>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52" name="Graphic 103">
                  <a:extLst>
                    <a:ext uri="{FF2B5EF4-FFF2-40B4-BE49-F238E27FC236}">
                      <a16:creationId xmlns:a16="http://schemas.microsoft.com/office/drawing/2014/main" id="{52C86C60-05C4-42C4-8456-AE8DF930950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880559" y="2122264"/>
                  <a:ext cx="895760" cy="895760"/>
                </a:xfrm>
                <a:prstGeom prst="rect">
                  <a:avLst/>
                </a:prstGeom>
              </p:spPr>
            </p:pic>
          </p:grpSp>
        </p:grpSp>
        <p:grpSp>
          <p:nvGrpSpPr>
            <p:cNvPr id="59" name="Group 58">
              <a:extLst>
                <a:ext uri="{FF2B5EF4-FFF2-40B4-BE49-F238E27FC236}">
                  <a16:creationId xmlns:a16="http://schemas.microsoft.com/office/drawing/2014/main" id="{57894511-02C1-4CAA-BE99-96562AD1B251}"/>
                </a:ext>
              </a:extLst>
            </p:cNvPr>
            <p:cNvGrpSpPr/>
            <p:nvPr/>
          </p:nvGrpSpPr>
          <p:grpSpPr>
            <a:xfrm>
              <a:off x="2589422" y="1386763"/>
              <a:ext cx="1553379" cy="1793707"/>
              <a:chOff x="2151574" y="1813096"/>
              <a:chExt cx="1553379" cy="1793707"/>
            </a:xfrm>
          </p:grpSpPr>
          <p:grpSp>
            <p:nvGrpSpPr>
              <p:cNvPr id="60" name="Group 59">
                <a:extLst>
                  <a:ext uri="{FF2B5EF4-FFF2-40B4-BE49-F238E27FC236}">
                    <a16:creationId xmlns:a16="http://schemas.microsoft.com/office/drawing/2014/main" id="{02528956-9BE6-4057-AF03-FF435A3CCD53}"/>
                  </a:ext>
                </a:extLst>
              </p:cNvPr>
              <p:cNvGrpSpPr/>
              <p:nvPr/>
            </p:nvGrpSpPr>
            <p:grpSpPr>
              <a:xfrm>
                <a:off x="2151574" y="1813096"/>
                <a:ext cx="1553379" cy="1793707"/>
                <a:chOff x="3808412" y="1828800"/>
                <a:chExt cx="1791034" cy="2068130"/>
              </a:xfrm>
            </p:grpSpPr>
            <p:sp>
              <p:nvSpPr>
                <p:cNvPr id="64" name="Freeform 5">
                  <a:extLst>
                    <a:ext uri="{FF2B5EF4-FFF2-40B4-BE49-F238E27FC236}">
                      <a16:creationId xmlns:a16="http://schemas.microsoft.com/office/drawing/2014/main" id="{EE3E2B84-3FE9-4038-90F5-7BCA3CA1F2AA}"/>
                    </a:ext>
                  </a:extLst>
                </p:cNvPr>
                <p:cNvSpPr>
                  <a:spLocks/>
                </p:cNvSpPr>
                <p:nvPr/>
              </p:nvSpPr>
              <p:spPr bwMode="auto">
                <a:xfrm>
                  <a:off x="4703929" y="182880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445A7F">
                    <a:lumMod val="75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65" name="Freeform 6">
                  <a:extLst>
                    <a:ext uri="{FF2B5EF4-FFF2-40B4-BE49-F238E27FC236}">
                      <a16:creationId xmlns:a16="http://schemas.microsoft.com/office/drawing/2014/main" id="{90B83891-3AF4-48F4-9916-A1F5B2FF203F}"/>
                    </a:ext>
                  </a:extLst>
                </p:cNvPr>
                <p:cNvSpPr>
                  <a:spLocks/>
                </p:cNvSpPr>
                <p:nvPr/>
              </p:nvSpPr>
              <p:spPr bwMode="auto">
                <a:xfrm>
                  <a:off x="4703929" y="234646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445A7F">
                    <a:lumMod val="50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66" name="Freeform 7">
                  <a:extLst>
                    <a:ext uri="{FF2B5EF4-FFF2-40B4-BE49-F238E27FC236}">
                      <a16:creationId xmlns:a16="http://schemas.microsoft.com/office/drawing/2014/main" id="{00873D55-D883-446B-937D-ED54CF07E739}"/>
                    </a:ext>
                  </a:extLst>
                </p:cNvPr>
                <p:cNvSpPr>
                  <a:spLocks/>
                </p:cNvSpPr>
                <p:nvPr/>
              </p:nvSpPr>
              <p:spPr bwMode="auto">
                <a:xfrm>
                  <a:off x="3808412" y="182880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445A7F"/>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67" name="Freeform 8">
                  <a:extLst>
                    <a:ext uri="{FF2B5EF4-FFF2-40B4-BE49-F238E27FC236}">
                      <a16:creationId xmlns:a16="http://schemas.microsoft.com/office/drawing/2014/main" id="{C6F8ACD4-EAA0-409C-B938-6AA9EF28D8E9}"/>
                    </a:ext>
                  </a:extLst>
                </p:cNvPr>
                <p:cNvSpPr>
                  <a:spLocks/>
                </p:cNvSpPr>
                <p:nvPr/>
              </p:nvSpPr>
              <p:spPr bwMode="auto">
                <a:xfrm>
                  <a:off x="3808412" y="234646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445A7F">
                    <a:lumMod val="60000"/>
                    <a:lumOff val="40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cs typeface="Arial" panose="020B0604020202020204" pitchFamily="34" charset="0"/>
                  </a:endParaRPr>
                </a:p>
              </p:txBody>
            </p:sp>
            <p:sp>
              <p:nvSpPr>
                <p:cNvPr id="68" name="Freeform 9">
                  <a:extLst>
                    <a:ext uri="{FF2B5EF4-FFF2-40B4-BE49-F238E27FC236}">
                      <a16:creationId xmlns:a16="http://schemas.microsoft.com/office/drawing/2014/main" id="{7465AB9E-E278-421D-BF3A-ADF9AA5CF7CC}"/>
                    </a:ext>
                  </a:extLst>
                </p:cNvPr>
                <p:cNvSpPr>
                  <a:spLocks/>
                </p:cNvSpPr>
                <p:nvPr/>
              </p:nvSpPr>
              <p:spPr bwMode="auto">
                <a:xfrm>
                  <a:off x="4703929" y="286286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445A7F">
                    <a:lumMod val="75000"/>
                  </a:srgbClr>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69" name="Freeform 10">
                  <a:extLst>
                    <a:ext uri="{FF2B5EF4-FFF2-40B4-BE49-F238E27FC236}">
                      <a16:creationId xmlns:a16="http://schemas.microsoft.com/office/drawing/2014/main" id="{191667EB-634F-48B7-822D-4BDA9A0FD281}"/>
                    </a:ext>
                  </a:extLst>
                </p:cNvPr>
                <p:cNvSpPr>
                  <a:spLocks/>
                </p:cNvSpPr>
                <p:nvPr/>
              </p:nvSpPr>
              <p:spPr bwMode="auto">
                <a:xfrm>
                  <a:off x="3808412" y="286286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445A7F"/>
                </a:solidFill>
                <a:ln w="9525">
                  <a:solidFill>
                    <a:srgbClr val="33435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grpSp>
          <p:grpSp>
            <p:nvGrpSpPr>
              <p:cNvPr id="61" name="Group 60">
                <a:extLst>
                  <a:ext uri="{FF2B5EF4-FFF2-40B4-BE49-F238E27FC236}">
                    <a16:creationId xmlns:a16="http://schemas.microsoft.com/office/drawing/2014/main" id="{66D30A8B-7E86-44E6-B7BA-0423410F9531}"/>
                  </a:ext>
                </a:extLst>
              </p:cNvPr>
              <p:cNvGrpSpPr/>
              <p:nvPr/>
            </p:nvGrpSpPr>
            <p:grpSpPr>
              <a:xfrm>
                <a:off x="2477632" y="2257617"/>
                <a:ext cx="895760" cy="895760"/>
                <a:chOff x="4865143" y="2147754"/>
                <a:chExt cx="895760" cy="895760"/>
              </a:xfrm>
            </p:grpSpPr>
            <p:sp>
              <p:nvSpPr>
                <p:cNvPr id="62" name="Oval 61">
                  <a:extLst>
                    <a:ext uri="{FF2B5EF4-FFF2-40B4-BE49-F238E27FC236}">
                      <a16:creationId xmlns:a16="http://schemas.microsoft.com/office/drawing/2014/main" id="{F2967050-D55E-467D-A512-148AB0336368}"/>
                    </a:ext>
                  </a:extLst>
                </p:cNvPr>
                <p:cNvSpPr/>
                <p:nvPr/>
              </p:nvSpPr>
              <p:spPr>
                <a:xfrm>
                  <a:off x="4865143" y="2147754"/>
                  <a:ext cx="895760" cy="895760"/>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3" name="Graphic 62">
                  <a:extLst>
                    <a:ext uri="{FF2B5EF4-FFF2-40B4-BE49-F238E27FC236}">
                      <a16:creationId xmlns:a16="http://schemas.microsoft.com/office/drawing/2014/main" id="{A12992DE-2FC6-486B-9E1B-612ECC7FEF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03336" y="2261523"/>
                  <a:ext cx="644326" cy="644326"/>
                </a:xfrm>
                <a:prstGeom prst="rect">
                  <a:avLst/>
                </a:prstGeom>
              </p:spPr>
            </p:pic>
          </p:grpSp>
        </p:grpSp>
      </p:grpSp>
      <p:sp>
        <p:nvSpPr>
          <p:cNvPr id="76" name="TextBox 75">
            <a:extLst>
              <a:ext uri="{FF2B5EF4-FFF2-40B4-BE49-F238E27FC236}">
                <a16:creationId xmlns:a16="http://schemas.microsoft.com/office/drawing/2014/main" id="{AE6D6E8A-0544-4314-8166-503A934EA5B9}"/>
              </a:ext>
            </a:extLst>
          </p:cNvPr>
          <p:cNvSpPr txBox="1"/>
          <p:nvPr/>
        </p:nvSpPr>
        <p:spPr>
          <a:xfrm>
            <a:off x="570023" y="1342358"/>
            <a:ext cx="1146334" cy="307777"/>
          </a:xfrm>
          <a:prstGeom prst="rect">
            <a:avLst/>
          </a:prstGeom>
          <a:noFill/>
        </p:spPr>
        <p:txBody>
          <a:bodyPr wrap="square" rtlCol="0">
            <a:spAutoFit/>
          </a:bodyPr>
          <a:lstStyle/>
          <a:p>
            <a:pPr algn="r"/>
            <a:r>
              <a:rPr lang="en-US" sz="1400" b="1" dirty="0">
                <a:solidFill>
                  <a:srgbClr val="3BBCBF"/>
                </a:solidFill>
                <a:latin typeface="+mn-lt"/>
                <a:ea typeface="+mn-ea"/>
              </a:rPr>
              <a:t>Shipping</a:t>
            </a:r>
          </a:p>
        </p:txBody>
      </p:sp>
      <p:sp>
        <p:nvSpPr>
          <p:cNvPr id="77" name="TextBox 76">
            <a:extLst>
              <a:ext uri="{FF2B5EF4-FFF2-40B4-BE49-F238E27FC236}">
                <a16:creationId xmlns:a16="http://schemas.microsoft.com/office/drawing/2014/main" id="{9D3D9573-3233-465D-B93E-A5ABB295FCA6}"/>
              </a:ext>
            </a:extLst>
          </p:cNvPr>
          <p:cNvSpPr txBox="1"/>
          <p:nvPr/>
        </p:nvSpPr>
        <p:spPr>
          <a:xfrm>
            <a:off x="-100401" y="2648284"/>
            <a:ext cx="1406076" cy="307777"/>
          </a:xfrm>
          <a:prstGeom prst="rect">
            <a:avLst/>
          </a:prstGeom>
          <a:noFill/>
        </p:spPr>
        <p:txBody>
          <a:bodyPr wrap="square" rtlCol="0">
            <a:spAutoFit/>
          </a:bodyPr>
          <a:lstStyle/>
          <a:p>
            <a:pPr algn="r"/>
            <a:r>
              <a:rPr lang="en-US" sz="1400" b="1" dirty="0">
                <a:solidFill>
                  <a:srgbClr val="3BBCBF"/>
                </a:solidFill>
                <a:latin typeface="+mn-lt"/>
                <a:ea typeface="+mn-ea"/>
              </a:rPr>
              <a:t>Aquaculture</a:t>
            </a:r>
          </a:p>
        </p:txBody>
      </p:sp>
      <p:sp>
        <p:nvSpPr>
          <p:cNvPr id="78" name="TextBox 77">
            <a:extLst>
              <a:ext uri="{FF2B5EF4-FFF2-40B4-BE49-F238E27FC236}">
                <a16:creationId xmlns:a16="http://schemas.microsoft.com/office/drawing/2014/main" id="{93702677-70BB-4857-8858-55719A94B8AC}"/>
              </a:ext>
            </a:extLst>
          </p:cNvPr>
          <p:cNvSpPr txBox="1"/>
          <p:nvPr/>
        </p:nvSpPr>
        <p:spPr>
          <a:xfrm>
            <a:off x="79724" y="4791511"/>
            <a:ext cx="1406076" cy="307777"/>
          </a:xfrm>
          <a:prstGeom prst="rect">
            <a:avLst/>
          </a:prstGeom>
          <a:noFill/>
        </p:spPr>
        <p:txBody>
          <a:bodyPr wrap="square" rtlCol="0">
            <a:spAutoFit/>
          </a:bodyPr>
          <a:lstStyle/>
          <a:p>
            <a:pPr algn="r"/>
            <a:r>
              <a:rPr lang="en-US" sz="1400" b="1" dirty="0">
                <a:solidFill>
                  <a:srgbClr val="3BBCBF"/>
                </a:solidFill>
                <a:latin typeface="+mn-lt"/>
                <a:ea typeface="+mn-ea"/>
              </a:rPr>
              <a:t>Offshore O&amp;G</a:t>
            </a:r>
          </a:p>
        </p:txBody>
      </p:sp>
      <p:sp>
        <p:nvSpPr>
          <p:cNvPr id="79" name="TextBox 78">
            <a:extLst>
              <a:ext uri="{FF2B5EF4-FFF2-40B4-BE49-F238E27FC236}">
                <a16:creationId xmlns:a16="http://schemas.microsoft.com/office/drawing/2014/main" id="{80AFE9BB-38C5-4BF6-9887-87B5D9087803}"/>
              </a:ext>
            </a:extLst>
          </p:cNvPr>
          <p:cNvSpPr txBox="1"/>
          <p:nvPr/>
        </p:nvSpPr>
        <p:spPr>
          <a:xfrm>
            <a:off x="3365376" y="1042477"/>
            <a:ext cx="1406076" cy="307777"/>
          </a:xfrm>
          <a:prstGeom prst="rect">
            <a:avLst/>
          </a:prstGeom>
          <a:noFill/>
        </p:spPr>
        <p:txBody>
          <a:bodyPr wrap="square" rtlCol="0">
            <a:spAutoFit/>
          </a:bodyPr>
          <a:lstStyle/>
          <a:p>
            <a:r>
              <a:rPr lang="en-US" sz="1400" b="1" dirty="0">
                <a:solidFill>
                  <a:srgbClr val="3BBCBF"/>
                </a:solidFill>
                <a:latin typeface="+mn-lt"/>
                <a:ea typeface="+mn-ea"/>
              </a:rPr>
              <a:t>Cooling</a:t>
            </a:r>
          </a:p>
        </p:txBody>
      </p:sp>
      <p:sp>
        <p:nvSpPr>
          <p:cNvPr id="80" name="TextBox 79">
            <a:extLst>
              <a:ext uri="{FF2B5EF4-FFF2-40B4-BE49-F238E27FC236}">
                <a16:creationId xmlns:a16="http://schemas.microsoft.com/office/drawing/2014/main" id="{37BBA399-EB88-48D6-A198-EB9182B19F6C}"/>
              </a:ext>
            </a:extLst>
          </p:cNvPr>
          <p:cNvSpPr txBox="1"/>
          <p:nvPr/>
        </p:nvSpPr>
        <p:spPr>
          <a:xfrm>
            <a:off x="4424910" y="5693112"/>
            <a:ext cx="1406076" cy="307777"/>
          </a:xfrm>
          <a:prstGeom prst="rect">
            <a:avLst/>
          </a:prstGeom>
          <a:noFill/>
        </p:spPr>
        <p:txBody>
          <a:bodyPr wrap="square" rtlCol="0">
            <a:spAutoFit/>
          </a:bodyPr>
          <a:lstStyle/>
          <a:p>
            <a:r>
              <a:rPr lang="en-US" sz="1400" b="1" dirty="0">
                <a:solidFill>
                  <a:srgbClr val="3BBCBF"/>
                </a:solidFill>
                <a:latin typeface="+mn-lt"/>
                <a:ea typeface="+mn-ea"/>
              </a:rPr>
              <a:t>Desalination</a:t>
            </a:r>
          </a:p>
        </p:txBody>
      </p:sp>
    </p:spTree>
    <p:extLst>
      <p:ext uri="{BB962C8B-B14F-4D97-AF65-F5344CB8AC3E}">
        <p14:creationId xmlns:p14="http://schemas.microsoft.com/office/powerpoint/2010/main" val="328014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7">
            <a:extLst>
              <a:ext uri="{FF2B5EF4-FFF2-40B4-BE49-F238E27FC236}">
                <a16:creationId xmlns:a16="http://schemas.microsoft.com/office/drawing/2014/main" id="{DC5DA581-325D-4398-95B0-6AD8AE8E4A48}"/>
              </a:ext>
            </a:extLst>
          </p:cNvPr>
          <p:cNvGrpSpPr>
            <a:grpSpLocks/>
          </p:cNvGrpSpPr>
          <p:nvPr/>
        </p:nvGrpSpPr>
        <p:grpSpPr bwMode="auto">
          <a:xfrm>
            <a:off x="773430" y="4768129"/>
            <a:ext cx="11201400" cy="1950948"/>
            <a:chOff x="-2862251" y="4456943"/>
            <a:chExt cx="11855741" cy="1915257"/>
          </a:xfrm>
        </p:grpSpPr>
        <p:sp>
          <p:nvSpPr>
            <p:cNvPr id="18" name="TextBox 19">
              <a:extLst>
                <a:ext uri="{FF2B5EF4-FFF2-40B4-BE49-F238E27FC236}">
                  <a16:creationId xmlns:a16="http://schemas.microsoft.com/office/drawing/2014/main" id="{CC68635C-DC41-45D9-AD09-B8D2F38EF8EA}"/>
                </a:ext>
              </a:extLst>
            </p:cNvPr>
            <p:cNvSpPr txBox="1">
              <a:spLocks noChangeArrowheads="1"/>
            </p:cNvSpPr>
            <p:nvPr/>
          </p:nvSpPr>
          <p:spPr bwMode="auto">
            <a:xfrm>
              <a:off x="-2077772" y="4542425"/>
              <a:ext cx="5317684" cy="3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baseline="30000" dirty="0">
                  <a:solidFill>
                    <a:srgbClr val="0872A6"/>
                  </a:solidFill>
                  <a:latin typeface="+mn-lt"/>
                </a:rPr>
                <a:t>www.irena.org</a:t>
              </a:r>
            </a:p>
          </p:txBody>
        </p:sp>
        <p:sp>
          <p:nvSpPr>
            <p:cNvPr id="19" name="TextBox 20">
              <a:extLst>
                <a:ext uri="{FF2B5EF4-FFF2-40B4-BE49-F238E27FC236}">
                  <a16:creationId xmlns:a16="http://schemas.microsoft.com/office/drawing/2014/main" id="{389D5BA3-42D7-47AB-8267-2D24D6AE493E}"/>
                </a:ext>
              </a:extLst>
            </p:cNvPr>
            <p:cNvSpPr txBox="1">
              <a:spLocks noChangeArrowheads="1"/>
            </p:cNvSpPr>
            <p:nvPr/>
          </p:nvSpPr>
          <p:spPr bwMode="auto">
            <a:xfrm>
              <a:off x="-2077772" y="5274860"/>
              <a:ext cx="5317684" cy="3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baseline="30000">
                  <a:solidFill>
                    <a:srgbClr val="0872A6"/>
                  </a:solidFill>
                  <a:latin typeface="+mn-lt"/>
                </a:rPr>
                <a:t>www.twitter.com/irena</a:t>
              </a:r>
            </a:p>
          </p:txBody>
        </p:sp>
        <p:sp>
          <p:nvSpPr>
            <p:cNvPr id="20" name="TextBox 21">
              <a:extLst>
                <a:ext uri="{FF2B5EF4-FFF2-40B4-BE49-F238E27FC236}">
                  <a16:creationId xmlns:a16="http://schemas.microsoft.com/office/drawing/2014/main" id="{04D47A39-702E-4F2A-9183-6DC9F425501A}"/>
                </a:ext>
              </a:extLst>
            </p:cNvPr>
            <p:cNvSpPr txBox="1">
              <a:spLocks noChangeArrowheads="1"/>
            </p:cNvSpPr>
            <p:nvPr/>
          </p:nvSpPr>
          <p:spPr bwMode="auto">
            <a:xfrm>
              <a:off x="-2077772" y="5838058"/>
              <a:ext cx="4831781" cy="51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baseline="30000">
                  <a:solidFill>
                    <a:srgbClr val="0872A6"/>
                  </a:solidFill>
                  <a:latin typeface="+mn-lt"/>
                </a:rPr>
                <a:t>www.facebook.com/irena.org</a:t>
              </a:r>
              <a:endParaRPr lang="en-US" altLang="en-US" sz="2800" b="1">
                <a:solidFill>
                  <a:srgbClr val="0872A6"/>
                </a:solidFill>
                <a:latin typeface="+mn-lt"/>
              </a:endParaRPr>
            </a:p>
          </p:txBody>
        </p:sp>
        <p:sp>
          <p:nvSpPr>
            <p:cNvPr id="21" name="TextBox 22">
              <a:extLst>
                <a:ext uri="{FF2B5EF4-FFF2-40B4-BE49-F238E27FC236}">
                  <a16:creationId xmlns:a16="http://schemas.microsoft.com/office/drawing/2014/main" id="{C1D46233-B385-4B9C-A2B7-EC3C2A2F1B28}"/>
                </a:ext>
              </a:extLst>
            </p:cNvPr>
            <p:cNvSpPr txBox="1">
              <a:spLocks noChangeArrowheads="1"/>
            </p:cNvSpPr>
            <p:nvPr/>
          </p:nvSpPr>
          <p:spPr bwMode="auto">
            <a:xfrm>
              <a:off x="3043443" y="4466102"/>
              <a:ext cx="5774885" cy="51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baseline="30000">
                  <a:solidFill>
                    <a:srgbClr val="0872A6"/>
                  </a:solidFill>
                  <a:latin typeface="+mn-lt"/>
                </a:rPr>
                <a:t>www.instagram.com/irenaimages</a:t>
              </a:r>
              <a:endParaRPr lang="en-US" altLang="en-US" sz="2800" b="1">
                <a:solidFill>
                  <a:srgbClr val="0872A6"/>
                </a:solidFill>
                <a:latin typeface="+mn-lt"/>
              </a:endParaRPr>
            </a:p>
          </p:txBody>
        </p:sp>
        <p:pic>
          <p:nvPicPr>
            <p:cNvPr id="22" name="Picture 23">
              <a:extLst>
                <a:ext uri="{FF2B5EF4-FFF2-40B4-BE49-F238E27FC236}">
                  <a16:creationId xmlns:a16="http://schemas.microsoft.com/office/drawing/2014/main" id="{FA324ACF-34D8-4D91-BA14-9FE54C486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51" y="4456943"/>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a:extLst>
                <a:ext uri="{FF2B5EF4-FFF2-40B4-BE49-F238E27FC236}">
                  <a16:creationId xmlns:a16="http://schemas.microsoft.com/office/drawing/2014/main" id="{FF5DFA50-85D7-44BB-A432-9E91C1B0A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142" y="5909155"/>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a:extLst>
                <a:ext uri="{FF2B5EF4-FFF2-40B4-BE49-F238E27FC236}">
                  <a16:creationId xmlns:a16="http://schemas.microsoft.com/office/drawing/2014/main" id="{47346A2E-1EEE-4A2B-A970-ECDB71665E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807" y="4456943"/>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6">
              <a:extLst>
                <a:ext uri="{FF2B5EF4-FFF2-40B4-BE49-F238E27FC236}">
                  <a16:creationId xmlns:a16="http://schemas.microsoft.com/office/drawing/2014/main" id="{53BF934A-C25C-4E83-9D02-2D0A8FDFA89D}"/>
                </a:ext>
              </a:extLst>
            </p:cNvPr>
            <p:cNvSpPr txBox="1">
              <a:spLocks noChangeArrowheads="1"/>
            </p:cNvSpPr>
            <p:nvPr/>
          </p:nvSpPr>
          <p:spPr bwMode="auto">
            <a:xfrm>
              <a:off x="3122378" y="5187045"/>
              <a:ext cx="5871112" cy="51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baseline="30000">
                  <a:solidFill>
                    <a:srgbClr val="0872A6"/>
                  </a:solidFill>
                  <a:latin typeface="+mn-lt"/>
                </a:rPr>
                <a:t>www.flickr.com/photos/irenaimages</a:t>
              </a:r>
              <a:endParaRPr lang="en-US" altLang="en-US" sz="2800" b="1">
                <a:solidFill>
                  <a:srgbClr val="0872A6"/>
                </a:solidFill>
                <a:latin typeface="+mn-lt"/>
              </a:endParaRPr>
            </a:p>
          </p:txBody>
        </p:sp>
        <p:pic>
          <p:nvPicPr>
            <p:cNvPr id="26" name="Picture 27">
              <a:extLst>
                <a:ext uri="{FF2B5EF4-FFF2-40B4-BE49-F238E27FC236}">
                  <a16:creationId xmlns:a16="http://schemas.microsoft.com/office/drawing/2014/main" id="{41A2BBCA-2271-494F-85BB-A1A47C523D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5961" y="5909155"/>
              <a:ext cx="463045" cy="46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a:extLst>
                <a:ext uri="{FF2B5EF4-FFF2-40B4-BE49-F238E27FC236}">
                  <a16:creationId xmlns:a16="http://schemas.microsoft.com/office/drawing/2014/main" id="{F7FFCB76-9DE7-4FF8-B8EF-9F43DFCA0C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2251" y="5182213"/>
              <a:ext cx="472708" cy="47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a:extLst>
                <a:ext uri="{FF2B5EF4-FFF2-40B4-BE49-F238E27FC236}">
                  <a16:creationId xmlns:a16="http://schemas.microsoft.com/office/drawing/2014/main" id="{37744BC1-7E24-440A-B024-EE02D5521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5961" y="5187044"/>
              <a:ext cx="463045" cy="46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30">
              <a:extLst>
                <a:ext uri="{FF2B5EF4-FFF2-40B4-BE49-F238E27FC236}">
                  <a16:creationId xmlns:a16="http://schemas.microsoft.com/office/drawing/2014/main" id="{D5562DFB-1ACE-474C-AAD2-7A2A3A84118C}"/>
                </a:ext>
              </a:extLst>
            </p:cNvPr>
            <p:cNvSpPr txBox="1">
              <a:spLocks noChangeArrowheads="1"/>
            </p:cNvSpPr>
            <p:nvPr/>
          </p:nvSpPr>
          <p:spPr bwMode="auto">
            <a:xfrm>
              <a:off x="3124874" y="5838058"/>
              <a:ext cx="5470087" cy="51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baseline="30000">
                  <a:solidFill>
                    <a:srgbClr val="0872A6"/>
                  </a:solidFill>
                  <a:latin typeface="+mn-lt"/>
                </a:rPr>
                <a:t>www.youtube.com/user/irenaorg</a:t>
              </a:r>
              <a:endParaRPr lang="en-US" altLang="en-US" sz="2800" b="1">
                <a:solidFill>
                  <a:srgbClr val="0872A6"/>
                </a:solidFill>
                <a:latin typeface="+mn-lt"/>
              </a:endParaRPr>
            </a:p>
          </p:txBody>
        </p:sp>
      </p:grpSp>
      <p:sp>
        <p:nvSpPr>
          <p:cNvPr id="34" name="object 3">
            <a:extLst>
              <a:ext uri="{FF2B5EF4-FFF2-40B4-BE49-F238E27FC236}">
                <a16:creationId xmlns:a16="http://schemas.microsoft.com/office/drawing/2014/main" id="{D5E18961-A582-4F8E-B984-9374D0AF9F6E}"/>
              </a:ext>
            </a:extLst>
          </p:cNvPr>
          <p:cNvSpPr txBox="1">
            <a:spLocks/>
          </p:cNvSpPr>
          <p:nvPr/>
        </p:nvSpPr>
        <p:spPr>
          <a:xfrm>
            <a:off x="5210133" y="1430094"/>
            <a:ext cx="6525176" cy="843821"/>
          </a:xfrm>
          <a:prstGeom prst="rect">
            <a:avLst/>
          </a:prstGeom>
        </p:spPr>
        <p:txBody>
          <a:bodyPr vert="horz" wrap="square" lIns="0" tIns="127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GB" sz="5400" b="1" spc="-10" dirty="0">
                <a:solidFill>
                  <a:srgbClr val="002060"/>
                </a:solidFill>
                <a:latin typeface="+mn-lt"/>
              </a:rPr>
              <a:t>Thank you</a:t>
            </a:r>
          </a:p>
        </p:txBody>
      </p:sp>
      <p:grpSp>
        <p:nvGrpSpPr>
          <p:cNvPr id="30" name="Group 29">
            <a:extLst>
              <a:ext uri="{FF2B5EF4-FFF2-40B4-BE49-F238E27FC236}">
                <a16:creationId xmlns:a16="http://schemas.microsoft.com/office/drawing/2014/main" id="{F6A92F18-D4E1-4E2C-89C8-0F724353E723}"/>
              </a:ext>
            </a:extLst>
          </p:cNvPr>
          <p:cNvGrpSpPr/>
          <p:nvPr/>
        </p:nvGrpSpPr>
        <p:grpSpPr>
          <a:xfrm>
            <a:off x="498224" y="869569"/>
            <a:ext cx="3982113" cy="3051859"/>
            <a:chOff x="1116243" y="3533380"/>
            <a:chExt cx="4157675" cy="3103018"/>
          </a:xfrm>
        </p:grpSpPr>
        <p:pic>
          <p:nvPicPr>
            <p:cNvPr id="36" name="Picture 35">
              <a:extLst>
                <a:ext uri="{FF2B5EF4-FFF2-40B4-BE49-F238E27FC236}">
                  <a16:creationId xmlns:a16="http://schemas.microsoft.com/office/drawing/2014/main" id="{47055152-1FC3-485C-ADA5-40080A01ED5D}"/>
                </a:ext>
              </a:extLst>
            </p:cNvPr>
            <p:cNvPicPr>
              <a:picLocks noChangeAspect="1"/>
            </p:cNvPicPr>
            <p:nvPr/>
          </p:nvPicPr>
          <p:blipFill>
            <a:blip r:embed="rId9"/>
            <a:stretch>
              <a:fillRect/>
            </a:stretch>
          </p:blipFill>
          <p:spPr>
            <a:xfrm rot="321786">
              <a:off x="3111747" y="3533380"/>
              <a:ext cx="2162171" cy="3103018"/>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349B9A05-249A-492A-8E18-44AAF1DD6A2C}"/>
                </a:ext>
              </a:extLst>
            </p:cNvPr>
            <p:cNvPicPr>
              <a:picLocks noChangeAspect="1"/>
            </p:cNvPicPr>
            <p:nvPr/>
          </p:nvPicPr>
          <p:blipFill>
            <a:blip r:embed="rId10"/>
            <a:stretch>
              <a:fillRect/>
            </a:stretch>
          </p:blipFill>
          <p:spPr>
            <a:xfrm rot="21316204">
              <a:off x="1116243" y="3566796"/>
              <a:ext cx="2110557" cy="303197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18079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A599A6F-68AA-4454-8CB9-612B0D5297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9A599A6F-68AA-4454-8CB9-612B0D5297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0E9CCB-76FA-44DD-9DF6-E6CDAD1D145C}"/>
              </a:ext>
            </a:extLst>
          </p:cNvPr>
          <p:cNvSpPr>
            <a:spLocks noGrp="1"/>
          </p:cNvSpPr>
          <p:nvPr>
            <p:ph type="title"/>
          </p:nvPr>
        </p:nvSpPr>
        <p:spPr>
          <a:xfrm>
            <a:off x="481012" y="298174"/>
            <a:ext cx="11229975" cy="484187"/>
          </a:xfrm>
        </p:spPr>
        <p:txBody>
          <a:bodyPr vert="horz"/>
          <a:lstStyle/>
          <a:p>
            <a:r>
              <a:rPr lang="en-US" sz="3200" dirty="0"/>
              <a:t>Offshore Renewables</a:t>
            </a:r>
          </a:p>
        </p:txBody>
      </p:sp>
      <p:sp>
        <p:nvSpPr>
          <p:cNvPr id="3" name="Content Placeholder 2">
            <a:extLst>
              <a:ext uri="{FF2B5EF4-FFF2-40B4-BE49-F238E27FC236}">
                <a16:creationId xmlns:a16="http://schemas.microsoft.com/office/drawing/2014/main" id="{D6A2A02A-F91E-443F-9E48-CEF28E7A5979}"/>
              </a:ext>
            </a:extLst>
          </p:cNvPr>
          <p:cNvSpPr>
            <a:spLocks noGrp="1"/>
          </p:cNvSpPr>
          <p:nvPr>
            <p:ph idx="1"/>
          </p:nvPr>
        </p:nvSpPr>
        <p:spPr>
          <a:xfrm>
            <a:off x="338688" y="1060277"/>
            <a:ext cx="7980363" cy="5650086"/>
          </a:xfrm>
        </p:spPr>
        <p:txBody>
          <a:bodyPr/>
          <a:lstStyle/>
          <a:p>
            <a:pPr marL="0" indent="0">
              <a:buNone/>
            </a:pPr>
            <a:r>
              <a:rPr lang="en-US" b="1" dirty="0"/>
              <a:t>What is meant by offshore renewables</a:t>
            </a:r>
          </a:p>
          <a:p>
            <a:r>
              <a:rPr lang="en-US" dirty="0"/>
              <a:t>Offshore wind – bottom fixed and floating</a:t>
            </a:r>
          </a:p>
          <a:p>
            <a:r>
              <a:rPr lang="en-US" dirty="0"/>
              <a:t>Floating PV</a:t>
            </a:r>
          </a:p>
          <a:p>
            <a:r>
              <a:rPr lang="en-US" dirty="0"/>
              <a:t>Marine technologies</a:t>
            </a:r>
          </a:p>
          <a:p>
            <a:pPr lvl="1"/>
            <a:r>
              <a:rPr lang="en-US" dirty="0"/>
              <a:t>Tidal range</a:t>
            </a:r>
          </a:p>
          <a:p>
            <a:pPr lvl="1"/>
            <a:r>
              <a:rPr lang="en-US" dirty="0"/>
              <a:t>Tidal stream</a:t>
            </a:r>
          </a:p>
          <a:p>
            <a:pPr lvl="1"/>
            <a:r>
              <a:rPr lang="en-US" dirty="0"/>
              <a:t>Wave technologies</a:t>
            </a:r>
          </a:p>
          <a:p>
            <a:r>
              <a:rPr lang="en-US" dirty="0"/>
              <a:t>Increasing attention for offshore hydrogen islands </a:t>
            </a:r>
          </a:p>
          <a:p>
            <a:endParaRPr lang="en-US" dirty="0"/>
          </a:p>
          <a:p>
            <a:pPr marL="0" indent="0">
              <a:buNone/>
            </a:pPr>
            <a:r>
              <a:rPr lang="en-US" b="1" dirty="0"/>
              <a:t>Report for G20 Energy Ministerial Meeting </a:t>
            </a:r>
          </a:p>
          <a:p>
            <a:r>
              <a:rPr lang="en-US" dirty="0"/>
              <a:t>Support a </a:t>
            </a:r>
            <a:r>
              <a:rPr lang="en-US" b="1" dirty="0"/>
              <a:t>G20 Action Agenda </a:t>
            </a:r>
            <a:r>
              <a:rPr lang="en-US" dirty="0"/>
              <a:t>for global deployment of offshore renewables</a:t>
            </a:r>
          </a:p>
          <a:p>
            <a:r>
              <a:rPr lang="en-US" dirty="0"/>
              <a:t>Identify </a:t>
            </a:r>
            <a:r>
              <a:rPr lang="en-US" b="1" dirty="0"/>
              <a:t>emerging innovations </a:t>
            </a:r>
            <a:r>
              <a:rPr lang="en-US" dirty="0"/>
              <a:t>in technology, policy and business models to </a:t>
            </a:r>
            <a:r>
              <a:rPr lang="en-US" b="1" dirty="0"/>
              <a:t>scale up offshore renewables</a:t>
            </a:r>
          </a:p>
          <a:p>
            <a:r>
              <a:rPr lang="en-US" dirty="0"/>
              <a:t>Timelines 2021: </a:t>
            </a:r>
          </a:p>
          <a:p>
            <a:pPr lvl="1"/>
            <a:r>
              <a:rPr lang="en-US" sz="1400" b="1" dirty="0"/>
              <a:t>May 10</a:t>
            </a:r>
            <a:r>
              <a:rPr lang="en-US" sz="1400" b="1" baseline="30000" dirty="0"/>
              <a:t>th</a:t>
            </a:r>
            <a:r>
              <a:rPr lang="en-US" sz="1400" b="1" dirty="0"/>
              <a:t> to May 23</a:t>
            </a:r>
            <a:r>
              <a:rPr lang="en-US" sz="1400" b="1" baseline="30000" dirty="0"/>
              <a:t>rd</a:t>
            </a:r>
            <a:r>
              <a:rPr lang="en-US" sz="1400" b="1" dirty="0"/>
              <a:t> </a:t>
            </a:r>
            <a:r>
              <a:rPr lang="en-US" sz="1400" dirty="0"/>
              <a:t>– Review of DRAFT report by G20 WG</a:t>
            </a:r>
          </a:p>
          <a:p>
            <a:pPr lvl="1"/>
            <a:r>
              <a:rPr lang="en-US" sz="1400" b="1" dirty="0"/>
              <a:t>May 27</a:t>
            </a:r>
            <a:r>
              <a:rPr lang="en-US" sz="1400" b="1" baseline="30000" dirty="0"/>
              <a:t>th</a:t>
            </a:r>
            <a:r>
              <a:rPr lang="en-US" sz="1400" b="1" dirty="0"/>
              <a:t> </a:t>
            </a:r>
            <a:r>
              <a:rPr lang="en-US" sz="1400" dirty="0"/>
              <a:t>-  G20 Side Event on Offshore Renewables</a:t>
            </a:r>
          </a:p>
          <a:p>
            <a:pPr lvl="1"/>
            <a:r>
              <a:rPr lang="en-US" sz="1400" b="1" dirty="0"/>
              <a:t>July 23</a:t>
            </a:r>
            <a:r>
              <a:rPr lang="en-US" sz="1400" b="1" baseline="30000" dirty="0"/>
              <a:t>rd</a:t>
            </a:r>
            <a:r>
              <a:rPr lang="en-US" sz="1400" b="1" dirty="0"/>
              <a:t> </a:t>
            </a:r>
            <a:r>
              <a:rPr lang="en-US" sz="1400" dirty="0"/>
              <a:t>- release of report at G20 Energy Ministerial Meeting</a:t>
            </a:r>
            <a:endParaRPr lang="en-US" sz="1400" b="1" dirty="0"/>
          </a:p>
          <a:p>
            <a:endParaRPr lang="en-US" dirty="0"/>
          </a:p>
        </p:txBody>
      </p:sp>
      <p:sp>
        <p:nvSpPr>
          <p:cNvPr id="4" name="Slide Number Placeholder 3">
            <a:extLst>
              <a:ext uri="{FF2B5EF4-FFF2-40B4-BE49-F238E27FC236}">
                <a16:creationId xmlns:a16="http://schemas.microsoft.com/office/drawing/2014/main" id="{BC41DA69-246C-464B-BE9D-A8884FB08E45}"/>
              </a:ext>
            </a:extLst>
          </p:cNvPr>
          <p:cNvSpPr>
            <a:spLocks noGrp="1"/>
          </p:cNvSpPr>
          <p:nvPr>
            <p:ph type="sldNum" sz="quarter" idx="10"/>
          </p:nvPr>
        </p:nvSpPr>
        <p:spPr/>
        <p:txBody>
          <a:bodyPr/>
          <a:lstStyle/>
          <a:p>
            <a:pPr>
              <a:defRPr/>
            </a:pPr>
            <a:fld id="{9F40C168-814B-4796-9FE0-A5C71BEDF02F}" type="slidenum">
              <a:rPr lang="de-DE" altLang="en-US" smtClean="0"/>
              <a:pPr>
                <a:defRPr/>
              </a:pPr>
              <a:t>2</a:t>
            </a:fld>
            <a:endParaRPr lang="de-DE" altLang="en-US"/>
          </a:p>
        </p:txBody>
      </p:sp>
      <p:pic>
        <p:nvPicPr>
          <p:cNvPr id="5" name="Picture 4">
            <a:extLst>
              <a:ext uri="{FF2B5EF4-FFF2-40B4-BE49-F238E27FC236}">
                <a16:creationId xmlns:a16="http://schemas.microsoft.com/office/drawing/2014/main" id="{94062D66-1B3C-4264-B0FE-54CDF165E908}"/>
              </a:ext>
            </a:extLst>
          </p:cNvPr>
          <p:cNvPicPr>
            <a:picLocks noChangeAspect="1"/>
          </p:cNvPicPr>
          <p:nvPr/>
        </p:nvPicPr>
        <p:blipFill>
          <a:blip r:embed="rId6"/>
          <a:stretch>
            <a:fillRect/>
          </a:stretch>
        </p:blipFill>
        <p:spPr>
          <a:xfrm>
            <a:off x="8065681" y="903479"/>
            <a:ext cx="4298053" cy="3414056"/>
          </a:xfrm>
          <a:prstGeom prst="rect">
            <a:avLst/>
          </a:prstGeom>
        </p:spPr>
      </p:pic>
    </p:spTree>
    <p:extLst>
      <p:ext uri="{BB962C8B-B14F-4D97-AF65-F5344CB8AC3E}">
        <p14:creationId xmlns:p14="http://schemas.microsoft.com/office/powerpoint/2010/main" val="136005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127E7F1-083C-420A-B096-D67AAFD406D4}"/>
              </a:ext>
            </a:extLst>
          </p:cNvPr>
          <p:cNvGraphicFramePr>
            <a:graphicFrameLocks noChangeAspect="1"/>
          </p:cNvGraphicFramePr>
          <p:nvPr>
            <p:custDataLst>
              <p:tags r:id="rId2"/>
            </p:custDataLst>
            <p:extLst>
              <p:ext uri="{D42A27DB-BD31-4B8C-83A1-F6EECF244321}">
                <p14:modId xmlns:p14="http://schemas.microsoft.com/office/powerpoint/2010/main" val="535311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5127E7F1-083C-420A-B096-D67AAFD406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EBE2883-5EA0-402E-8C75-7DE118DED70E}"/>
              </a:ext>
            </a:extLst>
          </p:cNvPr>
          <p:cNvPicPr>
            <a:picLocks noChangeAspect="1"/>
          </p:cNvPicPr>
          <p:nvPr/>
        </p:nvPicPr>
        <p:blipFill>
          <a:blip r:embed="rId6"/>
          <a:stretch>
            <a:fillRect/>
          </a:stretch>
        </p:blipFill>
        <p:spPr>
          <a:xfrm>
            <a:off x="5907767" y="3372459"/>
            <a:ext cx="4555077" cy="3485541"/>
          </a:xfrm>
          <a:prstGeom prst="rect">
            <a:avLst/>
          </a:prstGeom>
        </p:spPr>
      </p:pic>
      <p:sp>
        <p:nvSpPr>
          <p:cNvPr id="2" name="Title 1">
            <a:extLst>
              <a:ext uri="{FF2B5EF4-FFF2-40B4-BE49-F238E27FC236}">
                <a16:creationId xmlns:a16="http://schemas.microsoft.com/office/drawing/2014/main" id="{9FC0BA2A-BD0D-4B8E-A559-DF6A565F7541}"/>
              </a:ext>
            </a:extLst>
          </p:cNvPr>
          <p:cNvSpPr>
            <a:spLocks noGrp="1"/>
          </p:cNvSpPr>
          <p:nvPr>
            <p:ph type="title"/>
          </p:nvPr>
        </p:nvSpPr>
        <p:spPr>
          <a:xfrm>
            <a:off x="481012" y="458019"/>
            <a:ext cx="11229975" cy="484187"/>
          </a:xfrm>
        </p:spPr>
        <p:txBody>
          <a:bodyPr vert="horz"/>
          <a:lstStyle/>
          <a:p>
            <a:r>
              <a:rPr lang="en-US" sz="3200" dirty="0"/>
              <a:t>Offshore wind</a:t>
            </a:r>
          </a:p>
        </p:txBody>
      </p:sp>
      <p:sp>
        <p:nvSpPr>
          <p:cNvPr id="3" name="Content Placeholder 2">
            <a:extLst>
              <a:ext uri="{FF2B5EF4-FFF2-40B4-BE49-F238E27FC236}">
                <a16:creationId xmlns:a16="http://schemas.microsoft.com/office/drawing/2014/main" id="{57A8280E-B084-48EA-AFFF-83ECD436EFFC}"/>
              </a:ext>
            </a:extLst>
          </p:cNvPr>
          <p:cNvSpPr>
            <a:spLocks noGrp="1"/>
          </p:cNvSpPr>
          <p:nvPr>
            <p:ph idx="1"/>
          </p:nvPr>
        </p:nvSpPr>
        <p:spPr>
          <a:xfrm>
            <a:off x="459242" y="1145748"/>
            <a:ext cx="5636758" cy="3368675"/>
          </a:xfrm>
        </p:spPr>
        <p:txBody>
          <a:bodyPr/>
          <a:lstStyle/>
          <a:p>
            <a:r>
              <a:rPr lang="en-US" dirty="0"/>
              <a:t>34.4 GW installed end 2020, 6 GW added</a:t>
            </a:r>
          </a:p>
          <a:p>
            <a:r>
              <a:rPr lang="en-US" dirty="0"/>
              <a:t>Cost continue to fall </a:t>
            </a:r>
          </a:p>
          <a:p>
            <a:pPr lvl="1"/>
            <a:r>
              <a:rPr lang="en-US" dirty="0"/>
              <a:t>Developers pay for leases in UK</a:t>
            </a:r>
          </a:p>
          <a:p>
            <a:r>
              <a:rPr lang="en-US" dirty="0"/>
              <a:t>71 000 GW potential </a:t>
            </a:r>
          </a:p>
          <a:p>
            <a:pPr lvl="1"/>
            <a:r>
              <a:rPr lang="en-US" dirty="0"/>
              <a:t>Ten times todays global power generation capacity</a:t>
            </a:r>
          </a:p>
          <a:p>
            <a:r>
              <a:rPr lang="en-US" dirty="0"/>
              <a:t>IRENA World Energy Transitions 1.5C scenario: 2000 GW offshore wind by 2050, 7500 </a:t>
            </a:r>
            <a:r>
              <a:rPr lang="en-US" dirty="0" err="1"/>
              <a:t>TWh</a:t>
            </a:r>
            <a:r>
              <a:rPr lang="en-US" dirty="0"/>
              <a:t> production</a:t>
            </a:r>
          </a:p>
          <a:p>
            <a:pPr lvl="1"/>
            <a:r>
              <a:rPr lang="en-US" dirty="0"/>
              <a:t>Around 10%  of total power generation in 2050</a:t>
            </a:r>
          </a:p>
          <a:p>
            <a:pPr lvl="1"/>
            <a:r>
              <a:rPr lang="en-US" dirty="0"/>
              <a:t>70% of the technical potential is in deeper waters suited to floating wind </a:t>
            </a:r>
          </a:p>
          <a:p>
            <a:r>
              <a:rPr lang="en-US" dirty="0"/>
              <a:t>So far around 30 MW floating wind installed, 13 announced projects in EU, Asia, US</a:t>
            </a:r>
          </a:p>
          <a:p>
            <a:pPr lvl="1"/>
            <a:r>
              <a:rPr lang="en-US" dirty="0"/>
              <a:t>Proven technology, high capacity factors</a:t>
            </a:r>
          </a:p>
          <a:p>
            <a:pPr lvl="1"/>
            <a:r>
              <a:rPr lang="en-US" dirty="0"/>
              <a:t>Cost need to be reduced further</a:t>
            </a:r>
          </a:p>
          <a:p>
            <a:r>
              <a:rPr lang="en-US" dirty="0"/>
              <a:t>5-30 GW floating wind by 2030, several 100 GW by 2050</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8714D05-A3F4-4113-A7AE-43C25D03C1A1}"/>
              </a:ext>
            </a:extLst>
          </p:cNvPr>
          <p:cNvSpPr>
            <a:spLocks noGrp="1"/>
          </p:cNvSpPr>
          <p:nvPr>
            <p:ph type="sldNum" sz="quarter" idx="10"/>
          </p:nvPr>
        </p:nvSpPr>
        <p:spPr/>
        <p:txBody>
          <a:bodyPr/>
          <a:lstStyle/>
          <a:p>
            <a:pPr>
              <a:defRPr/>
            </a:pPr>
            <a:fld id="{9F40C168-814B-4796-9FE0-A5C71BEDF02F}" type="slidenum">
              <a:rPr lang="de-DE" altLang="en-US" smtClean="0"/>
              <a:pPr>
                <a:defRPr/>
              </a:pPr>
              <a:t>3</a:t>
            </a:fld>
            <a:endParaRPr lang="de-DE" altLang="en-US"/>
          </a:p>
        </p:txBody>
      </p:sp>
      <p:pic>
        <p:nvPicPr>
          <p:cNvPr id="5" name="Picture 4">
            <a:extLst>
              <a:ext uri="{FF2B5EF4-FFF2-40B4-BE49-F238E27FC236}">
                <a16:creationId xmlns:a16="http://schemas.microsoft.com/office/drawing/2014/main" id="{19882B78-E891-4E4E-AD0E-8E70018D4BC1}"/>
              </a:ext>
            </a:extLst>
          </p:cNvPr>
          <p:cNvPicPr>
            <a:picLocks noChangeAspect="1"/>
          </p:cNvPicPr>
          <p:nvPr/>
        </p:nvPicPr>
        <p:blipFill>
          <a:blip r:embed="rId7"/>
          <a:stretch>
            <a:fillRect/>
          </a:stretch>
        </p:blipFill>
        <p:spPr>
          <a:xfrm>
            <a:off x="7335024" y="1145748"/>
            <a:ext cx="5028571" cy="2161905"/>
          </a:xfrm>
          <a:prstGeom prst="rect">
            <a:avLst/>
          </a:prstGeom>
        </p:spPr>
      </p:pic>
      <p:sp>
        <p:nvSpPr>
          <p:cNvPr id="6" name="TextBox 5">
            <a:extLst>
              <a:ext uri="{FF2B5EF4-FFF2-40B4-BE49-F238E27FC236}">
                <a16:creationId xmlns:a16="http://schemas.microsoft.com/office/drawing/2014/main" id="{9D4E6549-E5BA-4DA8-B426-6067824C3D7D}"/>
              </a:ext>
            </a:extLst>
          </p:cNvPr>
          <p:cNvSpPr txBox="1"/>
          <p:nvPr/>
        </p:nvSpPr>
        <p:spPr>
          <a:xfrm>
            <a:off x="9461046" y="3307653"/>
            <a:ext cx="2271712" cy="307777"/>
          </a:xfrm>
          <a:prstGeom prst="rect">
            <a:avLst/>
          </a:prstGeom>
          <a:noFill/>
        </p:spPr>
        <p:txBody>
          <a:bodyPr wrap="none" rtlCol="0">
            <a:spAutoFit/>
          </a:bodyPr>
          <a:lstStyle/>
          <a:p>
            <a:r>
              <a:rPr lang="en-US" sz="1400" dirty="0"/>
              <a:t>Source: </a:t>
            </a:r>
            <a:r>
              <a:rPr lang="en-US" sz="1400" dirty="0">
                <a:hlinkClick r:id="rId8"/>
              </a:rPr>
              <a:t>World Bank, 2021</a:t>
            </a:r>
            <a:endParaRPr lang="en-US" sz="1400" dirty="0"/>
          </a:p>
        </p:txBody>
      </p:sp>
      <p:pic>
        <p:nvPicPr>
          <p:cNvPr id="8" name="Picture 7">
            <a:extLst>
              <a:ext uri="{FF2B5EF4-FFF2-40B4-BE49-F238E27FC236}">
                <a16:creationId xmlns:a16="http://schemas.microsoft.com/office/drawing/2014/main" id="{312F6FCE-CF97-42BB-A53F-F0B18666E2A8}"/>
              </a:ext>
            </a:extLst>
          </p:cNvPr>
          <p:cNvPicPr>
            <a:picLocks noChangeAspect="1"/>
          </p:cNvPicPr>
          <p:nvPr/>
        </p:nvPicPr>
        <p:blipFill>
          <a:blip r:embed="rId9"/>
          <a:stretch>
            <a:fillRect/>
          </a:stretch>
        </p:blipFill>
        <p:spPr>
          <a:xfrm>
            <a:off x="10748963" y="4260555"/>
            <a:ext cx="1387413" cy="1952320"/>
          </a:xfrm>
          <a:prstGeom prst="rect">
            <a:avLst/>
          </a:prstGeom>
        </p:spPr>
      </p:pic>
    </p:spTree>
    <p:extLst>
      <p:ext uri="{BB962C8B-B14F-4D97-AF65-F5344CB8AC3E}">
        <p14:creationId xmlns:p14="http://schemas.microsoft.com/office/powerpoint/2010/main" val="373219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D943B0-01F8-492F-BA36-545EE221612C}"/>
              </a:ext>
            </a:extLst>
          </p:cNvPr>
          <p:cNvGraphicFramePr>
            <a:graphicFrameLocks noChangeAspect="1"/>
          </p:cNvGraphicFramePr>
          <p:nvPr>
            <p:custDataLst>
              <p:tags r:id="rId2"/>
            </p:custDataLst>
            <p:extLst>
              <p:ext uri="{D42A27DB-BD31-4B8C-83A1-F6EECF244321}">
                <p14:modId xmlns:p14="http://schemas.microsoft.com/office/powerpoint/2010/main" val="3864117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6D943B0-01F8-492F-BA36-545EE22161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84CC8B-F3F2-49D0-94C7-16DEACA2F695}"/>
              </a:ext>
            </a:extLst>
          </p:cNvPr>
          <p:cNvSpPr>
            <a:spLocks noGrp="1"/>
          </p:cNvSpPr>
          <p:nvPr>
            <p:ph type="title"/>
          </p:nvPr>
        </p:nvSpPr>
        <p:spPr>
          <a:xfrm>
            <a:off x="481012" y="386629"/>
            <a:ext cx="11229975" cy="484187"/>
          </a:xfrm>
        </p:spPr>
        <p:txBody>
          <a:bodyPr vert="horz"/>
          <a:lstStyle/>
          <a:p>
            <a:r>
              <a:rPr lang="en-US" sz="3200" dirty="0"/>
              <a:t>Future wind energy costs drop significantly</a:t>
            </a:r>
            <a:endParaRPr lang="en-GB" sz="3200" dirty="0"/>
          </a:p>
        </p:txBody>
      </p:sp>
      <p:sp>
        <p:nvSpPr>
          <p:cNvPr id="4" name="Slide Number Placeholder 3">
            <a:extLst>
              <a:ext uri="{FF2B5EF4-FFF2-40B4-BE49-F238E27FC236}">
                <a16:creationId xmlns:a16="http://schemas.microsoft.com/office/drawing/2014/main" id="{03543A2F-2AD0-4EAE-9F92-5F2CFA48C9A4}"/>
              </a:ext>
            </a:extLst>
          </p:cNvPr>
          <p:cNvSpPr>
            <a:spLocks noGrp="1"/>
          </p:cNvSpPr>
          <p:nvPr>
            <p:ph type="sldNum" sz="quarter" idx="10"/>
          </p:nvPr>
        </p:nvSpPr>
        <p:spPr/>
        <p:txBody>
          <a:bodyPr/>
          <a:lstStyle/>
          <a:p>
            <a:pPr>
              <a:defRPr/>
            </a:pPr>
            <a:fld id="{9F40C168-814B-4796-9FE0-A5C71BEDF02F}" type="slidenum">
              <a:rPr lang="de-DE" altLang="en-US" smtClean="0"/>
              <a:pPr>
                <a:defRPr/>
              </a:pPr>
              <a:t>4</a:t>
            </a:fld>
            <a:endParaRPr lang="de-DE" altLang="en-US" dirty="0"/>
          </a:p>
        </p:txBody>
      </p:sp>
      <p:sp>
        <p:nvSpPr>
          <p:cNvPr id="11" name="TextBox 10">
            <a:extLst>
              <a:ext uri="{FF2B5EF4-FFF2-40B4-BE49-F238E27FC236}">
                <a16:creationId xmlns:a16="http://schemas.microsoft.com/office/drawing/2014/main" id="{5F641358-87AD-40CA-B0E6-91C8DE20E59C}"/>
              </a:ext>
            </a:extLst>
          </p:cNvPr>
          <p:cNvSpPr txBox="1"/>
          <p:nvPr/>
        </p:nvSpPr>
        <p:spPr>
          <a:xfrm>
            <a:off x="8579387" y="1366331"/>
            <a:ext cx="3612613" cy="1092607"/>
          </a:xfrm>
          <a:prstGeom prst="rect">
            <a:avLst/>
          </a:prstGeom>
          <a:noFill/>
        </p:spPr>
        <p:txBody>
          <a:bodyPr wrap="square" rtlCol="0">
            <a:spAutoFit/>
          </a:bodyPr>
          <a:lstStyle/>
          <a:p>
            <a:r>
              <a:rPr lang="en-US" sz="1800" b="1" dirty="0">
                <a:latin typeface="+mj-lt"/>
              </a:rPr>
              <a:t>Expected cost declines of 17%-35% by 2035 and 37%-49% by 2050</a:t>
            </a:r>
            <a:endParaRPr lang="en-US" sz="1800" b="1" dirty="0">
              <a:solidFill>
                <a:schemeClr val="tx1">
                  <a:lumMod val="65000"/>
                  <a:lumOff val="35000"/>
                </a:schemeClr>
              </a:solidFill>
              <a:latin typeface="+mj-lt"/>
            </a:endParaRPr>
          </a:p>
          <a:p>
            <a:endParaRPr lang="en-US" sz="1100" dirty="0">
              <a:solidFill>
                <a:schemeClr val="tx1">
                  <a:lumMod val="65000"/>
                  <a:lumOff val="35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2982ABB8-458F-4AAB-B479-F5D9A1F92DA7}"/>
              </a:ext>
            </a:extLst>
          </p:cNvPr>
          <p:cNvSpPr/>
          <p:nvPr/>
        </p:nvSpPr>
        <p:spPr>
          <a:xfrm>
            <a:off x="850940" y="6173142"/>
            <a:ext cx="7184696" cy="461665"/>
          </a:xfrm>
          <a:prstGeom prst="rect">
            <a:avLst/>
          </a:prstGeom>
        </p:spPr>
        <p:txBody>
          <a:bodyPr wrap="square">
            <a:spAutoFit/>
          </a:bodyPr>
          <a:lstStyle/>
          <a:p>
            <a:endParaRPr lang="en-US" sz="1200" dirty="0">
              <a:solidFill>
                <a:schemeClr val="tx1">
                  <a:lumMod val="65000"/>
                  <a:lumOff val="35000"/>
                </a:schemeClr>
              </a:solidFill>
              <a:latin typeface="Century Gothic" panose="020B0502020202020204" pitchFamily="34" charset="0"/>
            </a:endParaRPr>
          </a:p>
          <a:p>
            <a:r>
              <a:rPr lang="en-US" sz="1200" dirty="0">
                <a:solidFill>
                  <a:schemeClr val="tx1">
                    <a:lumMod val="65000"/>
                    <a:lumOff val="35000"/>
                  </a:schemeClr>
                </a:solidFill>
                <a:latin typeface="Century Gothic" panose="020B0502020202020204" pitchFamily="34" charset="0"/>
              </a:rPr>
              <a:t>Source: IRENA, based on data from Lawrence Berkeley National Laboratory and DNV GL</a:t>
            </a:r>
          </a:p>
        </p:txBody>
      </p:sp>
      <p:graphicFrame>
        <p:nvGraphicFramePr>
          <p:cNvPr id="12" name="Chart 11">
            <a:extLst>
              <a:ext uri="{FF2B5EF4-FFF2-40B4-BE49-F238E27FC236}">
                <a16:creationId xmlns:a16="http://schemas.microsoft.com/office/drawing/2014/main" id="{E8C40165-F4F7-4169-BE6B-61ABE928CEAB}"/>
              </a:ext>
            </a:extLst>
          </p:cNvPr>
          <p:cNvGraphicFramePr>
            <a:graphicFrameLocks/>
          </p:cNvGraphicFramePr>
          <p:nvPr>
            <p:extLst>
              <p:ext uri="{D42A27DB-BD31-4B8C-83A1-F6EECF244321}">
                <p14:modId xmlns:p14="http://schemas.microsoft.com/office/powerpoint/2010/main" val="496825988"/>
              </p:ext>
            </p:extLst>
          </p:nvPr>
        </p:nvGraphicFramePr>
        <p:xfrm>
          <a:off x="481012" y="1266825"/>
          <a:ext cx="7184696" cy="48661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6282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CCAFA0-3D14-4AFF-B552-F178A513ABA3}"/>
              </a:ext>
            </a:extLst>
          </p:cNvPr>
          <p:cNvGraphicFramePr>
            <a:graphicFrameLocks noChangeAspect="1"/>
          </p:cNvGraphicFramePr>
          <p:nvPr>
            <p:custDataLst>
              <p:tags r:id="rId2"/>
            </p:custDataLst>
            <p:extLst>
              <p:ext uri="{D42A27DB-BD31-4B8C-83A1-F6EECF244321}">
                <p14:modId xmlns:p14="http://schemas.microsoft.com/office/powerpoint/2010/main" val="333719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40CCAFA0-3D14-4AFF-B552-F178A513AB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17372F9-05FA-4EEC-8026-EF16606CAAA6}"/>
              </a:ext>
            </a:extLst>
          </p:cNvPr>
          <p:cNvSpPr>
            <a:spLocks noGrp="1"/>
          </p:cNvSpPr>
          <p:nvPr>
            <p:ph type="title"/>
          </p:nvPr>
        </p:nvSpPr>
        <p:spPr>
          <a:xfrm>
            <a:off x="477837" y="423574"/>
            <a:ext cx="11229975" cy="484187"/>
          </a:xfrm>
        </p:spPr>
        <p:txBody>
          <a:bodyPr vert="horz"/>
          <a:lstStyle/>
          <a:p>
            <a:r>
              <a:rPr lang="en-US" sz="3200" dirty="0"/>
              <a:t>Floating solar PV</a:t>
            </a:r>
          </a:p>
        </p:txBody>
      </p:sp>
      <p:sp>
        <p:nvSpPr>
          <p:cNvPr id="3" name="Content Placeholder 2">
            <a:extLst>
              <a:ext uri="{FF2B5EF4-FFF2-40B4-BE49-F238E27FC236}">
                <a16:creationId xmlns:a16="http://schemas.microsoft.com/office/drawing/2014/main" id="{285046B4-F10C-45A4-B773-66C8350B70AE}"/>
              </a:ext>
            </a:extLst>
          </p:cNvPr>
          <p:cNvSpPr>
            <a:spLocks noGrp="1"/>
          </p:cNvSpPr>
          <p:nvPr>
            <p:ph idx="1"/>
          </p:nvPr>
        </p:nvSpPr>
        <p:spPr/>
        <p:txBody>
          <a:bodyPr/>
          <a:lstStyle/>
          <a:p>
            <a:r>
              <a:rPr lang="en-US" dirty="0"/>
              <a:t>Until the end of august 2020, a cumulative installed floating solar PV capacity was around 2.6 GW from active projects in more than 35 countries globally. The installed capacity has more than doubled since 2018 with 1.1 GW installed capacity.</a:t>
            </a:r>
          </a:p>
          <a:p>
            <a:r>
              <a:rPr lang="en-US" dirty="0"/>
              <a:t>Currently, 338 floating solar PV projects are installed in 35 countries and are </a:t>
            </a:r>
            <a:r>
              <a:rPr lang="en-US" b="1" dirty="0"/>
              <a:t>mainly installed on freshwater artificial reservoirs.</a:t>
            </a:r>
            <a:r>
              <a:rPr lang="en-US" dirty="0"/>
              <a:t> Top 10 projects are in China, Japan and the Republic of Korea. The largest plant globally is located in China with 150 MW. </a:t>
            </a:r>
          </a:p>
          <a:p>
            <a:r>
              <a:rPr lang="en-US" dirty="0"/>
              <a:t>The future demand for floating solar PV is expected to be driven by Asian countries. India plans a project of 1 GW, while the Republic of Korea plans one of 2.7 GW in the Yellow Sea. European countries are also aiming for several GW in coming years.</a:t>
            </a:r>
          </a:p>
        </p:txBody>
      </p:sp>
      <p:sp>
        <p:nvSpPr>
          <p:cNvPr id="4" name="Slide Number Placeholder 3">
            <a:extLst>
              <a:ext uri="{FF2B5EF4-FFF2-40B4-BE49-F238E27FC236}">
                <a16:creationId xmlns:a16="http://schemas.microsoft.com/office/drawing/2014/main" id="{A8F07671-BE23-44D0-82C4-2A02E92DE4B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40C168-814B-4796-9FE0-A5C71BEDF02F}" type="slidenum">
              <a:rPr kumimoji="0" lang="de-DE" altLang="en-US" sz="1100" b="0" i="0" u="none" strike="noStrike" kern="1200" cap="none" spc="0" normalizeH="0" baseline="0" noProof="0" smtClean="0">
                <a:ln>
                  <a:noFill/>
                </a:ln>
                <a:solidFill>
                  <a:srgbClr val="646464"/>
                </a:solidFill>
                <a:effectLst/>
                <a:uLnTx/>
                <a:uFillTx/>
                <a:latin typeface="Century Gothic" panose="020F0302020204030204"/>
                <a:ea typeface="Cambria" panose="02040503050406030204" pitchFamily="18"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en-US" sz="1100" b="0" i="0" u="none" strike="noStrike" kern="1200" cap="none" spc="0" normalizeH="0" baseline="0" noProof="0">
              <a:ln>
                <a:noFill/>
              </a:ln>
              <a:solidFill>
                <a:srgbClr val="646464"/>
              </a:solidFill>
              <a:effectLst/>
              <a:uLnTx/>
              <a:uFillTx/>
              <a:latin typeface="Century Gothic" panose="020F0302020204030204"/>
              <a:ea typeface="Cambria" panose="02040503050406030204" pitchFamily="18" charset="0"/>
              <a:cs typeface="+mn-cs"/>
            </a:endParaRPr>
          </a:p>
        </p:txBody>
      </p:sp>
    </p:spTree>
    <p:extLst>
      <p:ext uri="{BB962C8B-B14F-4D97-AF65-F5344CB8AC3E}">
        <p14:creationId xmlns:p14="http://schemas.microsoft.com/office/powerpoint/2010/main" val="344494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F15ED05-A007-489B-92F1-7D84C2065B69}"/>
              </a:ext>
            </a:extLst>
          </p:cNvPr>
          <p:cNvGraphicFramePr>
            <a:graphicFrameLocks noChangeAspect="1"/>
          </p:cNvGraphicFramePr>
          <p:nvPr>
            <p:custDataLst>
              <p:tags r:id="rId2"/>
            </p:custDataLst>
            <p:extLst>
              <p:ext uri="{D42A27DB-BD31-4B8C-83A1-F6EECF244321}">
                <p14:modId xmlns:p14="http://schemas.microsoft.com/office/powerpoint/2010/main" val="1550572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FF15ED05-A007-489B-92F1-7D84C2065B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AF4E7DB3-6E11-4B85-A1E8-7CE4AE504D13}"/>
              </a:ext>
            </a:extLst>
          </p:cNvPr>
          <p:cNvPicPr>
            <a:picLocks noChangeAspect="1"/>
          </p:cNvPicPr>
          <p:nvPr/>
        </p:nvPicPr>
        <p:blipFill>
          <a:blip r:embed="rId6"/>
          <a:stretch>
            <a:fillRect/>
          </a:stretch>
        </p:blipFill>
        <p:spPr>
          <a:xfrm>
            <a:off x="1506292" y="1413136"/>
            <a:ext cx="8891915" cy="464476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2887D2A-C77B-45A3-8782-10F2A7C24F76}"/>
              </a:ext>
            </a:extLst>
          </p:cNvPr>
          <p:cNvSpPr>
            <a:spLocks noGrp="1"/>
          </p:cNvSpPr>
          <p:nvPr>
            <p:ph type="title"/>
          </p:nvPr>
        </p:nvSpPr>
        <p:spPr>
          <a:xfrm>
            <a:off x="462539" y="168530"/>
            <a:ext cx="8941284" cy="8746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US" sz="3200"/>
              <a:t>Status of ocean </a:t>
            </a:r>
            <a:r>
              <a:rPr lang="en-US" sz="3200" dirty="0"/>
              <a:t>e</a:t>
            </a:r>
            <a:r>
              <a:rPr lang="en-US" sz="3200"/>
              <a:t>nergy </a:t>
            </a:r>
            <a:r>
              <a:rPr lang="en-US" sz="3200" dirty="0"/>
              <a:t>markets</a:t>
            </a:r>
          </a:p>
        </p:txBody>
      </p:sp>
      <p:sp>
        <p:nvSpPr>
          <p:cNvPr id="4" name="Slide Number Placeholder 3">
            <a:extLst>
              <a:ext uri="{FF2B5EF4-FFF2-40B4-BE49-F238E27FC236}">
                <a16:creationId xmlns:a16="http://schemas.microsoft.com/office/drawing/2014/main" id="{EFE81B25-315F-4D92-977A-FF8E3C6DD658}"/>
              </a:ext>
            </a:extLst>
          </p:cNvPr>
          <p:cNvSpPr>
            <a:spLocks noGrp="1"/>
          </p:cNvSpPr>
          <p:nvPr>
            <p:ph type="sldNum" sz="quarter" idx="10"/>
          </p:nvPr>
        </p:nvSpPr>
        <p:spPr/>
        <p:txBody>
          <a:bodyPr/>
          <a:lstStyle/>
          <a:p>
            <a:pPr>
              <a:defRPr/>
            </a:pPr>
            <a:fld id="{9F40C168-814B-4796-9FE0-A5C71BEDF02F}" type="slidenum">
              <a:rPr lang="de-DE" altLang="en-US" smtClean="0"/>
              <a:pPr>
                <a:defRPr/>
              </a:pPr>
              <a:t>6</a:t>
            </a:fld>
            <a:endParaRPr lang="de-DE" altLang="en-US"/>
          </a:p>
        </p:txBody>
      </p:sp>
      <p:sp>
        <p:nvSpPr>
          <p:cNvPr id="3" name="TextBox 2">
            <a:extLst>
              <a:ext uri="{FF2B5EF4-FFF2-40B4-BE49-F238E27FC236}">
                <a16:creationId xmlns:a16="http://schemas.microsoft.com/office/drawing/2014/main" id="{CC8BD08D-1245-40F2-99A6-FBC2D26688D7}"/>
              </a:ext>
            </a:extLst>
          </p:cNvPr>
          <p:cNvSpPr txBox="1"/>
          <p:nvPr/>
        </p:nvSpPr>
        <p:spPr>
          <a:xfrm>
            <a:off x="99391" y="6557169"/>
            <a:ext cx="4043094" cy="261610"/>
          </a:xfrm>
          <a:prstGeom prst="rect">
            <a:avLst/>
          </a:prstGeom>
          <a:noFill/>
        </p:spPr>
        <p:txBody>
          <a:bodyPr wrap="none" rtlCol="0">
            <a:spAutoFit/>
          </a:bodyPr>
          <a:lstStyle/>
          <a:p>
            <a:r>
              <a:rPr lang="en-US" sz="1100" dirty="0">
                <a:solidFill>
                  <a:schemeClr val="tx1">
                    <a:lumMod val="65000"/>
                    <a:lumOff val="35000"/>
                  </a:schemeClr>
                </a:solidFill>
                <a:latin typeface="+mn-lt"/>
              </a:rPr>
              <a:t>Source: IRENA (2020), Innovation Outlook: Ocean Energy</a:t>
            </a:r>
          </a:p>
        </p:txBody>
      </p:sp>
    </p:spTree>
    <p:extLst>
      <p:ext uri="{BB962C8B-B14F-4D97-AF65-F5344CB8AC3E}">
        <p14:creationId xmlns:p14="http://schemas.microsoft.com/office/powerpoint/2010/main" val="308342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E65BFCB-78FB-47D9-89CD-9BB2FF1BCF01}"/>
              </a:ext>
            </a:extLst>
          </p:cNvPr>
          <p:cNvGraphicFramePr>
            <a:graphicFrameLocks noChangeAspect="1"/>
          </p:cNvGraphicFramePr>
          <p:nvPr>
            <p:custDataLst>
              <p:tags r:id="rId2"/>
            </p:custDataLst>
            <p:extLst>
              <p:ext uri="{D42A27DB-BD31-4B8C-83A1-F6EECF244321}">
                <p14:modId xmlns:p14="http://schemas.microsoft.com/office/powerpoint/2010/main" val="2807878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FE65BFCB-78FB-47D9-89CD-9BB2FF1BCF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2887D2A-C77B-45A3-8782-10F2A7C24F76}"/>
              </a:ext>
            </a:extLst>
          </p:cNvPr>
          <p:cNvSpPr>
            <a:spLocks noGrp="1"/>
          </p:cNvSpPr>
          <p:nvPr>
            <p:ph type="title"/>
          </p:nvPr>
        </p:nvSpPr>
        <p:spPr>
          <a:xfrm>
            <a:off x="481012" y="175540"/>
            <a:ext cx="8941284" cy="8746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US" sz="3200" dirty="0"/>
              <a:t>Outlook Ocean Energy markets</a:t>
            </a:r>
          </a:p>
        </p:txBody>
      </p:sp>
      <p:sp>
        <p:nvSpPr>
          <p:cNvPr id="4" name="Slide Number Placeholder 3">
            <a:extLst>
              <a:ext uri="{FF2B5EF4-FFF2-40B4-BE49-F238E27FC236}">
                <a16:creationId xmlns:a16="http://schemas.microsoft.com/office/drawing/2014/main" id="{EFE81B25-315F-4D92-977A-FF8E3C6DD658}"/>
              </a:ext>
            </a:extLst>
          </p:cNvPr>
          <p:cNvSpPr>
            <a:spLocks noGrp="1"/>
          </p:cNvSpPr>
          <p:nvPr>
            <p:ph type="sldNum" sz="quarter" idx="10"/>
          </p:nvPr>
        </p:nvSpPr>
        <p:spPr/>
        <p:txBody>
          <a:bodyPr/>
          <a:lstStyle/>
          <a:p>
            <a:pPr>
              <a:defRPr/>
            </a:pPr>
            <a:fld id="{9F40C168-814B-4796-9FE0-A5C71BEDF02F}" type="slidenum">
              <a:rPr lang="de-DE" altLang="en-US" smtClean="0"/>
              <a:pPr>
                <a:defRPr/>
              </a:pPr>
              <a:t>7</a:t>
            </a:fld>
            <a:endParaRPr lang="de-DE" altLang="en-US" dirty="0"/>
          </a:p>
        </p:txBody>
      </p:sp>
      <p:sp>
        <p:nvSpPr>
          <p:cNvPr id="3" name="TextBox 2">
            <a:extLst>
              <a:ext uri="{FF2B5EF4-FFF2-40B4-BE49-F238E27FC236}">
                <a16:creationId xmlns:a16="http://schemas.microsoft.com/office/drawing/2014/main" id="{CC8BD08D-1245-40F2-99A6-FBC2D26688D7}"/>
              </a:ext>
            </a:extLst>
          </p:cNvPr>
          <p:cNvSpPr txBox="1"/>
          <p:nvPr/>
        </p:nvSpPr>
        <p:spPr>
          <a:xfrm>
            <a:off x="99391" y="6557169"/>
            <a:ext cx="4043094" cy="261610"/>
          </a:xfrm>
          <a:prstGeom prst="rect">
            <a:avLst/>
          </a:prstGeom>
          <a:noFill/>
        </p:spPr>
        <p:txBody>
          <a:bodyPr wrap="none" rtlCol="0">
            <a:spAutoFit/>
          </a:bodyPr>
          <a:lstStyle/>
          <a:p>
            <a:r>
              <a:rPr lang="en-US" sz="1100" dirty="0">
                <a:solidFill>
                  <a:schemeClr val="tx1">
                    <a:lumMod val="65000"/>
                    <a:lumOff val="35000"/>
                  </a:schemeClr>
                </a:solidFill>
                <a:latin typeface="+mn-lt"/>
              </a:rPr>
              <a:t>Source: IRENA (2020), Innovation Outlook: Ocean Energy</a:t>
            </a:r>
          </a:p>
        </p:txBody>
      </p:sp>
      <p:sp>
        <p:nvSpPr>
          <p:cNvPr id="10" name="TextBox 9">
            <a:extLst>
              <a:ext uri="{FF2B5EF4-FFF2-40B4-BE49-F238E27FC236}">
                <a16:creationId xmlns:a16="http://schemas.microsoft.com/office/drawing/2014/main" id="{792428FB-2386-4D6A-95A5-976067CCA2BF}"/>
              </a:ext>
            </a:extLst>
          </p:cNvPr>
          <p:cNvSpPr txBox="1"/>
          <p:nvPr/>
        </p:nvSpPr>
        <p:spPr>
          <a:xfrm>
            <a:off x="195468" y="1252330"/>
            <a:ext cx="3550972" cy="400110"/>
          </a:xfrm>
          <a:prstGeom prst="rect">
            <a:avLst/>
          </a:prstGeom>
          <a:noFill/>
        </p:spPr>
        <p:txBody>
          <a:bodyPr wrap="none" rtlCol="0">
            <a:spAutoFit/>
          </a:bodyPr>
          <a:lstStyle/>
          <a:p>
            <a:r>
              <a:rPr lang="en-US" sz="2000" b="1" dirty="0">
                <a:latin typeface="+mn-lt"/>
              </a:rPr>
              <a:t>Current pipeline of projects</a:t>
            </a:r>
          </a:p>
        </p:txBody>
      </p:sp>
      <p:pic>
        <p:nvPicPr>
          <p:cNvPr id="13" name="Picture 12">
            <a:extLst>
              <a:ext uri="{FF2B5EF4-FFF2-40B4-BE49-F238E27FC236}">
                <a16:creationId xmlns:a16="http://schemas.microsoft.com/office/drawing/2014/main" id="{125C255A-2021-431E-AACE-6614626D4931}"/>
              </a:ext>
            </a:extLst>
          </p:cNvPr>
          <p:cNvPicPr>
            <a:picLocks noChangeAspect="1"/>
          </p:cNvPicPr>
          <p:nvPr/>
        </p:nvPicPr>
        <p:blipFill>
          <a:blip r:embed="rId6"/>
          <a:stretch>
            <a:fillRect/>
          </a:stretch>
        </p:blipFill>
        <p:spPr>
          <a:xfrm>
            <a:off x="195468" y="1836114"/>
            <a:ext cx="8692223" cy="3769556"/>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E54CA506-734F-4C68-AAD7-FB45036D94AD}"/>
              </a:ext>
            </a:extLst>
          </p:cNvPr>
          <p:cNvSpPr/>
          <p:nvPr/>
        </p:nvSpPr>
        <p:spPr>
          <a:xfrm>
            <a:off x="9173818" y="1734999"/>
            <a:ext cx="2822713" cy="206267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Market outlook (1.5</a:t>
            </a:r>
            <a:r>
              <a:rPr lang="en-US" sz="2000" b="1" baseline="30000" dirty="0">
                <a:solidFill>
                  <a:schemeClr val="tx1"/>
                </a:solidFill>
              </a:rPr>
              <a:t>o</a:t>
            </a:r>
            <a:r>
              <a:rPr lang="en-US" sz="2000" b="1" dirty="0">
                <a:solidFill>
                  <a:schemeClr val="tx1"/>
                </a:solidFill>
              </a:rPr>
              <a:t>C scenario)</a:t>
            </a:r>
          </a:p>
          <a:p>
            <a:pPr marL="342900" indent="-342900">
              <a:buFont typeface="Arial" panose="020B0604020202020204" pitchFamily="34" charset="0"/>
              <a:buChar char="•"/>
            </a:pPr>
            <a:r>
              <a:rPr lang="en-US" sz="2000" b="1" dirty="0">
                <a:solidFill>
                  <a:schemeClr val="tx1"/>
                </a:solidFill>
              </a:rPr>
              <a:t>2030 – 70 GW</a:t>
            </a:r>
          </a:p>
          <a:p>
            <a:pPr marL="342900" indent="-342900">
              <a:buFont typeface="Arial" panose="020B0604020202020204" pitchFamily="34" charset="0"/>
              <a:buChar char="•"/>
            </a:pPr>
            <a:r>
              <a:rPr lang="en-US" sz="2000" b="1" dirty="0">
                <a:solidFill>
                  <a:schemeClr val="tx1"/>
                </a:solidFill>
              </a:rPr>
              <a:t>2050 – 350 GW</a:t>
            </a:r>
          </a:p>
        </p:txBody>
      </p:sp>
    </p:spTree>
    <p:extLst>
      <p:ext uri="{BB962C8B-B14F-4D97-AF65-F5344CB8AC3E}">
        <p14:creationId xmlns:p14="http://schemas.microsoft.com/office/powerpoint/2010/main" val="189624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262373-D4C2-49A2-9B24-ADDCAC0ADF47}"/>
              </a:ext>
            </a:extLst>
          </p:cNvPr>
          <p:cNvGraphicFramePr>
            <a:graphicFrameLocks noChangeAspect="1"/>
          </p:cNvGraphicFramePr>
          <p:nvPr>
            <p:custDataLst>
              <p:tags r:id="rId2"/>
            </p:custDataLst>
            <p:extLst>
              <p:ext uri="{D42A27DB-BD31-4B8C-83A1-F6EECF244321}">
                <p14:modId xmlns:p14="http://schemas.microsoft.com/office/powerpoint/2010/main" val="4002722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FD262373-D4C2-49A2-9B24-ADDCAC0ADF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2887D2A-C77B-45A3-8782-10F2A7C24F76}"/>
              </a:ext>
            </a:extLst>
          </p:cNvPr>
          <p:cNvSpPr>
            <a:spLocks noGrp="1"/>
          </p:cNvSpPr>
          <p:nvPr>
            <p:ph type="title"/>
          </p:nvPr>
        </p:nvSpPr>
        <p:spPr>
          <a:xfrm>
            <a:off x="481012" y="39221"/>
            <a:ext cx="8941284" cy="8746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1"/>
            <a:r>
              <a:rPr lang="en-US" sz="2800" dirty="0">
                <a:latin typeface="ITC Avant Garde Gothic" pitchFamily="34" charset="0"/>
                <a:cs typeface="+mj-cs"/>
              </a:rPr>
              <a:t>Example: Tidal energy + solar PV &amp; wind for green hydrogen production (floating wind explored)</a:t>
            </a:r>
            <a:endParaRPr lang="en-US" sz="3200" dirty="0">
              <a:latin typeface="ITC Avant Garde Gothic" pitchFamily="34" charset="0"/>
              <a:cs typeface="+mj-cs"/>
            </a:endParaRPr>
          </a:p>
        </p:txBody>
      </p:sp>
      <p:pic>
        <p:nvPicPr>
          <p:cNvPr id="3" name="Picture 2">
            <a:extLst>
              <a:ext uri="{FF2B5EF4-FFF2-40B4-BE49-F238E27FC236}">
                <a16:creationId xmlns:a16="http://schemas.microsoft.com/office/drawing/2014/main" id="{E1EA088F-F914-485B-85AD-71E5A5EB503C}"/>
              </a:ext>
            </a:extLst>
          </p:cNvPr>
          <p:cNvPicPr>
            <a:picLocks noChangeAspect="1"/>
          </p:cNvPicPr>
          <p:nvPr/>
        </p:nvPicPr>
        <p:blipFill>
          <a:blip r:embed="rId7"/>
          <a:stretch>
            <a:fillRect/>
          </a:stretch>
        </p:blipFill>
        <p:spPr>
          <a:xfrm>
            <a:off x="2204415" y="1215179"/>
            <a:ext cx="7783169" cy="5243513"/>
          </a:xfrm>
          <a:prstGeom prst="rect">
            <a:avLst/>
          </a:prstGeom>
        </p:spPr>
      </p:pic>
      <p:sp>
        <p:nvSpPr>
          <p:cNvPr id="10" name="TextBox 9">
            <a:extLst>
              <a:ext uri="{FF2B5EF4-FFF2-40B4-BE49-F238E27FC236}">
                <a16:creationId xmlns:a16="http://schemas.microsoft.com/office/drawing/2014/main" id="{9CD1EA3F-AA37-45DB-956B-0E41A760F9CF}"/>
              </a:ext>
            </a:extLst>
          </p:cNvPr>
          <p:cNvSpPr txBox="1"/>
          <p:nvPr/>
        </p:nvSpPr>
        <p:spPr>
          <a:xfrm>
            <a:off x="99391" y="6557169"/>
            <a:ext cx="4980851" cy="261610"/>
          </a:xfrm>
          <a:prstGeom prst="rect">
            <a:avLst/>
          </a:prstGeom>
          <a:noFill/>
        </p:spPr>
        <p:txBody>
          <a:bodyPr wrap="none" rtlCol="0">
            <a:spAutoFit/>
          </a:bodyPr>
          <a:lstStyle/>
          <a:p>
            <a:r>
              <a:rPr lang="en-US" sz="1100" dirty="0">
                <a:solidFill>
                  <a:schemeClr val="tx1">
                    <a:lumMod val="65000"/>
                    <a:lumOff val="35000"/>
                  </a:schemeClr>
                </a:solidFill>
                <a:latin typeface="Century Gothic" panose="020B0502020202020204" pitchFamily="34" charset="0"/>
              </a:rPr>
              <a:t>Source: IRENA (2020), Innovation Outlook: Ocean Energy Technologies</a:t>
            </a:r>
          </a:p>
        </p:txBody>
      </p:sp>
      <p:sp>
        <p:nvSpPr>
          <p:cNvPr id="8" name="Slide Number Placeholder 3">
            <a:extLst>
              <a:ext uri="{FF2B5EF4-FFF2-40B4-BE49-F238E27FC236}">
                <a16:creationId xmlns:a16="http://schemas.microsoft.com/office/drawing/2014/main" id="{6CD4DCE3-27FB-43BC-9E32-B908A957CCE5}"/>
              </a:ext>
            </a:extLst>
          </p:cNvPr>
          <p:cNvSpPr>
            <a:spLocks noGrp="1"/>
          </p:cNvSpPr>
          <p:nvPr>
            <p:ph type="sldNum" sz="quarter" idx="10"/>
          </p:nvPr>
        </p:nvSpPr>
        <p:spPr>
          <a:xfrm>
            <a:off x="10748963" y="6403975"/>
            <a:ext cx="958850" cy="306388"/>
          </a:xfrm>
        </p:spPr>
        <p:txBody>
          <a:bodyPr/>
          <a:lstStyle/>
          <a:p>
            <a:pPr>
              <a:defRPr/>
            </a:pPr>
            <a:fld id="{9F40C168-814B-4796-9FE0-A5C71BEDF02F}" type="slidenum">
              <a:rPr lang="de-DE" altLang="en-US" smtClean="0"/>
              <a:pPr>
                <a:defRPr/>
              </a:pPr>
              <a:t>8</a:t>
            </a:fld>
            <a:endParaRPr lang="de-DE" altLang="en-US" dirty="0"/>
          </a:p>
        </p:txBody>
      </p:sp>
    </p:spTree>
    <p:extLst>
      <p:ext uri="{BB962C8B-B14F-4D97-AF65-F5344CB8AC3E}">
        <p14:creationId xmlns:p14="http://schemas.microsoft.com/office/powerpoint/2010/main" val="313895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9C3E0B-5DD9-417A-B9EC-4B682B9B78DD}"/>
              </a:ext>
            </a:extLst>
          </p:cNvPr>
          <p:cNvGraphicFramePr>
            <a:graphicFrameLocks noChangeAspect="1"/>
          </p:cNvGraphicFramePr>
          <p:nvPr>
            <p:custDataLst>
              <p:tags r:id="rId2"/>
            </p:custDataLst>
            <p:extLst>
              <p:ext uri="{D42A27DB-BD31-4B8C-83A1-F6EECF244321}">
                <p14:modId xmlns:p14="http://schemas.microsoft.com/office/powerpoint/2010/main" val="1947590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229C3E0B-5DD9-417A-B9EC-4B682B9B78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290" name="Slide Number Placeholder 2">
            <a:extLst>
              <a:ext uri="{FF2B5EF4-FFF2-40B4-BE49-F238E27FC236}">
                <a16:creationId xmlns:a16="http://schemas.microsoft.com/office/drawing/2014/main" id="{1AB117E0-8C8F-4938-818C-B90459A9212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6D085D9-71EE-452D-B6E2-A3015CCB8CB6}" type="slidenum">
              <a:rPr lang="de-DE" altLang="en-US" smtClean="0">
                <a:latin typeface="+mn-lt"/>
              </a:rPr>
              <a:pPr/>
              <a:t>9</a:t>
            </a:fld>
            <a:endParaRPr lang="de-DE" altLang="en-US">
              <a:latin typeface="+mn-lt"/>
            </a:endParaRPr>
          </a:p>
        </p:txBody>
      </p:sp>
      <p:sp>
        <p:nvSpPr>
          <p:cNvPr id="9" name="Rectangle 8">
            <a:extLst>
              <a:ext uri="{FF2B5EF4-FFF2-40B4-BE49-F238E27FC236}">
                <a16:creationId xmlns:a16="http://schemas.microsoft.com/office/drawing/2014/main" id="{B75E3FC3-12E4-4627-BAA3-13DE9733E368}"/>
              </a:ext>
            </a:extLst>
          </p:cNvPr>
          <p:cNvSpPr/>
          <p:nvPr/>
        </p:nvSpPr>
        <p:spPr>
          <a:xfrm>
            <a:off x="4151313" y="1165225"/>
            <a:ext cx="6858000" cy="400050"/>
          </a:xfrm>
          <a:prstGeom prst="rect">
            <a:avLst/>
          </a:prstGeom>
        </p:spPr>
        <p:txBody>
          <a:bodyPr>
            <a:spAutoFit/>
          </a:bodyPr>
          <a:lstStyle/>
          <a:p>
            <a:pPr marL="457200" rtl="1">
              <a:tabLst>
                <a:tab pos="342900" algn="l"/>
              </a:tabLst>
              <a:defRPr/>
            </a:pPr>
            <a:r>
              <a:rPr lang="en-US" altLang="ko-KR" sz="2000" b="1" dirty="0">
                <a:solidFill>
                  <a:srgbClr val="006699"/>
                </a:solidFill>
                <a:latin typeface="+mn-lt"/>
                <a:ea typeface="Segoe UI Symbol" pitchFamily="34" charset="0"/>
              </a:rPr>
              <a:t>Key Recommendations</a:t>
            </a:r>
          </a:p>
        </p:txBody>
      </p:sp>
      <p:graphicFrame>
        <p:nvGraphicFramePr>
          <p:cNvPr id="2" name="Diagram 1">
            <a:extLst>
              <a:ext uri="{FF2B5EF4-FFF2-40B4-BE49-F238E27FC236}">
                <a16:creationId xmlns:a16="http://schemas.microsoft.com/office/drawing/2014/main" id="{3D4A6214-7BAF-4C2E-BAF0-79726B6DFB5F}"/>
              </a:ext>
            </a:extLst>
          </p:cNvPr>
          <p:cNvGraphicFramePr/>
          <p:nvPr>
            <p:extLst>
              <p:ext uri="{D42A27DB-BD31-4B8C-83A1-F6EECF244321}">
                <p14:modId xmlns:p14="http://schemas.microsoft.com/office/powerpoint/2010/main" val="1062831739"/>
              </p:ext>
            </p:extLst>
          </p:nvPr>
        </p:nvGraphicFramePr>
        <p:xfrm>
          <a:off x="2279576" y="1519304"/>
          <a:ext cx="7416824" cy="4944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0528FD9F-B817-4B99-965F-BDE8AB26FD76}"/>
              </a:ext>
            </a:extLst>
          </p:cNvPr>
          <p:cNvSpPr txBox="1"/>
          <p:nvPr/>
        </p:nvSpPr>
        <p:spPr>
          <a:xfrm>
            <a:off x="7370763" y="6471490"/>
            <a:ext cx="3857625" cy="247650"/>
          </a:xfrm>
          <a:prstGeom prst="rect">
            <a:avLst/>
          </a:prstGeom>
          <a:noFill/>
        </p:spPr>
        <p:txBody>
          <a:bodyPr>
            <a:spAutoFit/>
          </a:bodyPr>
          <a:lstStyle/>
          <a:p>
            <a:pPr algn="r">
              <a:defRPr/>
            </a:pPr>
            <a:r>
              <a:rPr lang="en-US" sz="1000" dirty="0">
                <a:solidFill>
                  <a:schemeClr val="bg1">
                    <a:lumMod val="65000"/>
                  </a:schemeClr>
                </a:solidFill>
                <a:latin typeface="+mn-lt"/>
              </a:rPr>
              <a:t>Icons made by </a:t>
            </a:r>
            <a:r>
              <a:rPr lang="en-US" sz="1000" dirty="0" err="1">
                <a:solidFill>
                  <a:schemeClr val="bg1">
                    <a:lumMod val="65000"/>
                  </a:schemeClr>
                </a:solidFill>
                <a:latin typeface="+mn-lt"/>
              </a:rPr>
              <a:t>Freepik</a:t>
            </a:r>
            <a:r>
              <a:rPr lang="en-US" sz="1000" dirty="0">
                <a:solidFill>
                  <a:schemeClr val="bg1">
                    <a:lumMod val="65000"/>
                  </a:schemeClr>
                </a:solidFill>
                <a:latin typeface="+mn-lt"/>
              </a:rPr>
              <a:t> from www.flaticon.com</a:t>
            </a:r>
          </a:p>
        </p:txBody>
      </p:sp>
      <p:pic>
        <p:nvPicPr>
          <p:cNvPr id="12296" name="Picture 3">
            <a:extLst>
              <a:ext uri="{FF2B5EF4-FFF2-40B4-BE49-F238E27FC236}">
                <a16:creationId xmlns:a16="http://schemas.microsoft.com/office/drawing/2014/main" id="{A400FA93-4F58-47FA-A359-2906CC0FB2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175" y="4437063"/>
            <a:ext cx="16351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54AF00B6-A3D6-4566-AFB8-32D7FEAE5F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88550" y="1989138"/>
            <a:ext cx="1754188"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6">
            <a:extLst>
              <a:ext uri="{FF2B5EF4-FFF2-40B4-BE49-F238E27FC236}">
                <a16:creationId xmlns:a16="http://schemas.microsoft.com/office/drawing/2014/main" id="{3C955586-1BD0-4E22-AAB2-8D8E1BE97C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18713" y="4460875"/>
            <a:ext cx="1706562"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3499469-A51D-4A4B-8221-B19AADC0205F}"/>
              </a:ext>
            </a:extLst>
          </p:cNvPr>
          <p:cNvPicPr>
            <a:picLocks noChangeAspect="1"/>
          </p:cNvPicPr>
          <p:nvPr/>
        </p:nvPicPr>
        <p:blipFill>
          <a:blip r:embed="rId15"/>
          <a:stretch>
            <a:fillRect/>
          </a:stretch>
        </p:blipFill>
        <p:spPr>
          <a:xfrm>
            <a:off x="502333" y="1893739"/>
            <a:ext cx="1398808" cy="1280836"/>
          </a:xfrm>
          <a:prstGeom prst="rect">
            <a:avLst/>
          </a:prstGeom>
        </p:spPr>
      </p:pic>
      <p:sp>
        <p:nvSpPr>
          <p:cNvPr id="16" name="TextBox 15">
            <a:extLst>
              <a:ext uri="{FF2B5EF4-FFF2-40B4-BE49-F238E27FC236}">
                <a16:creationId xmlns:a16="http://schemas.microsoft.com/office/drawing/2014/main" id="{865F1CB5-E9C9-4500-943F-46C38363E301}"/>
              </a:ext>
            </a:extLst>
          </p:cNvPr>
          <p:cNvSpPr txBox="1"/>
          <p:nvPr/>
        </p:nvSpPr>
        <p:spPr>
          <a:xfrm>
            <a:off x="108219" y="6508613"/>
            <a:ext cx="4043094" cy="261610"/>
          </a:xfrm>
          <a:prstGeom prst="rect">
            <a:avLst/>
          </a:prstGeom>
          <a:noFill/>
        </p:spPr>
        <p:txBody>
          <a:bodyPr wrap="none" rtlCol="0">
            <a:spAutoFit/>
          </a:bodyPr>
          <a:lstStyle/>
          <a:p>
            <a:r>
              <a:rPr lang="en-US" sz="1100" dirty="0">
                <a:solidFill>
                  <a:schemeClr val="tx1">
                    <a:lumMod val="65000"/>
                    <a:lumOff val="35000"/>
                  </a:schemeClr>
                </a:solidFill>
                <a:latin typeface="+mn-lt"/>
              </a:rPr>
              <a:t>Source: IRENA (2020), Innovation Outlook: Ocean Energy</a:t>
            </a:r>
          </a:p>
        </p:txBody>
      </p:sp>
      <p:sp>
        <p:nvSpPr>
          <p:cNvPr id="17" name="Title 1">
            <a:extLst>
              <a:ext uri="{FF2B5EF4-FFF2-40B4-BE49-F238E27FC236}">
                <a16:creationId xmlns:a16="http://schemas.microsoft.com/office/drawing/2014/main" id="{8271819D-229C-4984-8F83-947043B0F7C1}"/>
              </a:ext>
            </a:extLst>
          </p:cNvPr>
          <p:cNvSpPr>
            <a:spLocks noGrp="1"/>
          </p:cNvSpPr>
          <p:nvPr>
            <p:ph type="title"/>
          </p:nvPr>
        </p:nvSpPr>
        <p:spPr>
          <a:xfrm>
            <a:off x="502333" y="193929"/>
            <a:ext cx="8941284" cy="8746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US" sz="3200" dirty="0"/>
              <a:t>Unlocking OE potential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9ED2EC4029754A93DB0EC8B0EEEF63" ma:contentTypeVersion="11" ma:contentTypeDescription="Create a new document." ma:contentTypeScope="" ma:versionID="737d9800a217cfc3ececf791a34a5c1a">
  <xsd:schema xmlns:xsd="http://www.w3.org/2001/XMLSchema" xmlns:xs="http://www.w3.org/2001/XMLSchema" xmlns:p="http://schemas.microsoft.com/office/2006/metadata/properties" xmlns:ns2="74d4368a-4de0-450e-be0a-ad0ce07b6f11" targetNamespace="http://schemas.microsoft.com/office/2006/metadata/properties" ma:root="true" ma:fieldsID="43287599c1717df4e7b0e27fbb17ee3c" ns2:_="">
    <xsd:import namespace="74d4368a-4de0-450e-be0a-ad0ce07b6f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4368a-4de0-450e-be0a-ad0ce07b6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AF05C4-23A6-4445-8F9C-7BB713C90089}">
  <ds:schemaRefs>
    <ds:schemaRef ds:uri="http://schemas.microsoft.com/sharepoint/v3/contenttype/forms"/>
  </ds:schemaRefs>
</ds:datastoreItem>
</file>

<file path=customXml/itemProps2.xml><?xml version="1.0" encoding="utf-8"?>
<ds:datastoreItem xmlns:ds="http://schemas.openxmlformats.org/officeDocument/2006/customXml" ds:itemID="{7463C7FB-0BBE-4C4E-9A0B-C88DE78B19B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9D797CA-3035-4794-9B02-E231BD7AD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4368a-4de0-450e-be0a-ad0ce07b6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1625</TotalTime>
  <Words>1114</Words>
  <Application>Microsoft Office PowerPoint</Application>
  <PresentationFormat>Widescreen</PresentationFormat>
  <Paragraphs>150</Paragraphs>
  <Slides>16</Slides>
  <Notes>8</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Calibri Light</vt:lpstr>
      <vt:lpstr>Century Gothic</vt:lpstr>
      <vt:lpstr>ITC Avant Garde Gothic</vt:lpstr>
      <vt:lpstr>Wingdings</vt:lpstr>
      <vt:lpstr>Standarddesign</vt:lpstr>
      <vt:lpstr>Custom Design</vt:lpstr>
      <vt:lpstr>Diseño personalizado</vt:lpstr>
      <vt:lpstr>think-cell Slide</vt:lpstr>
      <vt:lpstr>PowerPoint Presentation</vt:lpstr>
      <vt:lpstr>Offshore Renewables</vt:lpstr>
      <vt:lpstr>Offshore wind</vt:lpstr>
      <vt:lpstr>Future wind energy costs drop significantly</vt:lpstr>
      <vt:lpstr>Floating solar PV</vt:lpstr>
      <vt:lpstr>Status of ocean energy markets</vt:lpstr>
      <vt:lpstr>Outlook Ocean Energy markets</vt:lpstr>
      <vt:lpstr>Example: Tidal energy + solar PV &amp; wind for green hydrogen production (floating wind explored)</vt:lpstr>
      <vt:lpstr>Unlocking OE potential</vt:lpstr>
      <vt:lpstr>PowerPoint Presentation</vt:lpstr>
      <vt:lpstr>PowerPoint Presentation</vt:lpstr>
      <vt:lpstr>Examples</vt:lpstr>
      <vt:lpstr>Example 1 - OTEC coupled with cooling and water desalination in islands</vt:lpstr>
      <vt:lpstr>Innovative Business Model 2:  Hybrid electricity generating systems </vt:lpstr>
      <vt:lpstr>Innovative Business Model 1:  Offshore renewables powering a Blue Economy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dc:creator>
  <cp:lastModifiedBy>Daria Gazzola</cp:lastModifiedBy>
  <cp:revision>88</cp:revision>
  <cp:lastPrinted>2019-11-28T12:41:15Z</cp:lastPrinted>
  <dcterms:created xsi:type="dcterms:W3CDTF">2014-05-21T09:20:58Z</dcterms:created>
  <dcterms:modified xsi:type="dcterms:W3CDTF">2021-11-10T07:50:34Z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0x010100509ED2EC4029754A93DB0EC8B0EEEF63</vt:lpwstr>
  </property>
</Properties>
</file>