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drawings/drawing1.xml" ContentType="application/vnd.openxmlformats-officedocument.drawingml.chartshapes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  <p:sldMasterId id="2147483663" r:id="rId5"/>
  </p:sldMasterIdLst>
  <p:notesMasterIdLst>
    <p:notesMasterId r:id="rId18"/>
  </p:notesMasterIdLst>
  <p:sldIdLst>
    <p:sldId id="725" r:id="rId6"/>
    <p:sldId id="923" r:id="rId7"/>
    <p:sldId id="1339" r:id="rId8"/>
    <p:sldId id="1359" r:id="rId9"/>
    <p:sldId id="854" r:id="rId10"/>
    <p:sldId id="1360" r:id="rId11"/>
    <p:sldId id="1361" r:id="rId12"/>
    <p:sldId id="1362" r:id="rId13"/>
    <p:sldId id="1366" r:id="rId14"/>
    <p:sldId id="1363" r:id="rId15"/>
    <p:sldId id="1364" r:id="rId16"/>
    <p:sldId id="1326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sami Miketa" initials="AM" lastIdx="1" clrIdx="0">
    <p:extLst>
      <p:ext uri="{19B8F6BF-5375-455C-9EA6-DF929625EA0E}">
        <p15:presenceInfo xmlns:p15="http://schemas.microsoft.com/office/powerpoint/2012/main" userId="S::amiketa@irena.org::cd960c97-f292-40ab-a07e-625fd6b7e7f5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9900"/>
    <a:srgbClr val="FFFFFF"/>
    <a:srgbClr val="0872A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6919FE3-72E1-4CF1-ACF8-63AC8F18E0EC}" v="13" dt="2021-07-09T07:31:14.955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353" autoAdjust="0"/>
    <p:restoredTop sz="95065" autoAdjust="0"/>
  </p:normalViewPr>
  <p:slideViewPr>
    <p:cSldViewPr snapToGrid="0">
      <p:cViewPr varScale="1">
        <p:scale>
          <a:sx n="108" d="100"/>
          <a:sy n="108" d="100"/>
        </p:scale>
        <p:origin x="63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21" Type="http://schemas.openxmlformats.org/officeDocument/2006/relationships/viewProps" Target="viewProp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microsoft.com/office/2015/10/relationships/revisionInfo" Target="revisionInfo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microsoft.com/office/2016/11/relationships/changesInfo" Target="changesInfos/changesInfo1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tableStyles" Target="tableStyles.xml"/><Relationship Id="rId10" Type="http://schemas.openxmlformats.org/officeDocument/2006/relationships/slide" Target="slides/slide5.xml"/><Relationship Id="rId19" Type="http://schemas.openxmlformats.org/officeDocument/2006/relationships/commentAuthors" Target="commentAuthor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Nopenyo Dabla" userId="55e2cfb8-e5ec-4fbe-a642-d2a0802f3028" providerId="ADAL" clId="{36919FE3-72E1-4CF1-ACF8-63AC8F18E0EC}"/>
    <pc:docChg chg="custSel addSld delSld modSld sldOrd">
      <pc:chgData name="Nopenyo Dabla" userId="55e2cfb8-e5ec-4fbe-a642-d2a0802f3028" providerId="ADAL" clId="{36919FE3-72E1-4CF1-ACF8-63AC8F18E0EC}" dt="2021-07-09T08:07:36.100" v="271" actId="20577"/>
      <pc:docMkLst>
        <pc:docMk/>
      </pc:docMkLst>
      <pc:sldChg chg="addSp modSp mod">
        <pc:chgData name="Nopenyo Dabla" userId="55e2cfb8-e5ec-4fbe-a642-d2a0802f3028" providerId="ADAL" clId="{36919FE3-72E1-4CF1-ACF8-63AC8F18E0EC}" dt="2021-07-09T08:07:36.100" v="271" actId="20577"/>
        <pc:sldMkLst>
          <pc:docMk/>
          <pc:sldMk cId="2611466399" sldId="725"/>
        </pc:sldMkLst>
        <pc:spChg chg="mod">
          <ac:chgData name="Nopenyo Dabla" userId="55e2cfb8-e5ec-4fbe-a642-d2a0802f3028" providerId="ADAL" clId="{36919FE3-72E1-4CF1-ACF8-63AC8F18E0EC}" dt="2021-07-09T08:07:36.100" v="271" actId="20577"/>
          <ac:spMkLst>
            <pc:docMk/>
            <pc:sldMk cId="2611466399" sldId="725"/>
            <ac:spMk id="7" creationId="{FB8D2ABB-EAA3-4739-B1B5-933D3C84999F}"/>
          </ac:spMkLst>
        </pc:spChg>
        <pc:spChg chg="mod">
          <ac:chgData name="Nopenyo Dabla" userId="55e2cfb8-e5ec-4fbe-a642-d2a0802f3028" providerId="ADAL" clId="{36919FE3-72E1-4CF1-ACF8-63AC8F18E0EC}" dt="2021-07-09T05:44:39.667" v="91" actId="14100"/>
          <ac:spMkLst>
            <pc:docMk/>
            <pc:sldMk cId="2611466399" sldId="725"/>
            <ac:spMk id="9" creationId="{1CAB63FF-F9DF-4690-A15B-4209B8069143}"/>
          </ac:spMkLst>
        </pc:spChg>
        <pc:spChg chg="mod">
          <ac:chgData name="Nopenyo Dabla" userId="55e2cfb8-e5ec-4fbe-a642-d2a0802f3028" providerId="ADAL" clId="{36919FE3-72E1-4CF1-ACF8-63AC8F18E0EC}" dt="2021-07-09T08:07:19.713" v="255" actId="20577"/>
          <ac:spMkLst>
            <pc:docMk/>
            <pc:sldMk cId="2611466399" sldId="725"/>
            <ac:spMk id="12" creationId="{6160A003-4133-448B-9193-FD793D787A21}"/>
          </ac:spMkLst>
        </pc:spChg>
        <pc:picChg chg="add mod">
          <ac:chgData name="Nopenyo Dabla" userId="55e2cfb8-e5ec-4fbe-a642-d2a0802f3028" providerId="ADAL" clId="{36919FE3-72E1-4CF1-ACF8-63AC8F18E0EC}" dt="2021-07-09T05:49:08.655" v="102" actId="14100"/>
          <ac:picMkLst>
            <pc:docMk/>
            <pc:sldMk cId="2611466399" sldId="725"/>
            <ac:picMk id="13" creationId="{EA1CFADE-5CF5-4EC3-9453-86E65F84D03A}"/>
          </ac:picMkLst>
        </pc:picChg>
        <pc:picChg chg="mod">
          <ac:chgData name="Nopenyo Dabla" userId="55e2cfb8-e5ec-4fbe-a642-d2a0802f3028" providerId="ADAL" clId="{36919FE3-72E1-4CF1-ACF8-63AC8F18E0EC}" dt="2021-07-09T05:44:27.475" v="89" actId="1076"/>
          <ac:picMkLst>
            <pc:docMk/>
            <pc:sldMk cId="2611466399" sldId="725"/>
            <ac:picMk id="27" creationId="{9B4CDCC4-561C-B94A-B871-0A6A952DD87F}"/>
          </ac:picMkLst>
        </pc:picChg>
        <pc:cxnChg chg="mod">
          <ac:chgData name="Nopenyo Dabla" userId="55e2cfb8-e5ec-4fbe-a642-d2a0802f3028" providerId="ADAL" clId="{36919FE3-72E1-4CF1-ACF8-63AC8F18E0EC}" dt="2021-07-09T05:44:48.534" v="94" actId="14100"/>
          <ac:cxnSpMkLst>
            <pc:docMk/>
            <pc:sldMk cId="2611466399" sldId="725"/>
            <ac:cxnSpMk id="8" creationId="{8714F9C3-A643-48AD-8550-688ED7342581}"/>
          </ac:cxnSpMkLst>
        </pc:cxnChg>
      </pc:sldChg>
      <pc:sldChg chg="modSp mod modNotesTx">
        <pc:chgData name="Nopenyo Dabla" userId="55e2cfb8-e5ec-4fbe-a642-d2a0802f3028" providerId="ADAL" clId="{36919FE3-72E1-4CF1-ACF8-63AC8F18E0EC}" dt="2021-07-09T07:45:54.310" v="242" actId="6549"/>
        <pc:sldMkLst>
          <pc:docMk/>
          <pc:sldMk cId="3884109783" sldId="854"/>
        </pc:sldMkLst>
        <pc:spChg chg="mod">
          <ac:chgData name="Nopenyo Dabla" userId="55e2cfb8-e5ec-4fbe-a642-d2a0802f3028" providerId="ADAL" clId="{36919FE3-72E1-4CF1-ACF8-63AC8F18E0EC}" dt="2021-07-09T05:50:34.417" v="126" actId="20577"/>
          <ac:spMkLst>
            <pc:docMk/>
            <pc:sldMk cId="3884109783" sldId="854"/>
            <ac:spMk id="8" creationId="{385FC88F-E1DB-4E94-B8FF-D312AEDE8F71}"/>
          </ac:spMkLst>
        </pc:spChg>
      </pc:sldChg>
      <pc:sldChg chg="addSp delSp mod">
        <pc:chgData name="Nopenyo Dabla" userId="55e2cfb8-e5ec-4fbe-a642-d2a0802f3028" providerId="ADAL" clId="{36919FE3-72E1-4CF1-ACF8-63AC8F18E0EC}" dt="2021-07-09T05:58:50.334" v="132" actId="478"/>
        <pc:sldMkLst>
          <pc:docMk/>
          <pc:sldMk cId="3301290935" sldId="1326"/>
        </pc:sldMkLst>
        <pc:picChg chg="add del">
          <ac:chgData name="Nopenyo Dabla" userId="55e2cfb8-e5ec-4fbe-a642-d2a0802f3028" providerId="ADAL" clId="{36919FE3-72E1-4CF1-ACF8-63AC8F18E0EC}" dt="2021-07-09T05:58:50.334" v="132" actId="478"/>
          <ac:picMkLst>
            <pc:docMk/>
            <pc:sldMk cId="3301290935" sldId="1326"/>
            <ac:picMk id="2" creationId="{E2697403-3B2A-4EC7-B14C-E437EC7D9BEE}"/>
          </ac:picMkLst>
        </pc:picChg>
      </pc:sldChg>
      <pc:sldChg chg="modNotesTx">
        <pc:chgData name="Nopenyo Dabla" userId="55e2cfb8-e5ec-4fbe-a642-d2a0802f3028" providerId="ADAL" clId="{36919FE3-72E1-4CF1-ACF8-63AC8F18E0EC}" dt="2021-07-09T07:45:42.810" v="240" actId="6549"/>
        <pc:sldMkLst>
          <pc:docMk/>
          <pc:sldMk cId="2257907032" sldId="1339"/>
        </pc:sldMkLst>
      </pc:sldChg>
      <pc:sldChg chg="modNotesTx">
        <pc:chgData name="Nopenyo Dabla" userId="55e2cfb8-e5ec-4fbe-a642-d2a0802f3028" providerId="ADAL" clId="{36919FE3-72E1-4CF1-ACF8-63AC8F18E0EC}" dt="2021-07-09T07:45:49.709" v="241" actId="6549"/>
        <pc:sldMkLst>
          <pc:docMk/>
          <pc:sldMk cId="1740408867" sldId="1359"/>
        </pc:sldMkLst>
      </pc:sldChg>
      <pc:sldChg chg="addSp delSp modSp modNotesTx">
        <pc:chgData name="Nopenyo Dabla" userId="55e2cfb8-e5ec-4fbe-a642-d2a0802f3028" providerId="ADAL" clId="{36919FE3-72E1-4CF1-ACF8-63AC8F18E0EC}" dt="2021-07-09T07:45:59.067" v="243" actId="6549"/>
        <pc:sldMkLst>
          <pc:docMk/>
          <pc:sldMk cId="2014202901" sldId="1360"/>
        </pc:sldMkLst>
        <pc:spChg chg="add mod">
          <ac:chgData name="Nopenyo Dabla" userId="55e2cfb8-e5ec-4fbe-a642-d2a0802f3028" providerId="ADAL" clId="{36919FE3-72E1-4CF1-ACF8-63AC8F18E0EC}" dt="2021-07-09T05:50:53.679" v="128"/>
          <ac:spMkLst>
            <pc:docMk/>
            <pc:sldMk cId="2014202901" sldId="1360"/>
            <ac:spMk id="5" creationId="{01C317F7-9E75-4984-806A-5559B018130C}"/>
          </ac:spMkLst>
        </pc:spChg>
        <pc:spChg chg="del">
          <ac:chgData name="Nopenyo Dabla" userId="55e2cfb8-e5ec-4fbe-a642-d2a0802f3028" providerId="ADAL" clId="{36919FE3-72E1-4CF1-ACF8-63AC8F18E0EC}" dt="2021-07-09T05:50:48.289" v="127" actId="478"/>
          <ac:spMkLst>
            <pc:docMk/>
            <pc:sldMk cId="2014202901" sldId="1360"/>
            <ac:spMk id="8" creationId="{385FC88F-E1DB-4E94-B8FF-D312AEDE8F71}"/>
          </ac:spMkLst>
        </pc:spChg>
      </pc:sldChg>
      <pc:sldChg chg="modSp mod modNotesTx">
        <pc:chgData name="Nopenyo Dabla" userId="55e2cfb8-e5ec-4fbe-a642-d2a0802f3028" providerId="ADAL" clId="{36919FE3-72E1-4CF1-ACF8-63AC8F18E0EC}" dt="2021-07-09T07:46:02.714" v="244" actId="6549"/>
        <pc:sldMkLst>
          <pc:docMk/>
          <pc:sldMk cId="3847079509" sldId="1361"/>
        </pc:sldMkLst>
        <pc:picChg chg="mod">
          <ac:chgData name="Nopenyo Dabla" userId="55e2cfb8-e5ec-4fbe-a642-d2a0802f3028" providerId="ADAL" clId="{36919FE3-72E1-4CF1-ACF8-63AC8F18E0EC}" dt="2021-07-09T05:51:02.915" v="129" actId="14100"/>
          <ac:picMkLst>
            <pc:docMk/>
            <pc:sldMk cId="3847079509" sldId="1361"/>
            <ac:picMk id="5" creationId="{D52FCB81-5A9A-4F6B-9C5F-C497B7684714}"/>
          </ac:picMkLst>
        </pc:picChg>
      </pc:sldChg>
      <pc:sldChg chg="modNotesTx">
        <pc:chgData name="Nopenyo Dabla" userId="55e2cfb8-e5ec-4fbe-a642-d2a0802f3028" providerId="ADAL" clId="{36919FE3-72E1-4CF1-ACF8-63AC8F18E0EC}" dt="2021-07-09T07:46:05.977" v="245" actId="6549"/>
        <pc:sldMkLst>
          <pc:docMk/>
          <pc:sldMk cId="1083144158" sldId="1362"/>
        </pc:sldMkLst>
      </pc:sldChg>
      <pc:sldChg chg="modNotesTx">
        <pc:chgData name="Nopenyo Dabla" userId="55e2cfb8-e5ec-4fbe-a642-d2a0802f3028" providerId="ADAL" clId="{36919FE3-72E1-4CF1-ACF8-63AC8F18E0EC}" dt="2021-07-09T07:46:14.083" v="247" actId="6549"/>
        <pc:sldMkLst>
          <pc:docMk/>
          <pc:sldMk cId="3767095630" sldId="1363"/>
        </pc:sldMkLst>
      </pc:sldChg>
      <pc:sldChg chg="modNotesTx">
        <pc:chgData name="Nopenyo Dabla" userId="55e2cfb8-e5ec-4fbe-a642-d2a0802f3028" providerId="ADAL" clId="{36919FE3-72E1-4CF1-ACF8-63AC8F18E0EC}" dt="2021-07-09T07:46:17.143" v="248" actId="6549"/>
        <pc:sldMkLst>
          <pc:docMk/>
          <pc:sldMk cId="2780626520" sldId="1364"/>
        </pc:sldMkLst>
      </pc:sldChg>
      <pc:sldChg chg="delSp modSp add del mod">
        <pc:chgData name="Nopenyo Dabla" userId="55e2cfb8-e5ec-4fbe-a642-d2a0802f3028" providerId="ADAL" clId="{36919FE3-72E1-4CF1-ACF8-63AC8F18E0EC}" dt="2021-07-09T06:55:31.332" v="232" actId="47"/>
        <pc:sldMkLst>
          <pc:docMk/>
          <pc:sldMk cId="2005684501" sldId="1365"/>
        </pc:sldMkLst>
        <pc:picChg chg="del mod modCrop">
          <ac:chgData name="Nopenyo Dabla" userId="55e2cfb8-e5ec-4fbe-a642-d2a0802f3028" providerId="ADAL" clId="{36919FE3-72E1-4CF1-ACF8-63AC8F18E0EC}" dt="2021-07-09T06:55:22.173" v="230" actId="21"/>
          <ac:picMkLst>
            <pc:docMk/>
            <pc:sldMk cId="2005684501" sldId="1365"/>
            <ac:picMk id="2" creationId="{E2697403-3B2A-4EC7-B14C-E437EC7D9BEE}"/>
          </ac:picMkLst>
        </pc:picChg>
      </pc:sldChg>
      <pc:sldChg chg="addSp delSp modSp add mod ord modNotesTx">
        <pc:chgData name="Nopenyo Dabla" userId="55e2cfb8-e5ec-4fbe-a642-d2a0802f3028" providerId="ADAL" clId="{36919FE3-72E1-4CF1-ACF8-63AC8F18E0EC}" dt="2021-07-09T07:46:10.818" v="246" actId="6549"/>
        <pc:sldMkLst>
          <pc:docMk/>
          <pc:sldMk cId="1055090035" sldId="1366"/>
        </pc:sldMkLst>
        <pc:spChg chg="add mod">
          <ac:chgData name="Nopenyo Dabla" userId="55e2cfb8-e5ec-4fbe-a642-d2a0802f3028" providerId="ADAL" clId="{36919FE3-72E1-4CF1-ACF8-63AC8F18E0EC}" dt="2021-07-09T07:31:14.955" v="239" actId="164"/>
          <ac:spMkLst>
            <pc:docMk/>
            <pc:sldMk cId="1055090035" sldId="1366"/>
            <ac:spMk id="2" creationId="{7A14A090-9B22-483F-A0E4-A4C988846749}"/>
          </ac:spMkLst>
        </pc:spChg>
        <pc:spChg chg="mod">
          <ac:chgData name="Nopenyo Dabla" userId="55e2cfb8-e5ec-4fbe-a642-d2a0802f3028" providerId="ADAL" clId="{36919FE3-72E1-4CF1-ACF8-63AC8F18E0EC}" dt="2021-07-09T06:55:06.959" v="224" actId="20577"/>
          <ac:spMkLst>
            <pc:docMk/>
            <pc:sldMk cId="1055090035" sldId="1366"/>
            <ac:spMk id="8" creationId="{385FC88F-E1DB-4E94-B8FF-D312AEDE8F71}"/>
          </ac:spMkLst>
        </pc:spChg>
        <pc:grpChg chg="add mod">
          <ac:chgData name="Nopenyo Dabla" userId="55e2cfb8-e5ec-4fbe-a642-d2a0802f3028" providerId="ADAL" clId="{36919FE3-72E1-4CF1-ACF8-63AC8F18E0EC}" dt="2021-07-09T07:31:14.955" v="239" actId="164"/>
          <ac:grpSpMkLst>
            <pc:docMk/>
            <pc:sldMk cId="1055090035" sldId="1366"/>
            <ac:grpSpMk id="3" creationId="{46A7A6EE-A9C0-498A-B701-A208141BF11E}"/>
          </ac:grpSpMkLst>
        </pc:grpChg>
        <pc:picChg chg="add mod">
          <ac:chgData name="Nopenyo Dabla" userId="55e2cfb8-e5ec-4fbe-a642-d2a0802f3028" providerId="ADAL" clId="{36919FE3-72E1-4CF1-ACF8-63AC8F18E0EC}" dt="2021-07-09T07:31:14.955" v="239" actId="164"/>
          <ac:picMkLst>
            <pc:docMk/>
            <pc:sldMk cId="1055090035" sldId="1366"/>
            <ac:picMk id="6" creationId="{1B7BDA47-BBFA-4616-87D6-246D872AB771}"/>
          </ac:picMkLst>
        </pc:picChg>
        <pc:picChg chg="del mod">
          <ac:chgData name="Nopenyo Dabla" userId="55e2cfb8-e5ec-4fbe-a642-d2a0802f3028" providerId="ADAL" clId="{36919FE3-72E1-4CF1-ACF8-63AC8F18E0EC}" dt="2021-07-09T06:55:11.992" v="228" actId="478"/>
          <ac:picMkLst>
            <pc:docMk/>
            <pc:sldMk cId="1055090035" sldId="1366"/>
            <ac:picMk id="15" creationId="{C0406C9D-36F5-4369-A96E-EAA042099323}"/>
          </ac:picMkLst>
        </pc:picChg>
        <pc:picChg chg="del">
          <ac:chgData name="Nopenyo Dabla" userId="55e2cfb8-e5ec-4fbe-a642-d2a0802f3028" providerId="ADAL" clId="{36919FE3-72E1-4CF1-ACF8-63AC8F18E0EC}" dt="2021-07-09T06:55:09.211" v="225" actId="478"/>
          <ac:picMkLst>
            <pc:docMk/>
            <pc:sldMk cId="1055090035" sldId="1366"/>
            <ac:picMk id="16" creationId="{BB394861-ADF1-4E2F-97D4-67FEE8905389}"/>
          </ac:picMkLst>
        </pc:picChg>
        <pc:picChg chg="del">
          <ac:chgData name="Nopenyo Dabla" userId="55e2cfb8-e5ec-4fbe-a642-d2a0802f3028" providerId="ADAL" clId="{36919FE3-72E1-4CF1-ACF8-63AC8F18E0EC}" dt="2021-07-09T06:55:10.853" v="226" actId="478"/>
          <ac:picMkLst>
            <pc:docMk/>
            <pc:sldMk cId="1055090035" sldId="1366"/>
            <ac:picMk id="17" creationId="{4F08175E-6057-4EA5-95E2-3113D3BAFB15}"/>
          </ac:picMkLst>
        </pc:picChg>
      </pc:sldChg>
    </pc:docChg>
  </pc:docChgLst>
</pc:chgInfo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Book4" TargetMode="External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chartUserShapes" Target="../drawings/drawing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Book1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areaChart>
        <c:grouping val="stacke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North Africa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cat>
            <c:strRef>
              <c:f>Sheet1!$B$1:$Q$1</c:f>
              <c:strCache>
                <c:ptCount val="16"/>
                <c:pt idx="0">
                  <c:v>2015</c:v>
                </c:pt>
                <c:pt idx="1">
                  <c:v>2016</c:v>
                </c:pt>
                <c:pt idx="2">
                  <c:v>2017</c:v>
                </c:pt>
                <c:pt idx="3">
                  <c:v>2018</c:v>
                </c:pt>
                <c:pt idx="4">
                  <c:v>2019</c:v>
                </c:pt>
                <c:pt idx="5">
                  <c:v>2020</c:v>
                </c:pt>
                <c:pt idx="6">
                  <c:v>2021</c:v>
                </c:pt>
                <c:pt idx="7">
                  <c:v>2022</c:v>
                </c:pt>
                <c:pt idx="8">
                  <c:v>2023</c:v>
                </c:pt>
                <c:pt idx="9">
                  <c:v>2024</c:v>
                </c:pt>
                <c:pt idx="10">
                  <c:v>2025</c:v>
                </c:pt>
                <c:pt idx="11">
                  <c:v>2026</c:v>
                </c:pt>
                <c:pt idx="12">
                  <c:v>2027</c:v>
                </c:pt>
                <c:pt idx="13">
                  <c:v>2028</c:v>
                </c:pt>
                <c:pt idx="14">
                  <c:v>2029</c:v>
                </c:pt>
                <c:pt idx="15">
                  <c:v>2030</c:v>
                </c:pt>
              </c:strCache>
            </c:strRef>
          </c:cat>
          <c:val>
            <c:numRef>
              <c:f>Sheet1!$B$2:$Q$2</c:f>
              <c:numCache>
                <c:formatCode>#,##0</c:formatCode>
                <c:ptCount val="16"/>
                <c:pt idx="0">
                  <c:v>302013.43919999996</c:v>
                </c:pt>
                <c:pt idx="1">
                  <c:v>326069.1876</c:v>
                </c:pt>
                <c:pt idx="2">
                  <c:v>352449.13920000009</c:v>
                </c:pt>
                <c:pt idx="3">
                  <c:v>381545.21640000003</c:v>
                </c:pt>
                <c:pt idx="4">
                  <c:v>413643.87119999999</c:v>
                </c:pt>
                <c:pt idx="5">
                  <c:v>449082.45120000001</c:v>
                </c:pt>
                <c:pt idx="6">
                  <c:v>488959.89840000001</c:v>
                </c:pt>
                <c:pt idx="7">
                  <c:v>531754.6884000001</c:v>
                </c:pt>
                <c:pt idx="8">
                  <c:v>577814.50560000003</c:v>
                </c:pt>
                <c:pt idx="9">
                  <c:v>626772.04319999996</c:v>
                </c:pt>
                <c:pt idx="10">
                  <c:v>677583.10919999995</c:v>
                </c:pt>
                <c:pt idx="11">
                  <c:v>731234.07959999982</c:v>
                </c:pt>
                <c:pt idx="12">
                  <c:v>787754.21279999975</c:v>
                </c:pt>
                <c:pt idx="13">
                  <c:v>847929.36840000004</c:v>
                </c:pt>
                <c:pt idx="14">
                  <c:v>911691.56880000001</c:v>
                </c:pt>
                <c:pt idx="15">
                  <c:v>976937.80080000008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D6B-4E54-B570-6E67280E4615}"/>
            </c:ext>
          </c:extLst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West Africa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cat>
            <c:strRef>
              <c:f>Sheet1!$B$1:$Q$1</c:f>
              <c:strCache>
                <c:ptCount val="16"/>
                <c:pt idx="0">
                  <c:v>2015</c:v>
                </c:pt>
                <c:pt idx="1">
                  <c:v>2016</c:v>
                </c:pt>
                <c:pt idx="2">
                  <c:v>2017</c:v>
                </c:pt>
                <c:pt idx="3">
                  <c:v>2018</c:v>
                </c:pt>
                <c:pt idx="4">
                  <c:v>2019</c:v>
                </c:pt>
                <c:pt idx="5">
                  <c:v>2020</c:v>
                </c:pt>
                <c:pt idx="6">
                  <c:v>2021</c:v>
                </c:pt>
                <c:pt idx="7">
                  <c:v>2022</c:v>
                </c:pt>
                <c:pt idx="8">
                  <c:v>2023</c:v>
                </c:pt>
                <c:pt idx="9">
                  <c:v>2024</c:v>
                </c:pt>
                <c:pt idx="10">
                  <c:v>2025</c:v>
                </c:pt>
                <c:pt idx="11">
                  <c:v>2026</c:v>
                </c:pt>
                <c:pt idx="12">
                  <c:v>2027</c:v>
                </c:pt>
                <c:pt idx="13">
                  <c:v>2028</c:v>
                </c:pt>
                <c:pt idx="14">
                  <c:v>2029</c:v>
                </c:pt>
                <c:pt idx="15">
                  <c:v>2030</c:v>
                </c:pt>
              </c:strCache>
            </c:strRef>
          </c:cat>
          <c:val>
            <c:numRef>
              <c:f>Sheet1!$B$3:$Q$3</c:f>
              <c:numCache>
                <c:formatCode>#,##0</c:formatCode>
                <c:ptCount val="16"/>
                <c:pt idx="0">
                  <c:v>52478.531999999992</c:v>
                </c:pt>
                <c:pt idx="1">
                  <c:v>63852.691200000008</c:v>
                </c:pt>
                <c:pt idx="2">
                  <c:v>75226.850399999996</c:v>
                </c:pt>
                <c:pt idx="3">
                  <c:v>86601.009600000005</c:v>
                </c:pt>
                <c:pt idx="4">
                  <c:v>97975.168799999999</c:v>
                </c:pt>
                <c:pt idx="5">
                  <c:v>109349.32799999999</c:v>
                </c:pt>
                <c:pt idx="6">
                  <c:v>120346.98240000001</c:v>
                </c:pt>
                <c:pt idx="7">
                  <c:v>131344.63680000001</c:v>
                </c:pt>
                <c:pt idx="8">
                  <c:v>142342.29120000001</c:v>
                </c:pt>
                <c:pt idx="9">
                  <c:v>153339.94560000001</c:v>
                </c:pt>
                <c:pt idx="10">
                  <c:v>164337.59999999998</c:v>
                </c:pt>
                <c:pt idx="11">
                  <c:v>175335.25440000001</c:v>
                </c:pt>
                <c:pt idx="12">
                  <c:v>186332.9088</c:v>
                </c:pt>
                <c:pt idx="13">
                  <c:v>197330.56320000003</c:v>
                </c:pt>
                <c:pt idx="14">
                  <c:v>208328.2176</c:v>
                </c:pt>
                <c:pt idx="15">
                  <c:v>219325.87199999997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BD6B-4E54-B570-6E67280E4615}"/>
            </c:ext>
          </c:extLst>
        </c:ser>
        <c:ser>
          <c:idx val="2"/>
          <c:order val="2"/>
          <c:tx>
            <c:strRef>
              <c:f>Sheet1!$A$4</c:f>
              <c:strCache>
                <c:ptCount val="1"/>
                <c:pt idx="0">
                  <c:v>East Africa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cat>
            <c:strRef>
              <c:f>Sheet1!$B$1:$Q$1</c:f>
              <c:strCache>
                <c:ptCount val="16"/>
                <c:pt idx="0">
                  <c:v>2015</c:v>
                </c:pt>
                <c:pt idx="1">
                  <c:v>2016</c:v>
                </c:pt>
                <c:pt idx="2">
                  <c:v>2017</c:v>
                </c:pt>
                <c:pt idx="3">
                  <c:v>2018</c:v>
                </c:pt>
                <c:pt idx="4">
                  <c:v>2019</c:v>
                </c:pt>
                <c:pt idx="5">
                  <c:v>2020</c:v>
                </c:pt>
                <c:pt idx="6">
                  <c:v>2021</c:v>
                </c:pt>
                <c:pt idx="7">
                  <c:v>2022</c:v>
                </c:pt>
                <c:pt idx="8">
                  <c:v>2023</c:v>
                </c:pt>
                <c:pt idx="9">
                  <c:v>2024</c:v>
                </c:pt>
                <c:pt idx="10">
                  <c:v>2025</c:v>
                </c:pt>
                <c:pt idx="11">
                  <c:v>2026</c:v>
                </c:pt>
                <c:pt idx="12">
                  <c:v>2027</c:v>
                </c:pt>
                <c:pt idx="13">
                  <c:v>2028</c:v>
                </c:pt>
                <c:pt idx="14">
                  <c:v>2029</c:v>
                </c:pt>
                <c:pt idx="15">
                  <c:v>2030</c:v>
                </c:pt>
              </c:strCache>
            </c:strRef>
          </c:cat>
          <c:val>
            <c:numRef>
              <c:f>Sheet1!$B$4:$Q$4</c:f>
              <c:numCache>
                <c:formatCode>#,##0</c:formatCode>
                <c:ptCount val="16"/>
                <c:pt idx="0">
                  <c:v>215162.76960000003</c:v>
                </c:pt>
                <c:pt idx="1">
                  <c:v>234183.60288000002</c:v>
                </c:pt>
                <c:pt idx="2">
                  <c:v>253203.24479999999</c:v>
                </c:pt>
                <c:pt idx="3">
                  <c:v>272223.16704000003</c:v>
                </c:pt>
                <c:pt idx="4">
                  <c:v>291243.86016000004</c:v>
                </c:pt>
                <c:pt idx="5">
                  <c:v>310263.71232000005</c:v>
                </c:pt>
                <c:pt idx="6">
                  <c:v>334288.60800000001</c:v>
                </c:pt>
                <c:pt idx="7">
                  <c:v>358313.71392000001</c:v>
                </c:pt>
                <c:pt idx="8">
                  <c:v>382338.74975999998</c:v>
                </c:pt>
                <c:pt idx="9">
                  <c:v>406363.64544000005</c:v>
                </c:pt>
                <c:pt idx="10">
                  <c:v>430388.61120000004</c:v>
                </c:pt>
                <c:pt idx="11">
                  <c:v>454413.64704000001</c:v>
                </c:pt>
                <c:pt idx="12">
                  <c:v>478439.24352000008</c:v>
                </c:pt>
                <c:pt idx="13">
                  <c:v>502463.50848000008</c:v>
                </c:pt>
                <c:pt idx="14">
                  <c:v>526489.03487999993</c:v>
                </c:pt>
                <c:pt idx="15">
                  <c:v>550513.93056000001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BD6B-4E54-B570-6E67280E4615}"/>
            </c:ext>
          </c:extLst>
        </c:ser>
        <c:ser>
          <c:idx val="3"/>
          <c:order val="3"/>
          <c:tx>
            <c:strRef>
              <c:f>Sheet1!$A$5</c:f>
              <c:strCache>
                <c:ptCount val="1"/>
                <c:pt idx="0">
                  <c:v>Southern Africa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cat>
            <c:strRef>
              <c:f>Sheet1!$B$1:$Q$1</c:f>
              <c:strCache>
                <c:ptCount val="16"/>
                <c:pt idx="0">
                  <c:v>2015</c:v>
                </c:pt>
                <c:pt idx="1">
                  <c:v>2016</c:v>
                </c:pt>
                <c:pt idx="2">
                  <c:v>2017</c:v>
                </c:pt>
                <c:pt idx="3">
                  <c:v>2018</c:v>
                </c:pt>
                <c:pt idx="4">
                  <c:v>2019</c:v>
                </c:pt>
                <c:pt idx="5">
                  <c:v>2020</c:v>
                </c:pt>
                <c:pt idx="6">
                  <c:v>2021</c:v>
                </c:pt>
                <c:pt idx="7">
                  <c:v>2022</c:v>
                </c:pt>
                <c:pt idx="8">
                  <c:v>2023</c:v>
                </c:pt>
                <c:pt idx="9">
                  <c:v>2024</c:v>
                </c:pt>
                <c:pt idx="10">
                  <c:v>2025</c:v>
                </c:pt>
                <c:pt idx="11">
                  <c:v>2026</c:v>
                </c:pt>
                <c:pt idx="12">
                  <c:v>2027</c:v>
                </c:pt>
                <c:pt idx="13">
                  <c:v>2028</c:v>
                </c:pt>
                <c:pt idx="14">
                  <c:v>2029</c:v>
                </c:pt>
                <c:pt idx="15">
                  <c:v>2030</c:v>
                </c:pt>
              </c:strCache>
            </c:strRef>
          </c:cat>
          <c:val>
            <c:numRef>
              <c:f>Sheet1!$B$5:$Q$5</c:f>
              <c:numCache>
                <c:formatCode>#,##0</c:formatCode>
                <c:ptCount val="16"/>
                <c:pt idx="0">
                  <c:v>231397.57248</c:v>
                </c:pt>
                <c:pt idx="1">
                  <c:v>241745.65536000003</c:v>
                </c:pt>
                <c:pt idx="2">
                  <c:v>252094.22880000001</c:v>
                </c:pt>
                <c:pt idx="3">
                  <c:v>262442.17152000003</c:v>
                </c:pt>
                <c:pt idx="4">
                  <c:v>272790.95520000003</c:v>
                </c:pt>
                <c:pt idx="5">
                  <c:v>283138.82783999998</c:v>
                </c:pt>
                <c:pt idx="6">
                  <c:v>295526.44896000001</c:v>
                </c:pt>
                <c:pt idx="7">
                  <c:v>307913.22912000003</c:v>
                </c:pt>
                <c:pt idx="8">
                  <c:v>320300.07936000003</c:v>
                </c:pt>
                <c:pt idx="9">
                  <c:v>332686.85952000006</c:v>
                </c:pt>
                <c:pt idx="10">
                  <c:v>345074.20032000006</c:v>
                </c:pt>
                <c:pt idx="11">
                  <c:v>357461.19072000007</c:v>
                </c:pt>
                <c:pt idx="12">
                  <c:v>369848.04096000001</c:v>
                </c:pt>
                <c:pt idx="13">
                  <c:v>382235.38176000008</c:v>
                </c:pt>
                <c:pt idx="14">
                  <c:v>394622.23200000002</c:v>
                </c:pt>
                <c:pt idx="15">
                  <c:v>407008.87200000003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BD6B-4E54-B570-6E67280E4615}"/>
            </c:ext>
          </c:extLst>
        </c:ser>
        <c:ser>
          <c:idx val="4"/>
          <c:order val="4"/>
          <c:tx>
            <c:strRef>
              <c:f>Sheet1!$A$6</c:f>
              <c:strCache>
                <c:ptCount val="1"/>
                <c:pt idx="0">
                  <c:v>Central Africa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cat>
            <c:strRef>
              <c:f>Sheet1!$B$1:$Q$1</c:f>
              <c:strCache>
                <c:ptCount val="16"/>
                <c:pt idx="0">
                  <c:v>2015</c:v>
                </c:pt>
                <c:pt idx="1">
                  <c:v>2016</c:v>
                </c:pt>
                <c:pt idx="2">
                  <c:v>2017</c:v>
                </c:pt>
                <c:pt idx="3">
                  <c:v>2018</c:v>
                </c:pt>
                <c:pt idx="4">
                  <c:v>2019</c:v>
                </c:pt>
                <c:pt idx="5">
                  <c:v>2020</c:v>
                </c:pt>
                <c:pt idx="6">
                  <c:v>2021</c:v>
                </c:pt>
                <c:pt idx="7">
                  <c:v>2022</c:v>
                </c:pt>
                <c:pt idx="8">
                  <c:v>2023</c:v>
                </c:pt>
                <c:pt idx="9">
                  <c:v>2024</c:v>
                </c:pt>
                <c:pt idx="10">
                  <c:v>2025</c:v>
                </c:pt>
                <c:pt idx="11">
                  <c:v>2026</c:v>
                </c:pt>
                <c:pt idx="12">
                  <c:v>2027</c:v>
                </c:pt>
                <c:pt idx="13">
                  <c:v>2028</c:v>
                </c:pt>
                <c:pt idx="14">
                  <c:v>2029</c:v>
                </c:pt>
                <c:pt idx="15">
                  <c:v>2030</c:v>
                </c:pt>
              </c:strCache>
            </c:strRef>
          </c:cat>
          <c:val>
            <c:numRef>
              <c:f>Sheet1!$B$6:$Q$6</c:f>
              <c:numCache>
                <c:formatCode>0</c:formatCode>
                <c:ptCount val="16"/>
                <c:pt idx="0">
                  <c:v>26969.92901391106</c:v>
                </c:pt>
                <c:pt idx="1">
                  <c:v>29291.955706806842</c:v>
                </c:pt>
                <c:pt idx="2">
                  <c:v>31803.860726636503</c:v>
                </c:pt>
                <c:pt idx="3">
                  <c:v>34430.506517115966</c:v>
                </c:pt>
                <c:pt idx="4">
                  <c:v>37310.184729528723</c:v>
                </c:pt>
                <c:pt idx="5">
                  <c:v>40428.785230859736</c:v>
                </c:pt>
                <c:pt idx="6">
                  <c:v>43853.405216429506</c:v>
                </c:pt>
                <c:pt idx="7">
                  <c:v>47568.000162546392</c:v>
                </c:pt>
                <c:pt idx="8">
                  <c:v>51591.512257887414</c:v>
                </c:pt>
                <c:pt idx="9">
                  <c:v>55809.156346892712</c:v>
                </c:pt>
                <c:pt idx="10">
                  <c:v>60332.441916569485</c:v>
                </c:pt>
                <c:pt idx="11">
                  <c:v>65198.81474261151</c:v>
                </c:pt>
                <c:pt idx="12">
                  <c:v>70409.838893308945</c:v>
                </c:pt>
                <c:pt idx="13">
                  <c:v>76035.473065308979</c:v>
                </c:pt>
                <c:pt idx="14">
                  <c:v>81609.703630577278</c:v>
                </c:pt>
                <c:pt idx="15">
                  <c:v>87478.792368751674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BD6B-4E54-B570-6E67280E461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992397919"/>
        <c:axId val="1991199039"/>
      </c:areaChart>
      <c:catAx>
        <c:axId val="1992397919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991199039"/>
        <c:crosses val="autoZero"/>
        <c:auto val="1"/>
        <c:lblAlgn val="ctr"/>
        <c:lblOffset val="100"/>
        <c:noMultiLvlLbl val="0"/>
      </c:catAx>
      <c:valAx>
        <c:axId val="1991199039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992397919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zero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  <c:userShapes r:id="rId4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Global</a:t>
            </a:r>
            <a:r>
              <a:rPr lang="en-US" baseline="0"/>
              <a:t> Shares of Solar</a:t>
            </a:r>
          </a:p>
          <a:p>
            <a:pPr>
              <a:defRPr/>
            </a:pPr>
            <a:r>
              <a:rPr lang="en-US" baseline="0"/>
              <a:t>PV installed Capacity</a:t>
            </a:r>
            <a:endParaRPr lang="en-US"/>
          </a:p>
        </c:rich>
      </c:tx>
      <c:layout>
        <c:manualLayout>
          <c:xMode val="edge"/>
          <c:yMode val="edge"/>
          <c:x val="0.37907385697538099"/>
          <c:y val="0.5080109417741304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doughnut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D564-477C-95DE-6AC50672632B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D564-477C-95DE-6AC50672632B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D564-477C-95DE-6AC50672632B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D564-477C-95DE-6AC50672632B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D564-477C-95DE-6AC50672632B}"/>
              </c:ext>
            </c:extLst>
          </c:dPt>
          <c:dPt>
            <c:idx val="5"/>
            <c:bubble3D val="0"/>
            <c:spPr>
              <a:solidFill>
                <a:schemeClr val="accent6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B-D564-477C-95DE-6AC50672632B}"/>
              </c:ext>
            </c:extLst>
          </c:dPt>
          <c:dPt>
            <c:idx val="6"/>
            <c:bubble3D val="0"/>
            <c:spPr>
              <a:solidFill>
                <a:schemeClr val="accent1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D-D564-477C-95DE-6AC50672632B}"/>
              </c:ext>
            </c:extLst>
          </c:dPt>
          <c:dPt>
            <c:idx val="7"/>
            <c:bubble3D val="0"/>
            <c:spPr>
              <a:solidFill>
                <a:schemeClr val="accent2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F-D564-477C-95DE-6AC50672632B}"/>
              </c:ext>
            </c:extLst>
          </c:dPt>
          <c:dPt>
            <c:idx val="8"/>
            <c:bubble3D val="0"/>
            <c:spPr>
              <a:solidFill>
                <a:schemeClr val="accent3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1-D564-477C-95DE-6AC50672632B}"/>
              </c:ext>
            </c:extLst>
          </c:dPt>
          <c:dLbls>
            <c:dLbl>
              <c:idx val="0"/>
              <c:layout>
                <c:manualLayout>
                  <c:x val="-9.5740523642047742E-2"/>
                  <c:y val="-0.16282401979940081"/>
                </c:manualLayout>
              </c:layout>
              <c:numFmt formatCode="0.00%" sourceLinked="0"/>
              <c:spPr>
                <a:solidFill>
                  <a:srgbClr val="C00000"/>
                </a:solidFill>
                <a:ln>
                  <a:solidFill>
                    <a:sysClr val="windowText" lastClr="000000">
                      <a:lumMod val="25000"/>
                      <a:lumOff val="75000"/>
                    </a:sysClr>
                  </a:solidFill>
                </a:ln>
                <a:effectLst/>
              </c:spPr>
              <c:txPr>
                <a:bodyPr rot="0" spcFirstLastPara="1" vertOverflow="clip" horzOverflow="clip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900" b="1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wedgeRectCallout">
                      <a:avLst/>
                    </a:prstGeom>
                    <a:noFill/>
                    <a:ln>
                      <a:noFill/>
                    </a:ln>
                  </c15:spPr>
                  <c15:layout>
                    <c:manualLayout>
                      <c:w val="0.10428563076743191"/>
                      <c:h val="0.11823023880514351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1-D564-477C-95DE-6AC50672632B}"/>
                </c:ext>
              </c:extLst>
            </c:dLbl>
            <c:dLbl>
              <c:idx val="1"/>
              <c:layout>
                <c:manualLayout>
                  <c:x val="9.3786635404454866E-2"/>
                  <c:y val="1.9538882375928036E-2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D564-477C-95DE-6AC50672632B}"/>
                </c:ext>
              </c:extLst>
            </c:dLbl>
            <c:dLbl>
              <c:idx val="2"/>
              <c:layout>
                <c:manualLayout>
                  <c:x val="-6.4478311840562755E-2"/>
                  <c:y val="7.4899049107724366E-2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D564-477C-95DE-6AC50672632B}"/>
                </c:ext>
              </c:extLst>
            </c:dLbl>
            <c:dLbl>
              <c:idx val="3"/>
              <c:layout>
                <c:manualLayout>
                  <c:x val="-0.21688159437280188"/>
                  <c:y val="-3.9077764751856314E-2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D564-477C-95DE-6AC50672632B}"/>
                </c:ext>
              </c:extLst>
            </c:dLbl>
            <c:dLbl>
              <c:idx val="4"/>
              <c:layout>
                <c:manualLayout>
                  <c:x val="-0.14067995310668238"/>
                  <c:y val="-7.8155529503712448E-2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D564-477C-95DE-6AC50672632B}"/>
                </c:ext>
              </c:extLst>
            </c:dLbl>
            <c:dLbl>
              <c:idx val="5"/>
              <c:layout>
                <c:manualLayout>
                  <c:x val="-9.9648300117233288E-2"/>
                  <c:y val="-2.9308323563892145E-2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D564-477C-95DE-6AC50672632B}"/>
                </c:ext>
              </c:extLst>
            </c:dLbl>
            <c:dLbl>
              <c:idx val="6"/>
              <c:layout>
                <c:manualLayout>
                  <c:x val="-0.10160218835482611"/>
                  <c:y val="-9.4437931483652468E-2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D564-477C-95DE-6AC50672632B}"/>
                </c:ext>
              </c:extLst>
            </c:dLbl>
            <c:dLbl>
              <c:idx val="7"/>
              <c:layout>
                <c:manualLayout>
                  <c:x val="0.16412661195779601"/>
                  <c:y val="-8.4668490295688417E-2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F-D564-477C-95DE-6AC50672632B}"/>
                </c:ext>
              </c:extLst>
            </c:dLbl>
            <c:dLbl>
              <c:idx val="8"/>
              <c:layout>
                <c:manualLayout>
                  <c:x val="7.6201641266119502E-2"/>
                  <c:y val="-0.19213234336329299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1-D564-477C-95DE-6AC50672632B}"/>
                </c:ext>
              </c:extLst>
            </c:dLbl>
            <c:numFmt formatCode="0.00%" sourceLinked="0"/>
            <c:spPr>
              <a:solidFill>
                <a:sysClr val="window" lastClr="FFFFFF"/>
              </a:solidFill>
              <a:ln>
                <a:solidFill>
                  <a:sysClr val="windowText" lastClr="000000">
                    <a:lumMod val="25000"/>
                    <a:lumOff val="75000"/>
                  </a:sysClr>
                </a:solidFill>
              </a:ln>
              <a:effectLst/>
            </c:spPr>
            <c:txPr>
              <a:bodyPr rot="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dk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0"/>
            <c:showCatName val="1"/>
            <c:showSerName val="0"/>
            <c:showPercent val="1"/>
            <c:showBubbleSize val="0"/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wedgeRectCallout">
                    <a:avLst/>
                  </a:prstGeom>
                  <a:noFill/>
                  <a:ln>
                    <a:noFill/>
                  </a:ln>
                </c15:spPr>
              </c:ext>
            </c:extLst>
          </c:dLbls>
          <c:cat>
            <c:strRef>
              <c:f>Solar!$F$3:$F$11</c:f>
              <c:strCache>
                <c:ptCount val="9"/>
                <c:pt idx="0">
                  <c:v>Africa</c:v>
                </c:pt>
                <c:pt idx="1">
                  <c:v>Asia</c:v>
                </c:pt>
                <c:pt idx="2">
                  <c:v>Central America &amp; Carribean</c:v>
                </c:pt>
                <c:pt idx="3">
                  <c:v>Eurasia</c:v>
                </c:pt>
                <c:pt idx="4">
                  <c:v>Europe</c:v>
                </c:pt>
                <c:pt idx="5">
                  <c:v>Middle-East</c:v>
                </c:pt>
                <c:pt idx="6">
                  <c:v>North America</c:v>
                </c:pt>
                <c:pt idx="7">
                  <c:v>Oceania</c:v>
                </c:pt>
                <c:pt idx="8">
                  <c:v>South America</c:v>
                </c:pt>
              </c:strCache>
            </c:strRef>
          </c:cat>
          <c:val>
            <c:numRef>
              <c:f>Solar!$G$3:$G$11</c:f>
              <c:numCache>
                <c:formatCode>General</c:formatCode>
                <c:ptCount val="9"/>
                <c:pt idx="0">
                  <c:v>10.581</c:v>
                </c:pt>
                <c:pt idx="1">
                  <c:v>407.03800000000001</c:v>
                </c:pt>
                <c:pt idx="2">
                  <c:v>2.391</c:v>
                </c:pt>
                <c:pt idx="3">
                  <c:v>8.2309999999999999</c:v>
                </c:pt>
                <c:pt idx="4">
                  <c:v>163.46600000000001</c:v>
                </c:pt>
                <c:pt idx="5">
                  <c:v>6.968</c:v>
                </c:pt>
                <c:pt idx="6">
                  <c:v>84.54</c:v>
                </c:pt>
                <c:pt idx="7">
                  <c:v>17.986000000000001</c:v>
                </c:pt>
                <c:pt idx="8">
                  <c:v>12.768000000000001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2-D564-477C-95DE-6AC50672632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  <c:holeSize val="75"/>
      </c:doughnut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7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0.16489</cdr:x>
      <cdr:y>0.04425</cdr:y>
    </cdr:from>
    <cdr:to>
      <cdr:x>0.46765</cdr:x>
      <cdr:y>0.18655</cdr:y>
    </cdr:to>
    <cdr:sp macro="" textlink="">
      <cdr:nvSpPr>
        <cdr:cNvPr id="2" name="Rectangle 1">
          <a:extLst xmlns:a="http://schemas.openxmlformats.org/drawingml/2006/main">
            <a:ext uri="{FF2B5EF4-FFF2-40B4-BE49-F238E27FC236}">
              <a16:creationId xmlns:a16="http://schemas.microsoft.com/office/drawing/2014/main" id="{42BF2A30-4F8C-4266-8B5B-A357B8101B81}"/>
            </a:ext>
          </a:extLst>
        </cdr:cNvPr>
        <cdr:cNvSpPr/>
      </cdr:nvSpPr>
      <cdr:spPr>
        <a:xfrm xmlns:a="http://schemas.openxmlformats.org/drawingml/2006/main">
          <a:off x="1810905" y="238173"/>
          <a:ext cx="3325090" cy="765864"/>
        </a:xfrm>
        <a:prstGeom xmlns:a="http://schemas.openxmlformats.org/drawingml/2006/main" prst="rect">
          <a:avLst/>
        </a:prstGeom>
        <a:solidFill xmlns:a="http://schemas.openxmlformats.org/drawingml/2006/main">
          <a:schemeClr val="bg1"/>
        </a:solidFill>
        <a:ln xmlns:a="http://schemas.openxmlformats.org/drawingml/2006/main" w="57150">
          <a:solidFill>
            <a:srgbClr val="C00000"/>
          </a:solidFill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pPr algn="ctr"/>
          <a:r>
            <a:rPr lang="en-US" sz="2000" dirty="0">
              <a:solidFill>
                <a:schemeClr val="tx1"/>
              </a:solidFill>
            </a:rPr>
            <a:t>More than 2.5 times increase between 2015 and 2030</a:t>
          </a:r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76F6B6-35CC-4745-9671-8923BFAD79AD}" type="datetimeFigureOut">
              <a:rPr lang="en-US" smtClean="0"/>
              <a:t>7/9/2021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FAE9093-7284-48E0-BACB-A60485C3D0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95843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57200" y="720725"/>
            <a:ext cx="6400800" cy="36004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20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F56EF13-2C02-484D-BE29-D537B0027BE5}" type="slidenum">
              <a: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342635080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FAE9093-7284-48E0-BACB-A60485C3D03C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32224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FAE9093-7284-48E0-BACB-A60485C3D03C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146078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57200" y="720725"/>
            <a:ext cx="6400800" cy="36004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20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F56EF13-2C02-484D-BE29-D537B0027BE5}" type="slidenum">
              <a: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304836383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AF60FA8-7B3F-4A7C-8F0E-23C53659501D}" type="slidenum">
              <a:rPr lang="de-DE" smtClean="0"/>
              <a:pPr>
                <a:defRPr/>
              </a:pPr>
              <a:t>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2174317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BAF60FA8-7B3F-4A7C-8F0E-23C53659501D}" type="slidenum">
              <a:rPr lang="de-DE" smtClean="0"/>
              <a:pPr>
                <a:defRPr/>
              </a:pPr>
              <a:t>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63640951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670ADA5-6EDF-42EE-A631-CA02D72CAA7A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420350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FAE9093-7284-48E0-BACB-A60485C3D03C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522144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FAE9093-7284-48E0-BACB-A60485C3D03C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772204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FAE9093-7284-48E0-BACB-A60485C3D03C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537156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FAE9093-7284-48E0-BACB-A60485C3D03C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704215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FAE9093-7284-48E0-BACB-A60485C3D03C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109149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8D7645-BA83-446D-BDCB-87BAE082861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64AC878-A980-4CB2-84DB-0C98FA82BD2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4499690-FDB0-48A6-B63C-D413A9210F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E10A11-D31B-4600-B87F-D64BB3464FCF}" type="datetimeFigureOut">
              <a:rPr lang="en-US" smtClean="0"/>
              <a:t>7/9/2021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3A6AE6D-D1B9-490C-813B-B8C498DF02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37307C8-8549-4C6B-9B10-5A1AB9F908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516FE-6E54-4108-A1E7-33C0DD5DFC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04657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2CA2BD-211A-4C2D-91C5-97DA13FFFC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08056D1-111A-45BB-807C-455545CA1D2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9DFD472-EC19-4A91-A325-C9C53E813D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E10A11-D31B-4600-B87F-D64BB3464FCF}" type="datetimeFigureOut">
              <a:rPr lang="en-US" smtClean="0"/>
              <a:t>7/9/2021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337F6EA-AA5A-4B17-9409-A614F45D52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9689E7B-1256-4B21-A589-F4AE6B59F3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516FE-6E54-4108-A1E7-33C0DD5DFC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29702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F20F52A4-1BC2-4281-A5DC-1BB000F25C8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06BE24D-4EC1-4FB4-82E7-F88F7BA4D06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849AA79-1CCB-42DF-A1EF-C701DA2BBD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E10A11-D31B-4600-B87F-D64BB3464FCF}" type="datetimeFigureOut">
              <a:rPr lang="en-US" smtClean="0"/>
              <a:t>7/9/2021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F900249-6304-49A9-B23E-AD9807DBBA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3FA47E1-306A-40FA-806A-F8560F09B7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516FE-6E54-4108-A1E7-33C0DD5DFC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490987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6529506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1512032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9373" y="288431"/>
            <a:ext cx="11228917" cy="484269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872A6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565FDF4-D2FE-483D-8AFC-13EC22B32FDB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60469408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>
          <a:xfrm>
            <a:off x="335360" y="332657"/>
            <a:ext cx="11228917" cy="484269"/>
          </a:xfrm>
          <a:prstGeom prst="rect">
            <a:avLst/>
          </a:prstGeom>
        </p:spPr>
        <p:txBody>
          <a:bodyPr/>
          <a:lstStyle>
            <a:lvl1pPr>
              <a:defRPr sz="3200" b="1">
                <a:solidFill>
                  <a:srgbClr val="0872A6"/>
                </a:solidFill>
                <a:latin typeface="ITC Avant Garde Gothic"/>
              </a:defRPr>
            </a:lvl1pPr>
          </a:lstStyle>
          <a:p>
            <a:r>
              <a:rPr lang="en-US"/>
              <a:t>[Slide title]</a:t>
            </a:r>
          </a:p>
        </p:txBody>
      </p:sp>
      <p:sp>
        <p:nvSpPr>
          <p:cNvPr id="10" name="Content Placeholder 2"/>
          <p:cNvSpPr>
            <a:spLocks noGrp="1"/>
          </p:cNvSpPr>
          <p:nvPr>
            <p:ph idx="1"/>
          </p:nvPr>
        </p:nvSpPr>
        <p:spPr>
          <a:xfrm>
            <a:off x="335360" y="1560860"/>
            <a:ext cx="5181600" cy="4663032"/>
          </a:xfrm>
          <a:prstGeom prst="rect">
            <a:avLst/>
          </a:prstGeom>
          <a:solidFill>
            <a:schemeClr val="bg2"/>
          </a:solidFill>
          <a:ln>
            <a:solidFill>
              <a:schemeClr val="bg2">
                <a:lumMod val="75000"/>
              </a:schemeClr>
            </a:solidFill>
          </a:ln>
        </p:spPr>
        <p:txBody>
          <a:bodyPr tIns="91440" bIns="91440"/>
          <a:lstStyle>
            <a:lvl1pPr marL="228600" indent="-228600">
              <a:lnSpc>
                <a:spcPct val="100000"/>
              </a:lnSpc>
              <a:spcBef>
                <a:spcPts val="600"/>
              </a:spcBef>
              <a:buClr>
                <a:srgbClr val="0872A6"/>
              </a:buClr>
              <a:buFont typeface="Calibri" panose="020F0502020204030204" pitchFamily="34" charset="0"/>
              <a:buChar char="»"/>
              <a:defRPr sz="2400">
                <a:latin typeface="+mn-lt"/>
                <a:cs typeface="Arial" panose="020B0604020202020204" pitchFamily="34" charset="0"/>
              </a:defRPr>
            </a:lvl1pPr>
            <a:lvl2pPr marL="685800" indent="-228600">
              <a:lnSpc>
                <a:spcPct val="100000"/>
              </a:lnSpc>
              <a:spcBef>
                <a:spcPts val="600"/>
              </a:spcBef>
              <a:buClr>
                <a:srgbClr val="0872A6"/>
              </a:buClr>
              <a:buFont typeface="Calibri" panose="020F0502020204030204" pitchFamily="34" charset="0"/>
              <a:buChar char="»"/>
              <a:defRPr sz="2000">
                <a:latin typeface="+mn-lt"/>
                <a:cs typeface="Arial" panose="020B0604020202020204" pitchFamily="34" charset="0"/>
              </a:defRPr>
            </a:lvl2pPr>
            <a:lvl3pPr marL="1143000" indent="-228600">
              <a:lnSpc>
                <a:spcPct val="100000"/>
              </a:lnSpc>
              <a:spcBef>
                <a:spcPts val="600"/>
              </a:spcBef>
              <a:buClr>
                <a:srgbClr val="0872A6"/>
              </a:buClr>
              <a:buFont typeface="Calibri" panose="020F0502020204030204" pitchFamily="34" charset="0"/>
              <a:buChar char="»"/>
              <a:defRPr sz="2000">
                <a:latin typeface="+mn-lt"/>
                <a:cs typeface="Arial" panose="020B0604020202020204" pitchFamily="34" charset="0"/>
              </a:defRPr>
            </a:lvl3pPr>
            <a:lvl4pPr marL="1600200" indent="-228600">
              <a:lnSpc>
                <a:spcPct val="100000"/>
              </a:lnSpc>
              <a:spcBef>
                <a:spcPts val="600"/>
              </a:spcBef>
              <a:buClr>
                <a:srgbClr val="0872A6"/>
              </a:buClr>
              <a:buFont typeface="Calibri" panose="020F0502020204030204" pitchFamily="34" charset="0"/>
              <a:buChar char="»"/>
              <a:defRPr sz="1800">
                <a:latin typeface="+mn-lt"/>
                <a:cs typeface="Arial" panose="020B0604020202020204" pitchFamily="34" charset="0"/>
              </a:defRPr>
            </a:lvl4pPr>
            <a:lvl5pPr marL="2057400" indent="-228600">
              <a:lnSpc>
                <a:spcPct val="100000"/>
              </a:lnSpc>
              <a:spcBef>
                <a:spcPts val="600"/>
              </a:spcBef>
              <a:buClr>
                <a:srgbClr val="0872A6"/>
              </a:buClr>
              <a:buFont typeface="Calibri" panose="020F0502020204030204" pitchFamily="34" charset="0"/>
              <a:buChar char="»"/>
              <a:defRPr sz="1800">
                <a:latin typeface="+mn-lt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24646" y="6356350"/>
            <a:ext cx="7773105" cy="365125"/>
          </a:xfrm>
        </p:spPr>
        <p:txBody>
          <a:bodyPr/>
          <a:lstStyle>
            <a:lvl1pPr>
              <a:defRPr>
                <a:latin typeface="+mn-lt"/>
              </a:defRPr>
            </a:lvl1pPr>
          </a:lstStyle>
          <a:p>
            <a:pPr algn="l"/>
            <a:endParaRPr lang="en-US"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113440" y="6356351"/>
            <a:ext cx="2743200" cy="365125"/>
          </a:xfrm>
        </p:spPr>
        <p:txBody>
          <a:bodyPr/>
          <a:lstStyle>
            <a:lvl1pPr>
              <a:defRPr>
                <a:latin typeface="+mn-lt"/>
              </a:defRPr>
            </a:lvl1pPr>
          </a:lstStyle>
          <a:p>
            <a:fld id="{B11C1A20-AD1D-4DB2-8DF7-1AE11FF04B0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3" name="Content Placeholder 2"/>
          <p:cNvSpPr>
            <a:spLocks noGrp="1"/>
          </p:cNvSpPr>
          <p:nvPr>
            <p:ph idx="13"/>
          </p:nvPr>
        </p:nvSpPr>
        <p:spPr>
          <a:xfrm>
            <a:off x="5638720" y="1556791"/>
            <a:ext cx="6217920" cy="4663032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spcBef>
                <a:spcPts val="600"/>
              </a:spcBef>
              <a:buClr>
                <a:srgbClr val="0872A6"/>
              </a:buClr>
              <a:buFont typeface="Wingdings" panose="05000000000000000000" pitchFamily="2" charset="2"/>
              <a:buNone/>
              <a:defRPr sz="2800">
                <a:latin typeface="+mn-lt"/>
                <a:cs typeface="Arial" panose="020B0604020202020204" pitchFamily="34" charset="0"/>
              </a:defRPr>
            </a:lvl1pPr>
            <a:lvl2pPr marL="685800" indent="-228600">
              <a:lnSpc>
                <a:spcPct val="100000"/>
              </a:lnSpc>
              <a:spcBef>
                <a:spcPts val="600"/>
              </a:spcBef>
              <a:buClr>
                <a:srgbClr val="0872A6"/>
              </a:buClr>
              <a:buFont typeface="Wingdings" panose="05000000000000000000" pitchFamily="2" charset="2"/>
              <a:buChar char="§"/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lnSpc>
                <a:spcPct val="100000"/>
              </a:lnSpc>
              <a:spcBef>
                <a:spcPts val="600"/>
              </a:spcBef>
              <a:buClr>
                <a:srgbClr val="0872A6"/>
              </a:buClr>
              <a:buFont typeface="Wingdings" panose="05000000000000000000" pitchFamily="2" charset="2"/>
              <a:buChar char="§"/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lnSpc>
                <a:spcPct val="100000"/>
              </a:lnSpc>
              <a:spcBef>
                <a:spcPts val="600"/>
              </a:spcBef>
              <a:buClr>
                <a:srgbClr val="0872A6"/>
              </a:buClr>
              <a:buFont typeface="Wingdings" panose="05000000000000000000" pitchFamily="2" charset="2"/>
              <a:buChar char="§"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lnSpc>
                <a:spcPct val="100000"/>
              </a:lnSpc>
              <a:spcBef>
                <a:spcPts val="600"/>
              </a:spcBef>
              <a:buClr>
                <a:srgbClr val="0872A6"/>
              </a:buClr>
              <a:buFont typeface="Wingdings" panose="05000000000000000000" pitchFamily="2" charset="2"/>
              <a:buChar char="§"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98121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8172535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1246"/>
            </a:lvl1pPr>
            <a:lvl2pPr marL="237390" indent="0" algn="ctr">
              <a:buNone/>
              <a:defRPr sz="1038"/>
            </a:lvl2pPr>
            <a:lvl3pPr marL="474779" indent="0" algn="ctr">
              <a:buNone/>
              <a:defRPr sz="935"/>
            </a:lvl3pPr>
            <a:lvl4pPr marL="712169" indent="0" algn="ctr">
              <a:buNone/>
              <a:defRPr sz="831"/>
            </a:lvl4pPr>
            <a:lvl5pPr marL="949559" indent="0" algn="ctr">
              <a:buNone/>
              <a:defRPr sz="831"/>
            </a:lvl5pPr>
            <a:lvl6pPr marL="1186948" indent="0" algn="ctr">
              <a:buNone/>
              <a:defRPr sz="831"/>
            </a:lvl6pPr>
            <a:lvl7pPr marL="1424338" indent="0" algn="ctr">
              <a:buNone/>
              <a:defRPr sz="831"/>
            </a:lvl7pPr>
            <a:lvl8pPr marL="1661728" indent="0" algn="ctr">
              <a:buNone/>
              <a:defRPr sz="831"/>
            </a:lvl8pPr>
            <a:lvl9pPr marL="1899117" indent="0" algn="ctr">
              <a:buNone/>
              <a:defRPr sz="831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094A3753-0D74-4F97-AFF5-26662B9280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8937489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8367" y="1556793"/>
            <a:ext cx="11228917" cy="484269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872A6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367" y="2276872"/>
            <a:ext cx="11228917" cy="3368731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565FDF4-D2FE-483D-8AFC-13EC22B32FDB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7981498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FBF516-14C3-4D86-86D2-7E6E160AFF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5CC128B-28B5-4BCF-A5F5-0B26F607C92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2E53906-9731-4476-B2B7-9E756227DB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E10A11-D31B-4600-B87F-D64BB3464FCF}" type="datetimeFigureOut">
              <a:rPr lang="en-US" smtClean="0"/>
              <a:t>7/9/2021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D72C0A4-AFAF-41C7-B96D-4F65DD2CE6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BEA8D8A-C5FC-45D6-900D-B2D36355FE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516FE-6E54-4108-A1E7-33C0DD5DFC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81218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4D7DC2-4C49-4CD3-84FC-E0820DB725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3124BD6-38A3-4F0C-90FC-55D74510FD1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0CA0550-645F-4520-99E9-16BF492471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E10A11-D31B-4600-B87F-D64BB3464FCF}" type="datetimeFigureOut">
              <a:rPr lang="en-US" smtClean="0"/>
              <a:t>7/9/2021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A516F51-24E8-4949-8305-2E5B71528E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8D3CAD3-E20A-4450-B395-0C04776C96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516FE-6E54-4108-A1E7-33C0DD5DFC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85245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FB896E-75D6-4D0F-865F-BC3A43DD7D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AEBAB48-76CE-4996-8411-60D8F0CD344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544C2EA-013A-4CCE-9F6D-51F545B10B6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BCD671C-7627-4219-A7B6-BF574EF216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E10A11-D31B-4600-B87F-D64BB3464FCF}" type="datetimeFigureOut">
              <a:rPr lang="en-US" smtClean="0"/>
              <a:t>7/9/2021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180EB7A-4863-4274-8A50-C51810296B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E10E387-284D-48E5-B334-F94A25A5B9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516FE-6E54-4108-A1E7-33C0DD5DFC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96181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043CF7-71BB-4960-AF35-2E5B0C476B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9D5F98A-D4AD-4A53-8115-B0D1E6A1A56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2D15713-0957-47CB-9F01-9E2E00497AC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0E9656C-519E-482C-A06C-786D2064C5B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B4D6F4A-17CD-4FDB-AD0A-452E35697C8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1424536-F9A4-4A50-905E-1655E9082C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E10A11-D31B-4600-B87F-D64BB3464FCF}" type="datetimeFigureOut">
              <a:rPr lang="en-US" smtClean="0"/>
              <a:t>7/9/2021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363761C-8538-460D-BCEC-BB4254A231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629762C-FFEB-4B9D-8D6C-97404D29AE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516FE-6E54-4108-A1E7-33C0DD5DFC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82284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09864B-89CA-4F2B-A369-43759F23F8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CBDE59B-5A51-46A1-A051-2116A586D2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E10A11-D31B-4600-B87F-D64BB3464FCF}" type="datetimeFigureOut">
              <a:rPr lang="en-US" smtClean="0"/>
              <a:t>7/9/2021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938E65A-0BA1-480C-8B92-7ECBB77D33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D92EA5F-8E7E-4C30-9E76-3E19E313A3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516FE-6E54-4108-A1E7-33C0DD5DFC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46122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8410E5A-0BE4-4D39-B612-9E5B716643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E10A11-D31B-4600-B87F-D64BB3464FCF}" type="datetimeFigureOut">
              <a:rPr lang="en-US" smtClean="0"/>
              <a:t>7/9/2021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D9ECD8F-985A-492C-AC68-70777B51A1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EF3A2E9-761E-4DBC-AF5A-1D76C8D728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516FE-6E54-4108-A1E7-33C0DD5DFC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2587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38E416-DB40-49CF-ADB6-1C0E71DED0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B132682-0C09-46AC-9F9E-F3435C27500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CE8FDBE-E22A-4BA9-90CD-82F1578589C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E4F86B4-F845-4A35-8E2B-AB0D3F7AA4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E10A11-D31B-4600-B87F-D64BB3464FCF}" type="datetimeFigureOut">
              <a:rPr lang="en-US" smtClean="0"/>
              <a:t>7/9/2021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7D106B4-2E9D-401D-BA6F-A5BE1DFD69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03CD1B3-69E0-48BE-9891-024B377CCD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516FE-6E54-4108-A1E7-33C0DD5DFC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05137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4F2C7B-AC9A-4239-8733-253A8CEABE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6766F9C-5CBB-4F52-92E7-7D10213FEB7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1554AEA-E01A-493C-A23E-FC797E90742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44A1EDE-73CC-463E-895F-A82B0D6D1D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E10A11-D31B-4600-B87F-D64BB3464FCF}" type="datetimeFigureOut">
              <a:rPr lang="en-US" smtClean="0"/>
              <a:t>7/9/2021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0AD292A-0949-44F6-A4BE-16B18A156A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704F0C2-5BA1-4497-AF10-9C912F46A8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516FE-6E54-4108-A1E7-33C0DD5DFC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43424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jpeg"/><Relationship Id="rId3" Type="http://schemas.openxmlformats.org/officeDocument/2006/relationships/slideLayout" Target="../slideLayouts/slideLayout15.xml"/><Relationship Id="rId7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5" Type="http://schemas.openxmlformats.org/officeDocument/2006/relationships/slideLayout" Target="../slideLayouts/slideLayout17.xml"/><Relationship Id="rId4" Type="http://schemas.openxmlformats.org/officeDocument/2006/relationships/slideLayout" Target="../slideLayouts/slideLayout16.xml"/><Relationship Id="rId9" Type="http://schemas.openxmlformats.org/officeDocument/2006/relationships/image" Target="../media/image2.em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55C3397-B760-476A-98CC-3D5DDF32BB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8429A32-E504-4F60-A6D6-D5CF83A8C7F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AD0C98A-601E-4FE1-9792-DE7367D97D8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8E10A11-D31B-4600-B87F-D64BB3464FCF}" type="datetimeFigureOut">
              <a:rPr lang="en-US" smtClean="0"/>
              <a:t>7/9/2021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90286A9-68E8-4F5C-BB87-72A2C03F2BB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0701CDE-3472-48DE-8DA8-F48AF9CAE5F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FC516FE-6E54-4108-A1E7-33C0DD5DFC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17283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3EAEFA9C-3C36-F44B-B4B8-30184E71FD8E}"/>
              </a:ext>
            </a:extLst>
          </p:cNvPr>
          <p:cNvPicPr>
            <a:picLocks noChangeAspect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96600" y="6466584"/>
            <a:ext cx="810685" cy="194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DB6A4EC5-95EB-6046-A5D6-2ED056811B54}"/>
              </a:ext>
            </a:extLst>
          </p:cNvPr>
          <p:cNvPicPr>
            <a:picLocks noChangeAspect="1"/>
          </p:cNvPicPr>
          <p:nvPr userDrawn="1"/>
        </p:nvPicPr>
        <p:blipFill>
          <a:blip r:embed="rId9"/>
          <a:stretch>
            <a:fillRect/>
          </a:stretch>
        </p:blipFill>
        <p:spPr>
          <a:xfrm>
            <a:off x="0" y="6746603"/>
            <a:ext cx="12191999" cy="116143"/>
          </a:xfrm>
          <a:prstGeom prst="rect">
            <a:avLst/>
          </a:prstGeom>
        </p:spPr>
      </p:pic>
      <p:sp>
        <p:nvSpPr>
          <p:cNvPr id="17" name="Slide Number Placeholder 5">
            <a:extLst>
              <a:ext uri="{FF2B5EF4-FFF2-40B4-BE49-F238E27FC236}">
                <a16:creationId xmlns:a16="http://schemas.microsoft.com/office/drawing/2014/main" id="{215E22AF-5780-6549-83BF-E4AC42DA914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06200" y="6381478"/>
            <a:ext cx="57044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>
                    <a:tint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fld id="{6A06B1E7-21B8-4C37-8EB9-3B9E4E23EB1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47830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  <p:sldLayoutId id="2147483665" r:id="rId2"/>
    <p:sldLayoutId id="2147483666" r:id="rId3"/>
    <p:sldLayoutId id="2147483667" r:id="rId4"/>
    <p:sldLayoutId id="2147483668" r:id="rId5"/>
    <p:sldLayoutId id="2147483670" r:id="rId6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.emf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jpeg"/><Relationship Id="rId3" Type="http://schemas.openxmlformats.org/officeDocument/2006/relationships/image" Target="../media/image12.JPG"/><Relationship Id="rId7" Type="http://schemas.openxmlformats.org/officeDocument/2006/relationships/image" Target="../media/image16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15.jpg"/><Relationship Id="rId5" Type="http://schemas.openxmlformats.org/officeDocument/2006/relationships/image" Target="../media/image14.jpg"/><Relationship Id="rId4" Type="http://schemas.openxmlformats.org/officeDocument/2006/relationships/image" Target="../media/image13.jpeg"/><Relationship Id="rId9" Type="http://schemas.openxmlformats.org/officeDocument/2006/relationships/image" Target="../media/image18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5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2.xml"/><Relationship Id="rId4" Type="http://schemas.openxmlformats.org/officeDocument/2006/relationships/hyperlink" Target="mailto:NDabla@irena.org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6.xml"/><Relationship Id="rId5" Type="http://schemas.openxmlformats.org/officeDocument/2006/relationships/chart" Target="../charts/chart2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Picture 26">
            <a:extLst>
              <a:ext uri="{FF2B5EF4-FFF2-40B4-BE49-F238E27FC236}">
                <a16:creationId xmlns:a16="http://schemas.microsoft.com/office/drawing/2014/main" id="{9B4CDCC4-561C-B94A-B871-0A6A952DD87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71047" y="141226"/>
            <a:ext cx="2762608" cy="699700"/>
          </a:xfrm>
          <a:prstGeom prst="rect">
            <a:avLst/>
          </a:prstGeom>
        </p:spPr>
      </p:pic>
      <p:sp>
        <p:nvSpPr>
          <p:cNvPr id="12" name="Title 1">
            <a:extLst>
              <a:ext uri="{FF2B5EF4-FFF2-40B4-BE49-F238E27FC236}">
                <a16:creationId xmlns:a16="http://schemas.microsoft.com/office/drawing/2014/main" id="{6160A003-4133-448B-9193-FD793D787A21}"/>
              </a:ext>
            </a:extLst>
          </p:cNvPr>
          <p:cNvSpPr txBox="1">
            <a:spLocks/>
          </p:cNvSpPr>
          <p:nvPr/>
        </p:nvSpPr>
        <p:spPr bwMode="auto">
          <a:xfrm>
            <a:off x="0" y="5403479"/>
            <a:ext cx="12192000" cy="533400"/>
          </a:xfrm>
          <a:prstGeom prst="rect">
            <a:avLst/>
          </a:prstGeom>
          <a:solidFill>
            <a:srgbClr val="17678F"/>
          </a:solidFill>
          <a:ln>
            <a:noFill/>
          </a:ln>
        </p:spPr>
        <p:txBody>
          <a:bodyPr lIns="0" tIns="0" rIns="0" bIns="0" anchor="ctr"/>
          <a:lstStyle>
            <a:lvl1pPr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ctr"/>
            <a:r>
              <a:rPr lang="en-US" altLang="en-US" sz="2000" b="1" dirty="0">
                <a:solidFill>
                  <a:srgbClr val="FF9900"/>
                </a:solidFill>
                <a:latin typeface="ITC Avant Garde Gothic" charset="0"/>
              </a:rPr>
              <a:t>Global Solar Council</a:t>
            </a:r>
            <a:r>
              <a:rPr lang="en-US" altLang="en-US" sz="2000" b="1" dirty="0">
                <a:solidFill>
                  <a:schemeClr val="bg1"/>
                </a:solidFill>
                <a:latin typeface="ITC Avant Garde Gothic" charset="0"/>
              </a:rPr>
              <a:t> Virtual Forum 2021 – Day 2: July 9, 2021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B8D2ABB-EAA3-4739-B1B5-933D3C84999F}"/>
              </a:ext>
            </a:extLst>
          </p:cNvPr>
          <p:cNvSpPr txBox="1"/>
          <p:nvPr/>
        </p:nvSpPr>
        <p:spPr>
          <a:xfrm>
            <a:off x="1392903" y="2552816"/>
            <a:ext cx="9724690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US" sz="3600" b="1" dirty="0">
                <a:solidFill>
                  <a:srgbClr val="025E89"/>
                </a:solidFill>
              </a:rPr>
              <a:t>Solar Power Development in Africa</a:t>
            </a:r>
          </a:p>
          <a:p>
            <a:pPr algn="ctr">
              <a:defRPr/>
            </a:pPr>
            <a:r>
              <a:rPr lang="en-US" sz="3200" b="1" i="1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Main Challenges and key Opportunities for development</a:t>
            </a:r>
            <a:endParaRPr lang="en-US" sz="3600" b="1" i="1" dirty="0">
              <a:solidFill>
                <a:schemeClr val="accent5">
                  <a:lumMod val="60000"/>
                  <a:lumOff val="40000"/>
                </a:schemeClr>
              </a:solidFill>
            </a:endParaRP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8714F9C3-A643-48AD-8550-688ED7342581}"/>
              </a:ext>
            </a:extLst>
          </p:cNvPr>
          <p:cNvCxnSpPr>
            <a:cxnSpLocks/>
          </p:cNvCxnSpPr>
          <p:nvPr/>
        </p:nvCxnSpPr>
        <p:spPr>
          <a:xfrm>
            <a:off x="0" y="3828984"/>
            <a:ext cx="12192000" cy="0"/>
          </a:xfrm>
          <a:prstGeom prst="line">
            <a:avLst/>
          </a:prstGeom>
          <a:ln w="47625">
            <a:solidFill>
              <a:srgbClr val="00619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1CAB63FF-F9DF-4690-A15B-4209B8069143}"/>
              </a:ext>
            </a:extLst>
          </p:cNvPr>
          <p:cNvSpPr txBox="1"/>
          <p:nvPr/>
        </p:nvSpPr>
        <p:spPr>
          <a:xfrm>
            <a:off x="0" y="4084765"/>
            <a:ext cx="12192000" cy="707886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r">
              <a:tabLst>
                <a:tab pos="2351088" algn="l"/>
              </a:tabLst>
              <a:defRPr/>
            </a:pPr>
            <a:r>
              <a:rPr lang="es-419" sz="2000" b="1" dirty="0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Nopenyo E. Dabla</a:t>
            </a:r>
          </a:p>
          <a:p>
            <a:pPr algn="r">
              <a:tabLst>
                <a:tab pos="2351088" algn="l"/>
              </a:tabLst>
              <a:defRPr/>
            </a:pPr>
            <a:r>
              <a:rPr lang="es-419" sz="2000" i="1" dirty="0" err="1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Programme</a:t>
            </a:r>
            <a:r>
              <a:rPr lang="es-419" sz="2000" i="1" dirty="0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 Officer Sub-Saharan Africa</a:t>
            </a:r>
            <a:endParaRPr lang="es-419" sz="2000" i="1" dirty="0">
              <a:solidFill>
                <a:schemeClr val="bg2">
                  <a:lumMod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EA1CFADE-5CF5-4EC3-9453-86E65F84D03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5897355"/>
            <a:ext cx="12192000" cy="9211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146639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>
            <a:extLst>
              <a:ext uri="{FF2B5EF4-FFF2-40B4-BE49-F238E27FC236}">
                <a16:creationId xmlns:a16="http://schemas.microsoft.com/office/drawing/2014/main" id="{385FC88F-E1DB-4E94-B8FF-D312AEDE8F71}"/>
              </a:ext>
            </a:extLst>
          </p:cNvPr>
          <p:cNvSpPr txBox="1">
            <a:spLocks/>
          </p:cNvSpPr>
          <p:nvPr/>
        </p:nvSpPr>
        <p:spPr bwMode="auto">
          <a:xfrm>
            <a:off x="317499" y="251749"/>
            <a:ext cx="11264900" cy="484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830263" indent="-319088"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277938" indent="-255588"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790700" indent="-255588"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301875" indent="-255588"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759075" indent="-2555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3216275" indent="-2555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673475" indent="-2555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4130675" indent="-2555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2400" b="1" dirty="0">
                <a:solidFill>
                  <a:srgbClr val="006192"/>
                </a:solidFill>
                <a:ea typeface="Calibri" panose="020F0502020204030204" pitchFamily="34" charset="0"/>
                <a:cs typeface="Arial" panose="020B0604020202020204" pitchFamily="34" charset="0"/>
              </a:rPr>
              <a:t>Country priorities and IRENA support offerings</a:t>
            </a:r>
            <a:endParaRPr lang="en-US" sz="2400" dirty="0">
              <a:solidFill>
                <a:srgbClr val="006192"/>
              </a:solidFill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F82ED857-AAA3-41B9-A590-74758923CE64}"/>
              </a:ext>
            </a:extLst>
          </p:cNvPr>
          <p:cNvSpPr/>
          <p:nvPr/>
        </p:nvSpPr>
        <p:spPr>
          <a:xfrm>
            <a:off x="335360" y="1465329"/>
            <a:ext cx="4968552" cy="21929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100" b="1" dirty="0">
                <a:solidFill>
                  <a:srgbClr val="0872A6"/>
                </a:solidFill>
                <a:ea typeface="Calibri" panose="020F0502020204030204" pitchFamily="34" charset="0"/>
                <a:cs typeface="Arial" panose="020B0604020202020204" pitchFamily="34" charset="0"/>
              </a:rPr>
              <a:t>Capacity Building</a:t>
            </a:r>
            <a:endParaRPr lang="fr-FR" sz="2100" b="1" dirty="0">
              <a:solidFill>
                <a:schemeClr val="accent5">
                  <a:lumMod val="50000"/>
                </a:schemeClr>
              </a:solidFill>
              <a:latin typeface="+mn-lt"/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fr-FR" sz="1400" b="1" dirty="0">
                <a:solidFill>
                  <a:schemeClr val="accent5">
                    <a:lumMod val="50000"/>
                  </a:schemeClr>
                </a:solidFill>
                <a:latin typeface="+mn-lt"/>
              </a:rPr>
              <a:t>Resource </a:t>
            </a:r>
            <a:r>
              <a:rPr lang="fr-FR" sz="1400" b="1" dirty="0" err="1">
                <a:solidFill>
                  <a:schemeClr val="accent5">
                    <a:lumMod val="50000"/>
                  </a:schemeClr>
                </a:solidFill>
                <a:latin typeface="+mn-lt"/>
              </a:rPr>
              <a:t>Assessment</a:t>
            </a:r>
            <a:endParaRPr lang="fr-FR" sz="1400" b="1" dirty="0">
              <a:solidFill>
                <a:schemeClr val="accent5">
                  <a:lumMod val="50000"/>
                </a:schemeClr>
              </a:solidFill>
              <a:latin typeface="+mn-lt"/>
            </a:endParaRPr>
          </a:p>
          <a:p>
            <a:pPr marL="285750" lvl="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fr-FR" sz="1400" b="1" dirty="0">
                <a:solidFill>
                  <a:srgbClr val="5B9BD5">
                    <a:lumMod val="50000"/>
                  </a:srgbClr>
                </a:solidFill>
                <a:latin typeface="Calibri" panose="020F0502020204030204"/>
              </a:rPr>
              <a:t>Planning and </a:t>
            </a:r>
            <a:r>
              <a:rPr lang="fr-FR" sz="1400" b="1" dirty="0" err="1">
                <a:solidFill>
                  <a:srgbClr val="5B9BD5">
                    <a:lumMod val="50000"/>
                  </a:srgbClr>
                </a:solidFill>
                <a:latin typeface="Calibri" panose="020F0502020204030204"/>
              </a:rPr>
              <a:t>Operation</a:t>
            </a:r>
            <a:r>
              <a:rPr lang="fr-FR" sz="1400" b="1" dirty="0">
                <a:solidFill>
                  <a:srgbClr val="5B9BD5">
                    <a:lumMod val="50000"/>
                  </a:srgbClr>
                </a:solidFill>
                <a:latin typeface="Calibri" panose="020F0502020204030204"/>
              </a:rPr>
              <a:t> of </a:t>
            </a:r>
            <a:r>
              <a:rPr lang="fr-FR" sz="1400" b="1" dirty="0" err="1">
                <a:solidFill>
                  <a:srgbClr val="5B9BD5">
                    <a:lumMod val="50000"/>
                  </a:srgbClr>
                </a:solidFill>
                <a:latin typeface="Calibri" panose="020F0502020204030204"/>
              </a:rPr>
              <a:t>Grids</a:t>
            </a:r>
            <a:r>
              <a:rPr lang="fr-FR" sz="1400" b="1" dirty="0">
                <a:solidFill>
                  <a:srgbClr val="5B9BD5">
                    <a:lumMod val="50000"/>
                  </a:srgbClr>
                </a:solidFill>
                <a:latin typeface="Calibri" panose="020F0502020204030204"/>
              </a:rPr>
              <a:t> </a:t>
            </a:r>
            <a:r>
              <a:rPr lang="fr-FR" sz="1400" b="1" dirty="0" err="1">
                <a:solidFill>
                  <a:srgbClr val="5B9BD5">
                    <a:lumMod val="50000"/>
                  </a:srgbClr>
                </a:solidFill>
                <a:latin typeface="Calibri" panose="020F0502020204030204"/>
              </a:rPr>
              <a:t>with</a:t>
            </a:r>
            <a:r>
              <a:rPr lang="fr-FR" sz="1400" b="1" dirty="0">
                <a:solidFill>
                  <a:srgbClr val="5B9BD5">
                    <a:lumMod val="50000"/>
                  </a:srgbClr>
                </a:solidFill>
                <a:latin typeface="Calibri" panose="020F0502020204030204"/>
              </a:rPr>
              <a:t> </a:t>
            </a:r>
            <a:r>
              <a:rPr lang="fr-FR" sz="1400" b="1" dirty="0" err="1">
                <a:solidFill>
                  <a:srgbClr val="5B9BD5">
                    <a:lumMod val="50000"/>
                  </a:srgbClr>
                </a:solidFill>
                <a:latin typeface="Calibri" panose="020F0502020204030204"/>
              </a:rPr>
              <a:t>Higher</a:t>
            </a:r>
            <a:r>
              <a:rPr lang="fr-FR" sz="1400" b="1" dirty="0">
                <a:solidFill>
                  <a:srgbClr val="5B9BD5">
                    <a:lumMod val="50000"/>
                  </a:srgbClr>
                </a:solidFill>
                <a:latin typeface="Calibri" panose="020F0502020204030204"/>
              </a:rPr>
              <a:t> </a:t>
            </a:r>
            <a:r>
              <a:rPr lang="fr-FR" sz="1400" b="1" dirty="0" err="1">
                <a:solidFill>
                  <a:srgbClr val="5B9BD5">
                    <a:lumMod val="50000"/>
                  </a:srgbClr>
                </a:solidFill>
                <a:latin typeface="Calibri" panose="020F0502020204030204"/>
              </a:rPr>
              <a:t>Shares</a:t>
            </a:r>
            <a:r>
              <a:rPr lang="fr-FR" sz="1400" b="1" dirty="0">
                <a:solidFill>
                  <a:srgbClr val="5B9BD5">
                    <a:lumMod val="50000"/>
                  </a:srgbClr>
                </a:solidFill>
                <a:latin typeface="Calibri" panose="020F0502020204030204"/>
              </a:rPr>
              <a:t> of VRE</a:t>
            </a:r>
          </a:p>
          <a:p>
            <a:pPr marL="285750" lvl="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fr-FR" sz="1400" b="1" dirty="0">
                <a:solidFill>
                  <a:srgbClr val="5B9BD5">
                    <a:lumMod val="50000"/>
                  </a:srgbClr>
                </a:solidFill>
                <a:latin typeface="Calibri" panose="020F0502020204030204"/>
              </a:rPr>
              <a:t>Renewable Energy Power </a:t>
            </a:r>
            <a:r>
              <a:rPr lang="fr-FR" sz="1400" b="1" dirty="0" err="1">
                <a:solidFill>
                  <a:srgbClr val="5B9BD5">
                    <a:lumMod val="50000"/>
                  </a:srgbClr>
                </a:solidFill>
                <a:latin typeface="Calibri" panose="020F0502020204030204"/>
              </a:rPr>
              <a:t>Purchase</a:t>
            </a:r>
            <a:r>
              <a:rPr lang="fr-FR" sz="1400" b="1" dirty="0">
                <a:solidFill>
                  <a:srgbClr val="5B9BD5">
                    <a:lumMod val="50000"/>
                  </a:srgbClr>
                </a:solidFill>
                <a:latin typeface="Calibri" panose="020F0502020204030204"/>
              </a:rPr>
              <a:t> </a:t>
            </a:r>
            <a:r>
              <a:rPr lang="fr-FR" sz="1400" b="1" dirty="0" err="1">
                <a:solidFill>
                  <a:srgbClr val="5B9BD5">
                    <a:lumMod val="50000"/>
                  </a:srgbClr>
                </a:solidFill>
                <a:latin typeface="Calibri" panose="020F0502020204030204"/>
              </a:rPr>
              <a:t>Agreements</a:t>
            </a:r>
            <a:endParaRPr lang="fr-FR" sz="1400" b="1" dirty="0">
              <a:solidFill>
                <a:srgbClr val="5B9BD5">
                  <a:lumMod val="50000"/>
                </a:srgbClr>
              </a:solidFill>
              <a:latin typeface="Calibri" panose="020F0502020204030204"/>
            </a:endParaRPr>
          </a:p>
          <a:p>
            <a:pPr marL="285750" lvl="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fr-FR" sz="1400" b="1" dirty="0">
                <a:solidFill>
                  <a:srgbClr val="5B9BD5">
                    <a:lumMod val="50000"/>
                  </a:srgbClr>
                </a:solidFill>
                <a:latin typeface="Calibri" panose="020F0502020204030204"/>
              </a:rPr>
              <a:t>Power Procurement</a:t>
            </a:r>
          </a:p>
          <a:p>
            <a:pPr marL="285750" lvl="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fr-FR" sz="1400" b="1" dirty="0">
                <a:solidFill>
                  <a:srgbClr val="5B9BD5">
                    <a:lumMod val="50000"/>
                  </a:srgbClr>
                </a:solidFill>
                <a:latin typeface="Calibri" panose="020F0502020204030204"/>
              </a:rPr>
              <a:t>Data Collection, Management and </a:t>
            </a:r>
            <a:r>
              <a:rPr lang="fr-FR" sz="1400" b="1" dirty="0" err="1">
                <a:solidFill>
                  <a:srgbClr val="5B9BD5">
                    <a:lumMod val="50000"/>
                  </a:srgbClr>
                </a:solidFill>
                <a:latin typeface="Calibri" panose="020F0502020204030204"/>
              </a:rPr>
              <a:t>Dissemination</a:t>
            </a:r>
            <a:endParaRPr lang="fr-FR" sz="1400" b="1" dirty="0">
              <a:solidFill>
                <a:srgbClr val="5B9BD5">
                  <a:lumMod val="50000"/>
                </a:srgbClr>
              </a:solidFill>
              <a:latin typeface="Calibri" panose="020F0502020204030204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C4DD4C9D-55EA-4825-A83F-DFE5630932E5}"/>
              </a:ext>
            </a:extLst>
          </p:cNvPr>
          <p:cNvSpPr/>
          <p:nvPr/>
        </p:nvSpPr>
        <p:spPr>
          <a:xfrm>
            <a:off x="6671858" y="1434688"/>
            <a:ext cx="4968552" cy="21929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100" b="1" dirty="0">
                <a:solidFill>
                  <a:srgbClr val="0872A6"/>
                </a:solidFill>
                <a:ea typeface="Calibri" panose="020F0502020204030204" pitchFamily="34" charset="0"/>
                <a:cs typeface="Arial" panose="020B0604020202020204" pitchFamily="34" charset="0"/>
              </a:rPr>
              <a:t>Enabling Frameworks</a:t>
            </a:r>
            <a:endParaRPr lang="fr-FR" sz="2100" b="1" dirty="0">
              <a:solidFill>
                <a:schemeClr val="accent5">
                  <a:lumMod val="50000"/>
                </a:schemeClr>
              </a:solidFill>
              <a:latin typeface="+mn-lt"/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fr-FR" sz="1400" b="1" dirty="0" err="1">
                <a:solidFill>
                  <a:schemeClr val="accent5">
                    <a:lumMod val="50000"/>
                  </a:schemeClr>
                </a:solidFill>
                <a:latin typeface="+mn-lt"/>
              </a:rPr>
              <a:t>Renewables</a:t>
            </a:r>
            <a:r>
              <a:rPr lang="fr-FR" sz="1400" b="1" dirty="0">
                <a:solidFill>
                  <a:schemeClr val="accent5">
                    <a:lumMod val="50000"/>
                  </a:schemeClr>
                </a:solidFill>
                <a:latin typeface="+mn-lt"/>
              </a:rPr>
              <a:t> </a:t>
            </a:r>
            <a:r>
              <a:rPr lang="fr-FR" sz="1400" b="1" dirty="0" err="1">
                <a:solidFill>
                  <a:schemeClr val="accent5">
                    <a:lumMod val="50000"/>
                  </a:schemeClr>
                </a:solidFill>
                <a:latin typeface="+mn-lt"/>
              </a:rPr>
              <a:t>Readiness</a:t>
            </a:r>
            <a:r>
              <a:rPr lang="fr-FR" sz="1400" b="1" dirty="0">
                <a:solidFill>
                  <a:schemeClr val="accent5">
                    <a:lumMod val="50000"/>
                  </a:schemeClr>
                </a:solidFill>
                <a:latin typeface="+mn-lt"/>
              </a:rPr>
              <a:t> </a:t>
            </a:r>
            <a:r>
              <a:rPr lang="fr-FR" sz="1400" b="1" dirty="0" err="1">
                <a:solidFill>
                  <a:schemeClr val="accent5">
                    <a:lumMod val="50000"/>
                  </a:schemeClr>
                </a:solidFill>
                <a:latin typeface="+mn-lt"/>
              </a:rPr>
              <a:t>Assessments</a:t>
            </a:r>
            <a:r>
              <a:rPr lang="fr-FR" sz="1400" b="1" dirty="0">
                <a:solidFill>
                  <a:schemeClr val="accent5">
                    <a:lumMod val="50000"/>
                  </a:schemeClr>
                </a:solidFill>
                <a:latin typeface="+mn-lt"/>
              </a:rPr>
              <a:t> (National)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fr-FR" sz="1400" b="1" dirty="0" err="1">
                <a:solidFill>
                  <a:schemeClr val="accent5">
                    <a:lumMod val="50000"/>
                  </a:schemeClr>
                </a:solidFill>
                <a:latin typeface="+mn-lt"/>
              </a:rPr>
              <a:t>REmap</a:t>
            </a:r>
            <a:r>
              <a:rPr lang="fr-FR" sz="1400" b="1" dirty="0">
                <a:solidFill>
                  <a:schemeClr val="accent5">
                    <a:lumMod val="50000"/>
                  </a:schemeClr>
                </a:solidFill>
                <a:latin typeface="+mn-lt"/>
              </a:rPr>
              <a:t> Analyses (National/</a:t>
            </a:r>
            <a:r>
              <a:rPr lang="fr-FR" sz="1400" b="1" dirty="0" err="1">
                <a:solidFill>
                  <a:schemeClr val="accent5">
                    <a:lumMod val="50000"/>
                  </a:schemeClr>
                </a:solidFill>
                <a:latin typeface="+mn-lt"/>
              </a:rPr>
              <a:t>Regional</a:t>
            </a:r>
            <a:r>
              <a:rPr lang="fr-FR" sz="1400" b="1" dirty="0">
                <a:solidFill>
                  <a:schemeClr val="accent5">
                    <a:lumMod val="50000"/>
                  </a:schemeClr>
                </a:solidFill>
                <a:latin typeface="+mn-lt"/>
              </a:rPr>
              <a:t>)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fr-FR" sz="1400" b="1" dirty="0">
                <a:solidFill>
                  <a:schemeClr val="accent5">
                    <a:lumMod val="50000"/>
                  </a:schemeClr>
                </a:solidFill>
                <a:latin typeface="+mn-lt"/>
              </a:rPr>
              <a:t>Renewable Energy and Planning Prospects (</a:t>
            </a:r>
            <a:r>
              <a:rPr lang="fr-FR" sz="1400" b="1" dirty="0" err="1">
                <a:solidFill>
                  <a:schemeClr val="accent5">
                    <a:lumMod val="50000"/>
                  </a:schemeClr>
                </a:solidFill>
                <a:latin typeface="+mn-lt"/>
              </a:rPr>
              <a:t>Regional</a:t>
            </a:r>
            <a:r>
              <a:rPr lang="fr-FR" sz="1400" b="1" dirty="0">
                <a:solidFill>
                  <a:schemeClr val="accent5">
                    <a:lumMod val="50000"/>
                  </a:schemeClr>
                </a:solidFill>
                <a:latin typeface="+mn-lt"/>
              </a:rPr>
              <a:t>)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fr-FR" sz="1400" b="1" dirty="0" err="1">
                <a:solidFill>
                  <a:schemeClr val="accent5">
                    <a:lumMod val="50000"/>
                  </a:schemeClr>
                </a:solidFill>
                <a:latin typeface="+mn-lt"/>
              </a:rPr>
              <a:t>Grid</a:t>
            </a:r>
            <a:r>
              <a:rPr lang="fr-FR" sz="1400" b="1" dirty="0">
                <a:solidFill>
                  <a:schemeClr val="accent5">
                    <a:lumMod val="50000"/>
                  </a:schemeClr>
                </a:solidFill>
                <a:latin typeface="+mn-lt"/>
              </a:rPr>
              <a:t> </a:t>
            </a:r>
            <a:r>
              <a:rPr lang="fr-FR" sz="1400" b="1" dirty="0" err="1">
                <a:solidFill>
                  <a:schemeClr val="accent5">
                    <a:lumMod val="50000"/>
                  </a:schemeClr>
                </a:solidFill>
                <a:latin typeface="+mn-lt"/>
              </a:rPr>
              <a:t>stability</a:t>
            </a:r>
            <a:r>
              <a:rPr lang="fr-FR" sz="1400" b="1" dirty="0">
                <a:solidFill>
                  <a:schemeClr val="accent5">
                    <a:lumMod val="50000"/>
                  </a:schemeClr>
                </a:solidFill>
                <a:latin typeface="+mn-lt"/>
              </a:rPr>
              <a:t> </a:t>
            </a:r>
            <a:r>
              <a:rPr lang="fr-FR" sz="1400" b="1" dirty="0" err="1">
                <a:solidFill>
                  <a:schemeClr val="accent5">
                    <a:lumMod val="50000"/>
                  </a:schemeClr>
                </a:solidFill>
                <a:latin typeface="+mn-lt"/>
              </a:rPr>
              <a:t>studies</a:t>
            </a:r>
            <a:r>
              <a:rPr lang="fr-FR" sz="1400" b="1" dirty="0">
                <a:solidFill>
                  <a:schemeClr val="accent5">
                    <a:lumMod val="50000"/>
                  </a:schemeClr>
                </a:solidFill>
                <a:latin typeface="+mn-lt"/>
              </a:rPr>
              <a:t> (National)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fr-FR" sz="1400" b="1" dirty="0" err="1">
                <a:solidFill>
                  <a:schemeClr val="accent5">
                    <a:lumMod val="50000"/>
                  </a:schemeClr>
                </a:solidFill>
                <a:latin typeface="+mn-lt"/>
              </a:rPr>
              <a:t>Regulatory</a:t>
            </a:r>
            <a:r>
              <a:rPr lang="fr-FR" sz="1400" b="1" dirty="0">
                <a:solidFill>
                  <a:schemeClr val="accent5">
                    <a:lumMod val="50000"/>
                  </a:schemeClr>
                </a:solidFill>
                <a:latin typeface="+mn-lt"/>
              </a:rPr>
              <a:t> Support (</a:t>
            </a:r>
            <a:r>
              <a:rPr lang="fr-FR" sz="1400" b="1" dirty="0" err="1">
                <a:solidFill>
                  <a:schemeClr val="accent5">
                    <a:lumMod val="50000"/>
                  </a:schemeClr>
                </a:solidFill>
                <a:latin typeface="+mn-lt"/>
              </a:rPr>
              <a:t>Regional</a:t>
            </a:r>
            <a:r>
              <a:rPr lang="fr-FR" sz="1400" b="1" dirty="0">
                <a:solidFill>
                  <a:schemeClr val="accent5">
                    <a:lumMod val="50000"/>
                  </a:schemeClr>
                </a:solidFill>
                <a:latin typeface="+mn-lt"/>
              </a:rPr>
              <a:t> and National)</a:t>
            </a:r>
            <a:endParaRPr lang="fr-FR" sz="1400" b="1" dirty="0">
              <a:solidFill>
                <a:srgbClr val="5B9BD5">
                  <a:lumMod val="50000"/>
                </a:srgbClr>
              </a:solidFill>
              <a:latin typeface="Calibri" panose="020F0502020204030204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3032A692-59AE-41F0-AE3A-777188B2576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5777227" y="4408558"/>
            <a:ext cx="1120687" cy="1592752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72977E67-F4C8-484F-A194-CF2BE3EA23B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379772" y="4387629"/>
            <a:ext cx="1131319" cy="1601299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6">
            <a:extLst>
              <a:ext uri="{FF2B5EF4-FFF2-40B4-BE49-F238E27FC236}">
                <a16:creationId xmlns:a16="http://schemas.microsoft.com/office/drawing/2014/main" id="{5E461F29-CCB7-4F78-8A56-D612263CC43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/>
          <a:srcRect/>
          <a:stretch/>
        </p:blipFill>
        <p:spPr bwMode="auto">
          <a:xfrm>
            <a:off x="10556213" y="4448912"/>
            <a:ext cx="1084197" cy="1532661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4">
            <a:extLst>
              <a:ext uri="{FF2B5EF4-FFF2-40B4-BE49-F238E27FC236}">
                <a16:creationId xmlns:a16="http://schemas.microsoft.com/office/drawing/2014/main" id="{CEC577DE-13D8-4318-B0AA-FD02CE8E8D7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/>
          <a:srcRect/>
          <a:stretch/>
        </p:blipFill>
        <p:spPr bwMode="auto">
          <a:xfrm>
            <a:off x="8973735" y="4433549"/>
            <a:ext cx="1133856" cy="1532660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C24A9573-AA73-42A5-B603-D3EE946680A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/>
          <a:srcRect/>
          <a:stretch/>
        </p:blipFill>
        <p:spPr bwMode="auto">
          <a:xfrm>
            <a:off x="2019769" y="4423770"/>
            <a:ext cx="1131974" cy="1530116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05D81588-B258-4451-B547-2E23AEAEC6E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595755" y="4689167"/>
            <a:ext cx="1699615" cy="1195685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4">
            <a:extLst>
              <a:ext uri="{FF2B5EF4-FFF2-40B4-BE49-F238E27FC236}">
                <a16:creationId xmlns:a16="http://schemas.microsoft.com/office/drawing/2014/main" id="{8E09E5BC-F36C-4A5B-9B4A-9EDFC581B35B}"/>
              </a:ext>
            </a:extLst>
          </p:cNvPr>
          <p:cNvPicPr preferRelativeResize="0">
            <a:picLocks noChangeArrowheads="1"/>
          </p:cNvPicPr>
          <p:nvPr/>
        </p:nvPicPr>
        <p:blipFill>
          <a:blip r:embed="rId9"/>
          <a:srcRect/>
          <a:stretch/>
        </p:blipFill>
        <p:spPr bwMode="auto">
          <a:xfrm>
            <a:off x="442974" y="4373267"/>
            <a:ext cx="1133856" cy="1598736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6709563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>
            <a:extLst>
              <a:ext uri="{FF2B5EF4-FFF2-40B4-BE49-F238E27FC236}">
                <a16:creationId xmlns:a16="http://schemas.microsoft.com/office/drawing/2014/main" id="{385FC88F-E1DB-4E94-B8FF-D312AEDE8F71}"/>
              </a:ext>
            </a:extLst>
          </p:cNvPr>
          <p:cNvSpPr txBox="1">
            <a:spLocks/>
          </p:cNvSpPr>
          <p:nvPr/>
        </p:nvSpPr>
        <p:spPr bwMode="auto">
          <a:xfrm>
            <a:off x="317499" y="251749"/>
            <a:ext cx="11264900" cy="484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830263" indent="-319088"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277938" indent="-255588"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790700" indent="-255588"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301875" indent="-255588"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759075" indent="-2555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3216275" indent="-2555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673475" indent="-2555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4130675" indent="-2555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lvl="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400" b="1" dirty="0">
                <a:solidFill>
                  <a:srgbClr val="0872A6"/>
                </a:solidFill>
                <a:latin typeface="Calibri" panose="020F0502020204030204"/>
                <a:cs typeface="Arial" charset="0"/>
              </a:rPr>
              <a:t>Climate Investment Platform: Investment Forums 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C0406C9D-36F5-4369-A96E-EAA04209932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08247" y="4527437"/>
            <a:ext cx="8071633" cy="1586231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BB394861-ADF1-4E2F-97D4-67FEE8905389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6249" t="18889" r="21251" b="23333"/>
          <a:stretch/>
        </p:blipFill>
        <p:spPr>
          <a:xfrm>
            <a:off x="2605207" y="793508"/>
            <a:ext cx="6981585" cy="3630424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4F08175E-6057-4EA5-95E2-3113D3BAFB15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3457" y="4321727"/>
            <a:ext cx="1385086" cy="4114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062652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ubtitle 2">
            <a:extLst>
              <a:ext uri="{FF2B5EF4-FFF2-40B4-BE49-F238E27FC236}">
                <a16:creationId xmlns:a16="http://schemas.microsoft.com/office/drawing/2014/main" id="{6D9546AB-D60E-1544-848A-D16B05052BB4}"/>
              </a:ext>
            </a:extLst>
          </p:cNvPr>
          <p:cNvSpPr txBox="1">
            <a:spLocks/>
          </p:cNvSpPr>
          <p:nvPr/>
        </p:nvSpPr>
        <p:spPr>
          <a:xfrm>
            <a:off x="3733800" y="2895600"/>
            <a:ext cx="4608577" cy="302620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 sz="4800" spc="500">
              <a:solidFill>
                <a:srgbClr val="004A60"/>
              </a:solidFill>
              <a:latin typeface="ITC Avant Garde Std Md" panose="020B0602020202020204" pitchFamily="34" charset="0"/>
            </a:endParaRPr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7E54CA95-E082-AC4C-95D8-3A226A751C7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746250"/>
            <a:ext cx="12179300" cy="22987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2B7112F9-B426-4A1F-BE81-2C1BCF6BC1BA}"/>
              </a:ext>
            </a:extLst>
          </p:cNvPr>
          <p:cNvSpPr txBox="1"/>
          <p:nvPr/>
        </p:nvSpPr>
        <p:spPr>
          <a:xfrm>
            <a:off x="533400" y="1981200"/>
            <a:ext cx="97536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>
                <a:solidFill>
                  <a:schemeClr val="bg1"/>
                </a:solidFill>
                <a:latin typeface="ITC Avant Garde Std Md" panose="020B0602020202020204"/>
              </a:rPr>
              <a:t>Thank you</a:t>
            </a:r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8D0F3407-FBF5-4CEE-9A1C-2916B6A71B4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16655393"/>
              </p:ext>
            </p:extLst>
          </p:nvPr>
        </p:nvGraphicFramePr>
        <p:xfrm>
          <a:off x="6350" y="4044950"/>
          <a:ext cx="12166600" cy="2248245"/>
        </p:xfrm>
        <a:graphic>
          <a:graphicData uri="http://schemas.openxmlformats.org/drawingml/2006/table">
            <a:tbl>
              <a:tblPr bandRow="1"/>
              <a:tblGrid>
                <a:gridCol w="12166600">
                  <a:extLst>
                    <a:ext uri="{9D8B030D-6E8A-4147-A177-3AD203B41FA5}">
                      <a16:colId xmlns:a16="http://schemas.microsoft.com/office/drawing/2014/main" val="2929101534"/>
                    </a:ext>
                  </a:extLst>
                </a:gridCol>
              </a:tblGrid>
              <a:tr h="2248245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l"/>
                      <a:r>
                        <a:rPr lang="en-US" sz="2100" b="1" kern="1200" dirty="0">
                          <a:solidFill>
                            <a:srgbClr val="4472C4">
                              <a:lumMod val="25000"/>
                            </a:srgbClr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Nopenyo E. Dabla</a:t>
                      </a:r>
                    </a:p>
                    <a:p>
                      <a:pPr algn="l"/>
                      <a:r>
                        <a:rPr lang="en-US" sz="2100" kern="1200" dirty="0" err="1">
                          <a:solidFill>
                            <a:srgbClr val="4472C4">
                              <a:lumMod val="25000"/>
                            </a:srgbClr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Programme</a:t>
                      </a:r>
                      <a:r>
                        <a:rPr lang="en-US" sz="2100" kern="1200" dirty="0">
                          <a:solidFill>
                            <a:srgbClr val="4472C4">
                              <a:lumMod val="25000"/>
                            </a:srgbClr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 Officer Sub-Saharan Africa</a:t>
                      </a:r>
                    </a:p>
                    <a:p>
                      <a:pPr algn="l"/>
                      <a:r>
                        <a:rPr lang="en-US" sz="2100" kern="1200" dirty="0">
                          <a:solidFill>
                            <a:srgbClr val="4472C4">
                              <a:lumMod val="25000"/>
                            </a:srgbClr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  <a:hlinkClick r:id="rId4"/>
                        </a:rPr>
                        <a:t>NDabla@irena.org</a:t>
                      </a:r>
                      <a:r>
                        <a:rPr lang="en-US" sz="2100" kern="1200" dirty="0">
                          <a:solidFill>
                            <a:srgbClr val="4472C4">
                              <a:lumMod val="25000"/>
                            </a:srgbClr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 </a:t>
                      </a:r>
                    </a:p>
                  </a:txBody>
                  <a:tcPr marL="96465" marR="96465" marT="48232" marB="48232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5267807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0129093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Box 15">
            <a:extLst>
              <a:ext uri="{FF2B5EF4-FFF2-40B4-BE49-F238E27FC236}">
                <a16:creationId xmlns:a16="http://schemas.microsoft.com/office/drawing/2014/main" id="{9492B386-033D-45F8-BB87-0623786022EE}"/>
              </a:ext>
            </a:extLst>
          </p:cNvPr>
          <p:cNvSpPr txBox="1"/>
          <p:nvPr/>
        </p:nvSpPr>
        <p:spPr>
          <a:xfrm>
            <a:off x="346229" y="259573"/>
            <a:ext cx="937846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en-US" sz="2400" b="1" dirty="0">
                <a:solidFill>
                  <a:srgbClr val="0872A6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Calibri" panose="020F0502020204030204" pitchFamily="34" charset="0"/>
              </a:rPr>
              <a:t>Electricity Demand Projections by 2030 (GWh)</a:t>
            </a:r>
          </a:p>
        </p:txBody>
      </p:sp>
      <p:graphicFrame>
        <p:nvGraphicFramePr>
          <p:cNvPr id="17" name="Chart 16">
            <a:extLst>
              <a:ext uri="{FF2B5EF4-FFF2-40B4-BE49-F238E27FC236}">
                <a16:creationId xmlns:a16="http://schemas.microsoft.com/office/drawing/2014/main" id="{3BD0628B-E4EE-4A40-8EA8-9D8BE83DF71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377208847"/>
              </p:ext>
            </p:extLst>
          </p:nvPr>
        </p:nvGraphicFramePr>
        <p:xfrm>
          <a:off x="664441" y="889417"/>
          <a:ext cx="10982614" cy="538207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96679053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>
            <a:extLst>
              <a:ext uri="{FF2B5EF4-FFF2-40B4-BE49-F238E27FC236}">
                <a16:creationId xmlns:a16="http://schemas.microsoft.com/office/drawing/2014/main" id="{EDBB056F-B281-43A3-B529-A5D9E1C2C27C}"/>
              </a:ext>
            </a:extLst>
          </p:cNvPr>
          <p:cNvSpPr txBox="1"/>
          <p:nvPr/>
        </p:nvSpPr>
        <p:spPr>
          <a:xfrm>
            <a:off x="346229" y="259573"/>
            <a:ext cx="937846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en-US" sz="2400" b="1" dirty="0">
                <a:solidFill>
                  <a:srgbClr val="0872A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IRENA’s Analysis across African Power Pools</a:t>
            </a:r>
            <a:endParaRPr lang="en-US" altLang="en-US" sz="2400" dirty="0">
              <a:solidFill>
                <a:srgbClr val="0872A6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7E53C402-0F77-48BA-91A2-E1F14CDE1713}"/>
              </a:ext>
            </a:extLst>
          </p:cNvPr>
          <p:cNvGrpSpPr/>
          <p:nvPr/>
        </p:nvGrpSpPr>
        <p:grpSpPr>
          <a:xfrm>
            <a:off x="584450" y="975520"/>
            <a:ext cx="11023099" cy="5333018"/>
            <a:chOff x="304800" y="983819"/>
            <a:chExt cx="11881470" cy="5748301"/>
          </a:xfrm>
        </p:grpSpPr>
        <p:pic>
          <p:nvPicPr>
            <p:cNvPr id="16" name="Picture 15">
              <a:extLst>
                <a:ext uri="{FF2B5EF4-FFF2-40B4-BE49-F238E27FC236}">
                  <a16:creationId xmlns:a16="http://schemas.microsoft.com/office/drawing/2014/main" id="{0D93C79F-EAD6-416F-A7DA-5DCDBAC8F7F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77685" y="1334434"/>
              <a:ext cx="11563480" cy="5231737"/>
            </a:xfrm>
            <a:prstGeom prst="rect">
              <a:avLst/>
            </a:prstGeom>
            <a:ln>
              <a:noFill/>
            </a:ln>
            <a:effectLst>
              <a:outerShdw blurRad="190500" algn="tl" rotWithShape="0">
                <a:srgbClr val="000000">
                  <a:alpha val="70000"/>
                </a:srgbClr>
              </a:outerShdw>
            </a:effectLst>
          </p:spPr>
        </p:pic>
        <p:sp>
          <p:nvSpPr>
            <p:cNvPr id="17" name="Slide Number Placeholder 3">
              <a:extLst>
                <a:ext uri="{FF2B5EF4-FFF2-40B4-BE49-F238E27FC236}">
                  <a16:creationId xmlns:a16="http://schemas.microsoft.com/office/drawing/2014/main" id="{21B7FE91-FEC9-4579-AB1F-51771D3C072B}"/>
                </a:ext>
              </a:extLst>
            </p:cNvPr>
            <p:cNvSpPr txBox="1">
              <a:spLocks/>
            </p:cNvSpPr>
            <p:nvPr/>
          </p:nvSpPr>
          <p:spPr>
            <a:xfrm>
              <a:off x="11696060" y="6366995"/>
              <a:ext cx="490210" cy="365125"/>
            </a:xfrm>
            <a:prstGeom prst="rect">
              <a:avLst/>
            </a:prstGeom>
          </p:spPr>
          <p:txBody>
            <a:bodyPr vert="horz" lIns="91440" tIns="45720" rIns="91440" bIns="45720" rtlCol="0" anchor="ctr"/>
            <a:lstStyle>
              <a:defPPr>
                <a:defRPr lang="de-DE"/>
              </a:defPPr>
              <a:lvl1pPr algn="r" rtl="0" fontAlgn="base">
                <a:spcBef>
                  <a:spcPct val="0"/>
                </a:spcBef>
                <a:spcAft>
                  <a:spcPct val="0"/>
                </a:spcAft>
                <a:defRPr sz="1100" kern="1200">
                  <a:solidFill>
                    <a:schemeClr val="tx1">
                      <a:tint val="75000"/>
                    </a:schemeClr>
                  </a:solidFill>
                  <a:latin typeface="Calibri" panose="020F0502020204030204" pitchFamily="34" charset="0"/>
                  <a:ea typeface="+mn-ea"/>
                  <a:cs typeface="Calibri" panose="020F0502020204030204" pitchFamily="34" charset="0"/>
                </a:defRPr>
              </a:lvl1pPr>
              <a:lvl2pPr marL="511761" algn="l" rtl="0" fontAlgn="base">
                <a:spcBef>
                  <a:spcPct val="0"/>
                </a:spcBef>
                <a:spcAft>
                  <a:spcPct val="0"/>
                </a:spcAft>
                <a:defRPr sz="16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2pPr>
              <a:lvl3pPr marL="1023523" algn="l" rtl="0" fontAlgn="base">
                <a:spcBef>
                  <a:spcPct val="0"/>
                </a:spcBef>
                <a:spcAft>
                  <a:spcPct val="0"/>
                </a:spcAft>
                <a:defRPr sz="16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3pPr>
              <a:lvl4pPr marL="1535285" algn="l" rtl="0" fontAlgn="base">
                <a:spcBef>
                  <a:spcPct val="0"/>
                </a:spcBef>
                <a:spcAft>
                  <a:spcPct val="0"/>
                </a:spcAft>
                <a:defRPr sz="16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4pPr>
              <a:lvl5pPr marL="2047046" algn="l" rtl="0" fontAlgn="base">
                <a:spcBef>
                  <a:spcPct val="0"/>
                </a:spcBef>
                <a:spcAft>
                  <a:spcPct val="0"/>
                </a:spcAft>
                <a:defRPr sz="16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5pPr>
              <a:lvl6pPr marL="2558807" algn="l" defTabSz="1023523" rtl="0" eaLnBrk="1" latinLnBrk="0" hangingPunct="1">
                <a:defRPr sz="16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6pPr>
              <a:lvl7pPr marL="3070568" algn="l" defTabSz="1023523" rtl="0" eaLnBrk="1" latinLnBrk="0" hangingPunct="1">
                <a:defRPr sz="16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7pPr>
              <a:lvl8pPr marL="3582330" algn="l" defTabSz="1023523" rtl="0" eaLnBrk="1" latinLnBrk="0" hangingPunct="1">
                <a:defRPr sz="16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8pPr>
              <a:lvl9pPr marL="4094092" algn="l" defTabSz="1023523" rtl="0" eaLnBrk="1" latinLnBrk="0" hangingPunct="1">
                <a:defRPr sz="16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9pPr>
            </a:lstStyle>
            <a:p>
              <a:pPr algn="ctr"/>
              <a:fld id="{6A06B1E7-21B8-4C37-8EB9-3B9E4E23EB19}" type="slidenum">
                <a:rPr lang="en-GB" smtClean="0"/>
                <a:pPr algn="ctr"/>
                <a:t>3</a:t>
              </a:fld>
              <a:endParaRPr lang="en-GB" dirty="0"/>
            </a:p>
          </p:txBody>
        </p: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6DCCF063-56DA-4448-9143-8D1135D96ED7}"/>
                </a:ext>
              </a:extLst>
            </p:cNvPr>
            <p:cNvSpPr/>
            <p:nvPr/>
          </p:nvSpPr>
          <p:spPr>
            <a:xfrm>
              <a:off x="2877013" y="1315847"/>
              <a:ext cx="1048215" cy="5231737"/>
            </a:xfrm>
            <a:prstGeom prst="rect">
              <a:avLst/>
            </a:prstGeom>
            <a:noFill/>
            <a:ln w="28575">
              <a:solidFill>
                <a:schemeClr val="accent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46516F43-5C08-429D-AA23-98B4437C1972}"/>
                </a:ext>
              </a:extLst>
            </p:cNvPr>
            <p:cNvSpPr/>
            <p:nvPr/>
          </p:nvSpPr>
          <p:spPr>
            <a:xfrm>
              <a:off x="5772605" y="1334435"/>
              <a:ext cx="1048215" cy="5231737"/>
            </a:xfrm>
            <a:prstGeom prst="rect">
              <a:avLst/>
            </a:prstGeom>
            <a:noFill/>
            <a:ln w="28575">
              <a:solidFill>
                <a:schemeClr val="accent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C1AFF945-C72C-4521-8A7C-89E35DC9C5B5}"/>
                </a:ext>
              </a:extLst>
            </p:cNvPr>
            <p:cNvSpPr/>
            <p:nvPr/>
          </p:nvSpPr>
          <p:spPr>
            <a:xfrm>
              <a:off x="8712798" y="1353023"/>
              <a:ext cx="1048215" cy="5231737"/>
            </a:xfrm>
            <a:prstGeom prst="rect">
              <a:avLst/>
            </a:prstGeom>
            <a:noFill/>
            <a:ln w="28575">
              <a:solidFill>
                <a:schemeClr val="accent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98C3696A-3CA1-42EB-A8E2-A23270506FF4}"/>
                </a:ext>
              </a:extLst>
            </p:cNvPr>
            <p:cNvSpPr txBox="1"/>
            <p:nvPr/>
          </p:nvSpPr>
          <p:spPr>
            <a:xfrm>
              <a:off x="304800" y="983819"/>
              <a:ext cx="953477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>
                  <a:latin typeface="Century Gothic" panose="020B0502020202020204" pitchFamily="34" charset="0"/>
                </a:rPr>
                <a:t>GW</a:t>
              </a:r>
            </a:p>
          </p:txBody>
        </p:sp>
        <p:sp>
          <p:nvSpPr>
            <p:cNvPr id="22" name="Rectangle: Rounded Corners 21">
              <a:extLst>
                <a:ext uri="{FF2B5EF4-FFF2-40B4-BE49-F238E27FC236}">
                  <a16:creationId xmlns:a16="http://schemas.microsoft.com/office/drawing/2014/main" id="{366FE929-277D-40C4-A639-C5ED68BC4EE9}"/>
                </a:ext>
              </a:extLst>
            </p:cNvPr>
            <p:cNvSpPr/>
            <p:nvPr/>
          </p:nvSpPr>
          <p:spPr>
            <a:xfrm>
              <a:off x="2877013" y="1585519"/>
              <a:ext cx="1048215" cy="4811282"/>
            </a:xfrm>
            <a:prstGeom prst="roundRect">
              <a:avLst/>
            </a:prstGeom>
            <a:noFill/>
            <a:ln w="38100">
              <a:solidFill>
                <a:srgbClr val="0070C0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Rectangle: Rounded Corners 22">
              <a:extLst>
                <a:ext uri="{FF2B5EF4-FFF2-40B4-BE49-F238E27FC236}">
                  <a16:creationId xmlns:a16="http://schemas.microsoft.com/office/drawing/2014/main" id="{94300825-0BBE-4B34-9EAB-FB2038B15F09}"/>
                </a:ext>
              </a:extLst>
            </p:cNvPr>
            <p:cNvSpPr/>
            <p:nvPr/>
          </p:nvSpPr>
          <p:spPr>
            <a:xfrm>
              <a:off x="5772605" y="2898600"/>
              <a:ext cx="1048215" cy="3524898"/>
            </a:xfrm>
            <a:prstGeom prst="roundRect">
              <a:avLst/>
            </a:prstGeom>
            <a:noFill/>
            <a:ln w="38100">
              <a:solidFill>
                <a:srgbClr val="0070C0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Rectangle: Rounded Corners 23">
              <a:extLst>
                <a:ext uri="{FF2B5EF4-FFF2-40B4-BE49-F238E27FC236}">
                  <a16:creationId xmlns:a16="http://schemas.microsoft.com/office/drawing/2014/main" id="{975FD01D-D1CB-46A4-837D-427F961CEC45}"/>
                </a:ext>
              </a:extLst>
            </p:cNvPr>
            <p:cNvSpPr/>
            <p:nvPr/>
          </p:nvSpPr>
          <p:spPr>
            <a:xfrm>
              <a:off x="8712798" y="3711314"/>
              <a:ext cx="1048215" cy="2739820"/>
            </a:xfrm>
            <a:prstGeom prst="roundRect">
              <a:avLst/>
            </a:prstGeom>
            <a:noFill/>
            <a:ln w="38100">
              <a:solidFill>
                <a:srgbClr val="0070C0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25790703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F83B3BBC-57D2-4DFC-A9D6-E4656158F521}"/>
              </a:ext>
            </a:extLst>
          </p:cNvPr>
          <p:cNvSpPr txBox="1"/>
          <p:nvPr/>
        </p:nvSpPr>
        <p:spPr>
          <a:xfrm>
            <a:off x="346229" y="259573"/>
            <a:ext cx="937846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en-US" sz="2400" b="1" dirty="0">
                <a:solidFill>
                  <a:srgbClr val="0872A6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Calibri" panose="020F0502020204030204" pitchFamily="34" charset="0"/>
              </a:rPr>
              <a:t>Renewable Energy Growth in the African Power Sector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FC90B607-4C1E-4743-B228-C8A70189815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33363"/>
          <a:stretch/>
        </p:blipFill>
        <p:spPr>
          <a:xfrm>
            <a:off x="245254" y="716558"/>
            <a:ext cx="6663646" cy="440427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A3B93628-A4DA-45D9-A86F-DA39F01E1D6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2938" y="4993554"/>
            <a:ext cx="6486706" cy="640135"/>
          </a:xfrm>
          <a:prstGeom prst="rect">
            <a:avLst/>
          </a:prstGeom>
        </p:spPr>
      </p:pic>
      <p:graphicFrame>
        <p:nvGraphicFramePr>
          <p:cNvPr id="11" name="Chart 10">
            <a:extLst>
              <a:ext uri="{FF2B5EF4-FFF2-40B4-BE49-F238E27FC236}">
                <a16:creationId xmlns:a16="http://schemas.microsoft.com/office/drawing/2014/main" id="{25C48A15-5A5E-4F38-97CD-E6F80F0948AC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077795494"/>
              </p:ext>
            </p:extLst>
          </p:nvPr>
        </p:nvGraphicFramePr>
        <p:xfrm>
          <a:off x="6600041" y="1241278"/>
          <a:ext cx="6499860" cy="389991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174040886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>
            <a:extLst>
              <a:ext uri="{FF2B5EF4-FFF2-40B4-BE49-F238E27FC236}">
                <a16:creationId xmlns:a16="http://schemas.microsoft.com/office/drawing/2014/main" id="{385FC88F-E1DB-4E94-B8FF-D312AEDE8F71}"/>
              </a:ext>
            </a:extLst>
          </p:cNvPr>
          <p:cNvSpPr txBox="1">
            <a:spLocks/>
          </p:cNvSpPr>
          <p:nvPr/>
        </p:nvSpPr>
        <p:spPr bwMode="auto">
          <a:xfrm>
            <a:off x="193212" y="225116"/>
            <a:ext cx="11264900" cy="484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830263" indent="-319088"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277938" indent="-255588"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790700" indent="-255588"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301875" indent="-255588"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759075" indent="-2555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3216275" indent="-2555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673475" indent="-2555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4130675" indent="-2555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r>
              <a:rPr lang="en-US" altLang="en-US" sz="2400" b="1" dirty="0">
                <a:solidFill>
                  <a:srgbClr val="0872A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Ever-decreasing costs of renewable power</a:t>
            </a:r>
            <a:endParaRPr lang="en-US" altLang="en-US" sz="2400" dirty="0">
              <a:solidFill>
                <a:srgbClr val="0872A6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A422F04D-EA21-4A28-9CEC-E109E96F8B9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7550" y="906108"/>
            <a:ext cx="9744798" cy="50837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410978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C249CB09-7207-4F81-8078-503963B4D5DD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961"/>
          <a:stretch/>
        </p:blipFill>
        <p:spPr>
          <a:xfrm>
            <a:off x="644996" y="823609"/>
            <a:ext cx="10609905" cy="5470917"/>
          </a:xfrm>
          <a:prstGeom prst="rect">
            <a:avLst/>
          </a:prstGeom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01C317F7-9E75-4984-806A-5559B018130C}"/>
              </a:ext>
            </a:extLst>
          </p:cNvPr>
          <p:cNvSpPr txBox="1">
            <a:spLocks/>
          </p:cNvSpPr>
          <p:nvPr/>
        </p:nvSpPr>
        <p:spPr bwMode="auto">
          <a:xfrm>
            <a:off x="193212" y="225116"/>
            <a:ext cx="11264900" cy="484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830263" indent="-319088"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277938" indent="-255588"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790700" indent="-255588"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301875" indent="-255588"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759075" indent="-2555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3216275" indent="-2555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673475" indent="-2555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4130675" indent="-2555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r>
              <a:rPr lang="en-US" altLang="en-US" sz="2400" b="1" dirty="0">
                <a:solidFill>
                  <a:srgbClr val="0872A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Ever-decreasing costs of renewable power</a:t>
            </a:r>
            <a:endParaRPr lang="en-US" altLang="en-US" sz="2400" dirty="0">
              <a:solidFill>
                <a:srgbClr val="0872A6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1420290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>
            <a:extLst>
              <a:ext uri="{FF2B5EF4-FFF2-40B4-BE49-F238E27FC236}">
                <a16:creationId xmlns:a16="http://schemas.microsoft.com/office/drawing/2014/main" id="{385FC88F-E1DB-4E94-B8FF-D312AEDE8F71}"/>
              </a:ext>
            </a:extLst>
          </p:cNvPr>
          <p:cNvSpPr txBox="1">
            <a:spLocks/>
          </p:cNvSpPr>
          <p:nvPr/>
        </p:nvSpPr>
        <p:spPr bwMode="auto">
          <a:xfrm>
            <a:off x="317499" y="251749"/>
            <a:ext cx="11264900" cy="484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830263" indent="-319088"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277938" indent="-255588"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790700" indent="-255588"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301875" indent="-255588"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759075" indent="-2555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3216275" indent="-2555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673475" indent="-2555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4130675" indent="-2555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r>
              <a:rPr lang="en-US" altLang="en-US" sz="2400" b="1" dirty="0">
                <a:solidFill>
                  <a:srgbClr val="0872A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Solar PV to Power Electricity Access to 2030 and beyond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52FCB81-5A9A-4F6B-9C5F-C497B7684714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401330" y="1136342"/>
            <a:ext cx="11389340" cy="4804015"/>
          </a:xfrm>
          <a:prstGeom prst="rect">
            <a:avLst/>
          </a:prstGeom>
          <a:ln w="3175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84707950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>
            <a:extLst>
              <a:ext uri="{FF2B5EF4-FFF2-40B4-BE49-F238E27FC236}">
                <a16:creationId xmlns:a16="http://schemas.microsoft.com/office/drawing/2014/main" id="{385FC88F-E1DB-4E94-B8FF-D312AEDE8F71}"/>
              </a:ext>
            </a:extLst>
          </p:cNvPr>
          <p:cNvSpPr txBox="1">
            <a:spLocks/>
          </p:cNvSpPr>
          <p:nvPr/>
        </p:nvSpPr>
        <p:spPr bwMode="auto">
          <a:xfrm>
            <a:off x="317499" y="251749"/>
            <a:ext cx="11264900" cy="484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830263" indent="-319088"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277938" indent="-255588"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790700" indent="-255588"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301875" indent="-255588"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759075" indent="-2555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3216275" indent="-2555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673475" indent="-2555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4130675" indent="-2555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r>
              <a:rPr lang="en-US" altLang="en-US" sz="2400" b="1" dirty="0">
                <a:solidFill>
                  <a:srgbClr val="0872A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Solar PV to Power Electricity Access to 2030 and beyond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58270CC-DF8F-467B-85E5-C4A2A2B000F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3687" y="1031132"/>
            <a:ext cx="10650786" cy="51637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314415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>
            <a:extLst>
              <a:ext uri="{FF2B5EF4-FFF2-40B4-BE49-F238E27FC236}">
                <a16:creationId xmlns:a16="http://schemas.microsoft.com/office/drawing/2014/main" id="{385FC88F-E1DB-4E94-B8FF-D312AEDE8F71}"/>
              </a:ext>
            </a:extLst>
          </p:cNvPr>
          <p:cNvSpPr txBox="1">
            <a:spLocks/>
          </p:cNvSpPr>
          <p:nvPr/>
        </p:nvSpPr>
        <p:spPr bwMode="auto">
          <a:xfrm>
            <a:off x="317499" y="251749"/>
            <a:ext cx="11264900" cy="484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830263" indent="-319088"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277938" indent="-255588"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790700" indent="-255588"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301875" indent="-255588"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759075" indent="-2555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3216275" indent="-2555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673475" indent="-2555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4130675" indent="-2555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lvl="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400" b="1" dirty="0">
                <a:solidFill>
                  <a:srgbClr val="0872A6"/>
                </a:solidFill>
                <a:latin typeface="Calibri" panose="020F0502020204030204"/>
                <a:cs typeface="Arial" charset="0"/>
              </a:rPr>
              <a:t>Number of people (millions) connected to off-grid solar products by tier, 2016-19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46A7A6EE-A9C0-498A-B701-A208141BF11E}"/>
              </a:ext>
            </a:extLst>
          </p:cNvPr>
          <p:cNvGrpSpPr/>
          <p:nvPr/>
        </p:nvGrpSpPr>
        <p:grpSpPr>
          <a:xfrm>
            <a:off x="0" y="1222310"/>
            <a:ext cx="12192000" cy="5045713"/>
            <a:chOff x="0" y="1222310"/>
            <a:chExt cx="12192000" cy="5045713"/>
          </a:xfrm>
        </p:grpSpPr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1B7BDA47-BBFA-4616-87D6-246D872AB77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t="11136"/>
            <a:stretch/>
          </p:blipFill>
          <p:spPr>
            <a:xfrm>
              <a:off x="0" y="1222310"/>
              <a:ext cx="12192000" cy="5045713"/>
            </a:xfrm>
            <a:prstGeom prst="rect">
              <a:avLst/>
            </a:prstGeom>
          </p:spPr>
        </p:pic>
        <p:sp>
          <p:nvSpPr>
            <p:cNvPr id="2" name="Rectangle 1">
              <a:extLst>
                <a:ext uri="{FF2B5EF4-FFF2-40B4-BE49-F238E27FC236}">
                  <a16:creationId xmlns:a16="http://schemas.microsoft.com/office/drawing/2014/main" id="{7A14A090-9B22-483F-A0E4-A4C988846749}"/>
                </a:ext>
              </a:extLst>
            </p:cNvPr>
            <p:cNvSpPr/>
            <p:nvPr/>
          </p:nvSpPr>
          <p:spPr>
            <a:xfrm>
              <a:off x="2166152" y="5770485"/>
              <a:ext cx="337351" cy="275208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05509003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Calibri">
      <a:maj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40F830863362724DB520D7A1D831CECD" ma:contentTypeVersion="6" ma:contentTypeDescription="Create a new document." ma:contentTypeScope="" ma:versionID="5dfba0d6e46e308420bce3565380318c">
  <xsd:schema xmlns:xsd="http://www.w3.org/2001/XMLSchema" xmlns:xs="http://www.w3.org/2001/XMLSchema" xmlns:p="http://schemas.microsoft.com/office/2006/metadata/properties" xmlns:ns2="1e025b32-6b9a-47b8-82d6-0a5c7fcbeb53" xmlns:ns3="53eda448-fbe5-416e-94e8-3496fe9a681a" targetNamespace="http://schemas.microsoft.com/office/2006/metadata/properties" ma:root="true" ma:fieldsID="5861c990a1be02c0e7a73e6a0827b379" ns2:_="" ns3:_="">
    <xsd:import namespace="1e025b32-6b9a-47b8-82d6-0a5c7fcbeb53"/>
    <xsd:import namespace="53eda448-fbe5-416e-94e8-3496fe9a681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e025b32-6b9a-47b8-82d6-0a5c7fcbeb53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3eda448-fbe5-416e-94e8-3496fe9a681a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35B50E6A-7976-44CC-AAC5-EC6B21A26567}"/>
</file>

<file path=customXml/itemProps2.xml><?xml version="1.0" encoding="utf-8"?>
<ds:datastoreItem xmlns:ds="http://schemas.openxmlformats.org/officeDocument/2006/customXml" ds:itemID="{C8CAD40D-EE08-4C59-A137-A5C8BF9CA7B2}">
  <ds:schemaRefs>
    <ds:schemaRef ds:uri="27c9449f-a4b1-4819-ad95-b3b5a9496ca8"/>
    <ds:schemaRef ds:uri="27fb9bd0-53ed-47ab-9319-3062fc3947d3"/>
    <ds:schemaRef ds:uri="f15bbf96-1a0c-4f4f-b5c9-ef8fd1fd2261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2CF687F9-60D6-441A-A796-CE647EF77E1B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148</TotalTime>
  <Words>250</Words>
  <Application>Microsoft Office PowerPoint</Application>
  <PresentationFormat>Widescreen</PresentationFormat>
  <Paragraphs>57</Paragraphs>
  <Slides>12</Slides>
  <Notes>12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12</vt:i4>
      </vt:variant>
    </vt:vector>
  </HeadingPairs>
  <TitlesOfParts>
    <vt:vector size="21" baseType="lpstr">
      <vt:lpstr>Arial</vt:lpstr>
      <vt:lpstr>Calibri</vt:lpstr>
      <vt:lpstr>Calibri Light</vt:lpstr>
      <vt:lpstr>Century Gothic</vt:lpstr>
      <vt:lpstr>ITC Avant Garde Gothic</vt:lpstr>
      <vt:lpstr>ITC Avant Garde Std Md</vt:lpstr>
      <vt:lpstr>Wingdings</vt:lpstr>
      <vt:lpstr>Office Theme</vt:lpstr>
      <vt:lpstr>1_Custom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Yunshu Li</dc:creator>
  <cp:lastModifiedBy>SSA</cp:lastModifiedBy>
  <cp:revision>3</cp:revision>
  <dcterms:created xsi:type="dcterms:W3CDTF">2020-07-13T13:36:19Z</dcterms:created>
  <dcterms:modified xsi:type="dcterms:W3CDTF">2021-07-09T08:07:45Z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0x01010040F830863362724DB520D7A1D831CECD</vt:lpwstr>
  </property>
</Properties>
</file>