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289" r:id="rId7"/>
    <p:sldId id="261" r:id="rId8"/>
    <p:sldId id="275" r:id="rId9"/>
    <p:sldId id="273" r:id="rId10"/>
    <p:sldId id="258" r:id="rId11"/>
    <p:sldId id="292" r:id="rId12"/>
    <p:sldId id="264" r:id="rId13"/>
    <p:sldId id="274" r:id="rId14"/>
    <p:sldId id="29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E64"/>
    <a:srgbClr val="052F1A"/>
    <a:srgbClr val="E4E4E8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CF2EE-19DA-4E25-918C-43FCDBB59792}" v="11" dt="2024-11-26T17:20:06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0"/>
    <p:restoredTop sz="70397" autoAdjust="0"/>
  </p:normalViewPr>
  <p:slideViewPr>
    <p:cSldViewPr snapToGrid="0" showGuides="1">
      <p:cViewPr varScale="1">
        <p:scale>
          <a:sx n="52" d="100"/>
          <a:sy n="52" d="100"/>
        </p:scale>
        <p:origin x="32" y="2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anning" userId="b285b7da3bd97970" providerId="LiveId" clId="{528CF2EE-19DA-4E25-918C-43FCDBB59792}"/>
    <pc:docChg chg="undo custSel addSld modSld">
      <pc:chgData name="Mark Manning" userId="b285b7da3bd97970" providerId="LiveId" clId="{528CF2EE-19DA-4E25-918C-43FCDBB59792}" dt="2024-11-26T17:23:25.413" v="1968" actId="20577"/>
      <pc:docMkLst>
        <pc:docMk/>
      </pc:docMkLst>
      <pc:sldChg chg="addSp delSp modSp mod">
        <pc:chgData name="Mark Manning" userId="b285b7da3bd97970" providerId="LiveId" clId="{528CF2EE-19DA-4E25-918C-43FCDBB59792}" dt="2024-11-26T11:18:44.500" v="126" actId="255"/>
        <pc:sldMkLst>
          <pc:docMk/>
          <pc:sldMk cId="3750452932" sldId="256"/>
        </pc:sldMkLst>
        <pc:spChg chg="add">
          <ac:chgData name="Mark Manning" userId="b285b7da3bd97970" providerId="LiveId" clId="{528CF2EE-19DA-4E25-918C-43FCDBB59792}" dt="2024-11-26T11:17:28.936" v="0"/>
          <ac:spMkLst>
            <pc:docMk/>
            <pc:sldMk cId="3750452932" sldId="256"/>
            <ac:spMk id="2" creationId="{0F57D85E-DE40-BF1C-7953-CA6F1658EE44}"/>
          </ac:spMkLst>
        </pc:spChg>
        <pc:spChg chg="add mod">
          <ac:chgData name="Mark Manning" userId="b285b7da3bd97970" providerId="LiveId" clId="{528CF2EE-19DA-4E25-918C-43FCDBB59792}" dt="2024-11-26T11:17:37.705" v="2"/>
          <ac:spMkLst>
            <pc:docMk/>
            <pc:sldMk cId="3750452932" sldId="256"/>
            <ac:spMk id="3" creationId="{420EB061-0FDF-5E42-4905-DAB0D5EBBADB}"/>
          </ac:spMkLst>
        </pc:spChg>
        <pc:spChg chg="add del mod">
          <ac:chgData name="Mark Manning" userId="b285b7da3bd97970" providerId="LiveId" clId="{528CF2EE-19DA-4E25-918C-43FCDBB59792}" dt="2024-11-26T11:17:53.043" v="5" actId="478"/>
          <ac:spMkLst>
            <pc:docMk/>
            <pc:sldMk cId="3750452932" sldId="256"/>
            <ac:spMk id="5" creationId="{185211E6-B241-93F0-5A00-77662CE96273}"/>
          </ac:spMkLst>
        </pc:spChg>
        <pc:spChg chg="add del mod">
          <ac:chgData name="Mark Manning" userId="b285b7da3bd97970" providerId="LiveId" clId="{528CF2EE-19DA-4E25-918C-43FCDBB59792}" dt="2024-11-26T11:18:44.500" v="126" actId="255"/>
          <ac:spMkLst>
            <pc:docMk/>
            <pc:sldMk cId="3750452932" sldId="256"/>
            <ac:spMk id="6" creationId="{AA00735F-8AAA-8EA7-608A-B6FAB9DC9AF5}"/>
          </ac:spMkLst>
        </pc:spChg>
      </pc:sldChg>
      <pc:sldChg chg="delSp modSp mod">
        <pc:chgData name="Mark Manning" userId="b285b7da3bd97970" providerId="LiveId" clId="{528CF2EE-19DA-4E25-918C-43FCDBB59792}" dt="2024-11-26T15:55:09.220" v="852" actId="1036"/>
        <pc:sldMkLst>
          <pc:docMk/>
          <pc:sldMk cId="724131362" sldId="258"/>
        </pc:sldMkLst>
        <pc:spChg chg="del">
          <ac:chgData name="Mark Manning" userId="b285b7da3bd97970" providerId="LiveId" clId="{528CF2EE-19DA-4E25-918C-43FCDBB59792}" dt="2024-11-26T15:47:49.191" v="833" actId="478"/>
          <ac:spMkLst>
            <pc:docMk/>
            <pc:sldMk cId="724131362" sldId="258"/>
            <ac:spMk id="5" creationId="{12CA98F1-12A2-DBEF-E836-E94CA90908C2}"/>
          </ac:spMkLst>
        </pc:spChg>
        <pc:picChg chg="mod">
          <ac:chgData name="Mark Manning" userId="b285b7da3bd97970" providerId="LiveId" clId="{528CF2EE-19DA-4E25-918C-43FCDBB59792}" dt="2024-11-26T15:55:09.220" v="852" actId="1036"/>
          <ac:picMkLst>
            <pc:docMk/>
            <pc:sldMk cId="724131362" sldId="258"/>
            <ac:picMk id="2" creationId="{8237F20E-317F-96A3-DB12-0B5B4D6A7CFB}"/>
          </ac:picMkLst>
        </pc:picChg>
      </pc:sldChg>
      <pc:sldChg chg="modSp mod">
        <pc:chgData name="Mark Manning" userId="b285b7da3bd97970" providerId="LiveId" clId="{528CF2EE-19DA-4E25-918C-43FCDBB59792}" dt="2024-11-26T17:12:43.671" v="1000" actId="14100"/>
        <pc:sldMkLst>
          <pc:docMk/>
          <pc:sldMk cId="2761157001" sldId="261"/>
        </pc:sldMkLst>
        <pc:spChg chg="mod">
          <ac:chgData name="Mark Manning" userId="b285b7da3bd97970" providerId="LiveId" clId="{528CF2EE-19DA-4E25-918C-43FCDBB59792}" dt="2024-11-26T17:12:43.671" v="1000" actId="14100"/>
          <ac:spMkLst>
            <pc:docMk/>
            <pc:sldMk cId="2761157001" sldId="261"/>
            <ac:spMk id="4" creationId="{55C44CE0-6EF5-13FB-FC81-010E33AAC0BF}"/>
          </ac:spMkLst>
        </pc:spChg>
      </pc:sldChg>
      <pc:sldChg chg="modSp mod">
        <pc:chgData name="Mark Manning" userId="b285b7da3bd97970" providerId="LiveId" clId="{528CF2EE-19DA-4E25-918C-43FCDBB59792}" dt="2024-11-26T15:56:32.101" v="854" actId="20577"/>
        <pc:sldMkLst>
          <pc:docMk/>
          <pc:sldMk cId="1841166768" sldId="274"/>
        </pc:sldMkLst>
        <pc:spChg chg="mod">
          <ac:chgData name="Mark Manning" userId="b285b7da3bd97970" providerId="LiveId" clId="{528CF2EE-19DA-4E25-918C-43FCDBB59792}" dt="2024-11-26T15:56:32.101" v="854" actId="20577"/>
          <ac:spMkLst>
            <pc:docMk/>
            <pc:sldMk cId="1841166768" sldId="274"/>
            <ac:spMk id="2" creationId="{0E0E51D7-0E46-F570-A431-E5CFEAE9DDB5}"/>
          </ac:spMkLst>
        </pc:spChg>
      </pc:sldChg>
      <pc:sldChg chg="modSp mod">
        <pc:chgData name="Mark Manning" userId="b285b7da3bd97970" providerId="LiveId" clId="{528CF2EE-19DA-4E25-918C-43FCDBB59792}" dt="2024-11-26T17:10:30.780" v="868" actId="6549"/>
        <pc:sldMkLst>
          <pc:docMk/>
          <pc:sldMk cId="1388274911" sldId="289"/>
        </pc:sldMkLst>
        <pc:spChg chg="mod">
          <ac:chgData name="Mark Manning" userId="b285b7da3bd97970" providerId="LiveId" clId="{528CF2EE-19DA-4E25-918C-43FCDBB59792}" dt="2024-11-26T17:10:30.780" v="868" actId="6549"/>
          <ac:spMkLst>
            <pc:docMk/>
            <pc:sldMk cId="1388274911" sldId="289"/>
            <ac:spMk id="4" creationId="{55C44CE0-6EF5-13FB-FC81-010E33AAC0BF}"/>
          </ac:spMkLst>
        </pc:spChg>
        <pc:picChg chg="mod">
          <ac:chgData name="Mark Manning" userId="b285b7da3bd97970" providerId="LiveId" clId="{528CF2EE-19DA-4E25-918C-43FCDBB59792}" dt="2024-11-26T15:45:17.854" v="647" actId="1076"/>
          <ac:picMkLst>
            <pc:docMk/>
            <pc:sldMk cId="1388274911" sldId="289"/>
            <ac:picMk id="2" creationId="{0861880B-AD76-BFAF-150B-FCBEF0C82404}"/>
          </ac:picMkLst>
        </pc:picChg>
      </pc:sldChg>
      <pc:sldChg chg="addSp delSp modSp add mod">
        <pc:chgData name="Mark Manning" userId="b285b7da3bd97970" providerId="LiveId" clId="{528CF2EE-19DA-4E25-918C-43FCDBB59792}" dt="2024-11-26T17:23:25.413" v="1968" actId="20577"/>
        <pc:sldMkLst>
          <pc:docMk/>
          <pc:sldMk cId="1182453456" sldId="292"/>
        </pc:sldMkLst>
        <pc:spChg chg="add mod">
          <ac:chgData name="Mark Manning" userId="b285b7da3bd97970" providerId="LiveId" clId="{528CF2EE-19DA-4E25-918C-43FCDBB59792}" dt="2024-11-26T17:22:50.911" v="1923" actId="113"/>
          <ac:spMkLst>
            <pc:docMk/>
            <pc:sldMk cId="1182453456" sldId="292"/>
            <ac:spMk id="2" creationId="{393357DF-130D-263F-5543-4A9D2E1EF4A0}"/>
          </ac:spMkLst>
        </pc:spChg>
        <pc:spChg chg="add mod">
          <ac:chgData name="Mark Manning" userId="b285b7da3bd97970" providerId="LiveId" clId="{528CF2EE-19DA-4E25-918C-43FCDBB59792}" dt="2024-11-26T17:22:58.050" v="1924" actId="113"/>
          <ac:spMkLst>
            <pc:docMk/>
            <pc:sldMk cId="1182453456" sldId="292"/>
            <ac:spMk id="7" creationId="{8D01ADFC-B10D-37B7-1033-00240B20C8F4}"/>
          </ac:spMkLst>
        </pc:spChg>
        <pc:spChg chg="mod">
          <ac:chgData name="Mark Manning" userId="b285b7da3bd97970" providerId="LiveId" clId="{528CF2EE-19DA-4E25-918C-43FCDBB59792}" dt="2024-11-26T17:23:25.413" v="1968" actId="20577"/>
          <ac:spMkLst>
            <pc:docMk/>
            <pc:sldMk cId="1182453456" sldId="292"/>
            <ac:spMk id="9" creationId="{BD247F57-0CB6-6D89-5DC9-1FBA8FF6871F}"/>
          </ac:spMkLst>
        </pc:spChg>
        <pc:spChg chg="add mod">
          <ac:chgData name="Mark Manning" userId="b285b7da3bd97970" providerId="LiveId" clId="{528CF2EE-19DA-4E25-918C-43FCDBB59792}" dt="2024-11-26T17:23:03.695" v="1925" actId="113"/>
          <ac:spMkLst>
            <pc:docMk/>
            <pc:sldMk cId="1182453456" sldId="292"/>
            <ac:spMk id="11" creationId="{4D83273B-687A-57E8-B00C-C40EF8EC6166}"/>
          </ac:spMkLst>
        </pc:spChg>
        <pc:spChg chg="add mod ord">
          <ac:chgData name="Mark Manning" userId="b285b7da3bd97970" providerId="LiveId" clId="{528CF2EE-19DA-4E25-918C-43FCDBB59792}" dt="2024-11-26T17:23:08.564" v="1926" actId="113"/>
          <ac:spMkLst>
            <pc:docMk/>
            <pc:sldMk cId="1182453456" sldId="292"/>
            <ac:spMk id="15" creationId="{B0939E80-DB15-AED7-FCF6-50431A4AB291}"/>
          </ac:spMkLst>
        </pc:spChg>
        <pc:picChg chg="del">
          <ac:chgData name="Mark Manning" userId="b285b7da3bd97970" providerId="LiveId" clId="{528CF2EE-19DA-4E25-918C-43FCDBB59792}" dt="2024-11-26T15:54:06.552" v="842" actId="478"/>
          <ac:picMkLst>
            <pc:docMk/>
            <pc:sldMk cId="1182453456" sldId="292"/>
            <ac:picMk id="2" creationId="{112D208A-E7E6-AA95-53FB-9FE79615AEC7}"/>
          </ac:picMkLst>
        </pc:picChg>
        <pc:picChg chg="add mod">
          <ac:chgData name="Mark Manning" userId="b285b7da3bd97970" providerId="LiveId" clId="{528CF2EE-19DA-4E25-918C-43FCDBB59792}" dt="2024-11-26T15:55:45.912" v="853" actId="14100"/>
          <ac:picMkLst>
            <pc:docMk/>
            <pc:sldMk cId="1182453456" sldId="292"/>
            <ac:picMk id="4" creationId="{514492D1-F05B-F85F-275F-E0D6C386C217}"/>
          </ac:picMkLst>
        </pc:picChg>
        <pc:cxnChg chg="add mod">
          <ac:chgData name="Mark Manning" userId="b285b7da3bd97970" providerId="LiveId" clId="{528CF2EE-19DA-4E25-918C-43FCDBB59792}" dt="2024-11-26T17:14:45.983" v="1114" actId="208"/>
          <ac:cxnSpMkLst>
            <pc:docMk/>
            <pc:sldMk cId="1182453456" sldId="292"/>
            <ac:cxnSpMk id="6" creationId="{86E3C3F8-61EC-12E3-65A0-D8B0C4E55FCF}"/>
          </ac:cxnSpMkLst>
        </pc:cxnChg>
        <pc:cxnChg chg="add mod">
          <ac:chgData name="Mark Manning" userId="b285b7da3bd97970" providerId="LiveId" clId="{528CF2EE-19DA-4E25-918C-43FCDBB59792}" dt="2024-11-26T17:15:29.944" v="1119" actId="14100"/>
          <ac:cxnSpMkLst>
            <pc:docMk/>
            <pc:sldMk cId="1182453456" sldId="292"/>
            <ac:cxnSpMk id="8" creationId="{3EE15228-093B-6996-2E15-4711050D6BF9}"/>
          </ac:cxnSpMkLst>
        </pc:cxnChg>
        <pc:cxnChg chg="add mod">
          <ac:chgData name="Mark Manning" userId="b285b7da3bd97970" providerId="LiveId" clId="{528CF2EE-19DA-4E25-918C-43FCDBB59792}" dt="2024-11-26T17:19:27.449" v="1638" actId="14100"/>
          <ac:cxnSpMkLst>
            <pc:docMk/>
            <pc:sldMk cId="1182453456" sldId="292"/>
            <ac:cxnSpMk id="12" creationId="{380A58BF-19F9-98C8-359F-A5F14B3FF386}"/>
          </ac:cxnSpMkLst>
        </pc:cxnChg>
        <pc:cxnChg chg="add mod ord">
          <ac:chgData name="Mark Manning" userId="b285b7da3bd97970" providerId="LiveId" clId="{528CF2EE-19DA-4E25-918C-43FCDBB59792}" dt="2024-11-26T17:20:24.546" v="1645" actId="167"/>
          <ac:cxnSpMkLst>
            <pc:docMk/>
            <pc:sldMk cId="1182453456" sldId="292"/>
            <ac:cxnSpMk id="16" creationId="{B42683FD-CA7A-EB2C-04C4-13CB88D77A6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E8E-402E-934B-B742-130F674F939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7FE2-79EC-2C41-B0D7-BBEC9C78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9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2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DED2-A026-E184-1F7A-683AE28E2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C8617-2739-1E48-9480-6B0695E82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42177-505B-8CCD-FA31-B24082D40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8F15E-2B06-CFD7-616C-18F6A5356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1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7FE2-79EC-2C41-B0D7-BBEC9C78E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>
            <a:extLst>
              <a:ext uri="{FF2B5EF4-FFF2-40B4-BE49-F238E27FC236}">
                <a16:creationId xmlns:a16="http://schemas.microsoft.com/office/drawing/2014/main" id="{B02FA6D3-0A27-48EA-0D3F-A8074362918D}"/>
              </a:ext>
            </a:extLst>
          </p:cNvPr>
          <p:cNvSpPr/>
          <p:nvPr userDrawn="1"/>
        </p:nvSpPr>
        <p:spPr>
          <a:xfrm rot="16200000">
            <a:off x="5079384" y="-240256"/>
            <a:ext cx="5894070" cy="8305768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796322-4AEA-01EE-41A0-19902C3A35D3}"/>
              </a:ext>
            </a:extLst>
          </p:cNvPr>
          <p:cNvGrpSpPr/>
          <p:nvPr userDrawn="1"/>
        </p:nvGrpSpPr>
        <p:grpSpPr>
          <a:xfrm>
            <a:off x="328613" y="6113318"/>
            <a:ext cx="3093386" cy="411620"/>
            <a:chOff x="1641475" y="2136775"/>
            <a:chExt cx="3149599" cy="419100"/>
          </a:xfrm>
        </p:grpSpPr>
        <p:grpSp>
          <p:nvGrpSpPr>
            <p:cNvPr id="16" name="Graphic 9">
              <a:extLst>
                <a:ext uri="{FF2B5EF4-FFF2-40B4-BE49-F238E27FC236}">
                  <a16:creationId xmlns:a16="http://schemas.microsoft.com/office/drawing/2014/main" id="{C13082C5-8571-2ADF-98F9-875D3864278B}"/>
                </a:ext>
              </a:extLst>
            </p:cNvPr>
            <p:cNvGrpSpPr/>
            <p:nvPr/>
          </p:nvGrpSpPr>
          <p:grpSpPr>
            <a:xfrm>
              <a:off x="3029873" y="2136775"/>
              <a:ext cx="1014442" cy="419100"/>
              <a:chOff x="3029873" y="2136775"/>
              <a:chExt cx="1014442" cy="419100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FB4D75EE-1822-5840-6255-F475FDA35904}"/>
                  </a:ext>
                </a:extLst>
              </p:cNvPr>
              <p:cNvSpPr/>
              <p:nvPr/>
            </p:nvSpPr>
            <p:spPr>
              <a:xfrm>
                <a:off x="3348990" y="2157095"/>
                <a:ext cx="284479" cy="383539"/>
              </a:xfrm>
              <a:custGeom>
                <a:avLst/>
                <a:gdLst>
                  <a:gd name="connsiteX0" fmla="*/ 208280 w 284479"/>
                  <a:gd name="connsiteY0" fmla="*/ 294640 h 383539"/>
                  <a:gd name="connsiteX1" fmla="*/ 79375 w 284479"/>
                  <a:gd name="connsiteY1" fmla="*/ 59055 h 383539"/>
                  <a:gd name="connsiteX2" fmla="*/ 0 w 284479"/>
                  <a:gd name="connsiteY2" fmla="*/ 0 h 383539"/>
                  <a:gd name="connsiteX3" fmla="*/ 0 w 284479"/>
                  <a:gd name="connsiteY3" fmla="*/ 61595 h 383539"/>
                  <a:gd name="connsiteX4" fmla="*/ 59690 w 284479"/>
                  <a:gd name="connsiteY4" fmla="*/ 159385 h 383539"/>
                  <a:gd name="connsiteX5" fmla="*/ 135890 w 284479"/>
                  <a:gd name="connsiteY5" fmla="*/ 254635 h 383539"/>
                  <a:gd name="connsiteX6" fmla="*/ 136525 w 284479"/>
                  <a:gd name="connsiteY6" fmla="*/ 255905 h 383539"/>
                  <a:gd name="connsiteX7" fmla="*/ 200660 w 284479"/>
                  <a:gd name="connsiteY7" fmla="*/ 383540 h 383539"/>
                  <a:gd name="connsiteX8" fmla="*/ 284480 w 284479"/>
                  <a:gd name="connsiteY8" fmla="*/ 383540 h 383539"/>
                  <a:gd name="connsiteX9" fmla="*/ 208915 w 284479"/>
                  <a:gd name="connsiteY9" fmla="*/ 295910 h 383539"/>
                  <a:gd name="connsiteX10" fmla="*/ 208280 w 284479"/>
                  <a:gd name="connsiteY10" fmla="*/ 294640 h 38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479" h="383539">
                    <a:moveTo>
                      <a:pt x="208280" y="294640"/>
                    </a:moveTo>
                    <a:lnTo>
                      <a:pt x="79375" y="59055"/>
                    </a:lnTo>
                    <a:lnTo>
                      <a:pt x="0" y="0"/>
                    </a:lnTo>
                    <a:lnTo>
                      <a:pt x="0" y="61595"/>
                    </a:lnTo>
                    <a:lnTo>
                      <a:pt x="59690" y="159385"/>
                    </a:lnTo>
                    <a:lnTo>
                      <a:pt x="135890" y="254635"/>
                    </a:lnTo>
                    <a:cubicBezTo>
                      <a:pt x="135890" y="255270"/>
                      <a:pt x="136525" y="255270"/>
                      <a:pt x="136525" y="255905"/>
                    </a:cubicBezTo>
                    <a:lnTo>
                      <a:pt x="200660" y="383540"/>
                    </a:lnTo>
                    <a:lnTo>
                      <a:pt x="284480" y="383540"/>
                    </a:lnTo>
                    <a:lnTo>
                      <a:pt x="208915" y="295910"/>
                    </a:lnTo>
                    <a:cubicBezTo>
                      <a:pt x="208915" y="295275"/>
                      <a:pt x="208915" y="295275"/>
                      <a:pt x="208280" y="294640"/>
                    </a:cubicBezTo>
                  </a:path>
                </a:pathLst>
              </a:custGeom>
              <a:solidFill>
                <a:srgbClr val="595975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0251676D-BFAD-9B96-3D38-83E9599034B9}"/>
                  </a:ext>
                </a:extLst>
              </p:cNvPr>
              <p:cNvSpPr/>
              <p:nvPr/>
            </p:nvSpPr>
            <p:spPr>
              <a:xfrm>
                <a:off x="3348990" y="2245360"/>
                <a:ext cx="185419" cy="295910"/>
              </a:xfrm>
              <a:custGeom>
                <a:avLst/>
                <a:gdLst>
                  <a:gd name="connsiteX0" fmla="*/ 48895 w 185419"/>
                  <a:gd name="connsiteY0" fmla="*/ 80010 h 295910"/>
                  <a:gd name="connsiteX1" fmla="*/ 48260 w 185419"/>
                  <a:gd name="connsiteY1" fmla="*/ 79375 h 295910"/>
                  <a:gd name="connsiteX2" fmla="*/ 0 w 185419"/>
                  <a:gd name="connsiteY2" fmla="*/ 0 h 295910"/>
                  <a:gd name="connsiteX3" fmla="*/ 0 w 185419"/>
                  <a:gd name="connsiteY3" fmla="*/ 122555 h 295910"/>
                  <a:gd name="connsiteX4" fmla="*/ 42545 w 185419"/>
                  <a:gd name="connsiteY4" fmla="*/ 152400 h 295910"/>
                  <a:gd name="connsiteX5" fmla="*/ 45085 w 185419"/>
                  <a:gd name="connsiteY5" fmla="*/ 156210 h 295910"/>
                  <a:gd name="connsiteX6" fmla="*/ 69850 w 185419"/>
                  <a:gd name="connsiteY6" fmla="*/ 246380 h 295910"/>
                  <a:gd name="connsiteX7" fmla="*/ 97790 w 185419"/>
                  <a:gd name="connsiteY7" fmla="*/ 295910 h 295910"/>
                  <a:gd name="connsiteX8" fmla="*/ 185420 w 185419"/>
                  <a:gd name="connsiteY8" fmla="*/ 295910 h 295910"/>
                  <a:gd name="connsiteX9" fmla="*/ 124460 w 185419"/>
                  <a:gd name="connsiteY9" fmla="*/ 175260 h 295910"/>
                  <a:gd name="connsiteX10" fmla="*/ 48895 w 185419"/>
                  <a:gd name="connsiteY10" fmla="*/ 80010 h 29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419" h="295910">
                    <a:moveTo>
                      <a:pt x="48895" y="80010"/>
                    </a:moveTo>
                    <a:cubicBezTo>
                      <a:pt x="48895" y="80010"/>
                      <a:pt x="48260" y="79375"/>
                      <a:pt x="48260" y="79375"/>
                    </a:cubicBezTo>
                    <a:lnTo>
                      <a:pt x="0" y="0"/>
                    </a:lnTo>
                    <a:lnTo>
                      <a:pt x="0" y="122555"/>
                    </a:lnTo>
                    <a:lnTo>
                      <a:pt x="42545" y="152400"/>
                    </a:lnTo>
                    <a:cubicBezTo>
                      <a:pt x="43815" y="153035"/>
                      <a:pt x="45085" y="154940"/>
                      <a:pt x="45085" y="156210"/>
                    </a:cubicBezTo>
                    <a:lnTo>
                      <a:pt x="69850" y="246380"/>
                    </a:lnTo>
                    <a:lnTo>
                      <a:pt x="97790" y="295910"/>
                    </a:lnTo>
                    <a:lnTo>
                      <a:pt x="185420" y="295910"/>
                    </a:lnTo>
                    <a:lnTo>
                      <a:pt x="124460" y="175260"/>
                    </a:lnTo>
                    <a:lnTo>
                      <a:pt x="48895" y="80010"/>
                    </a:lnTo>
                    <a:close/>
                  </a:path>
                </a:pathLst>
              </a:custGeom>
              <a:solidFill>
                <a:srgbClr val="7A7A9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EAAE2BAD-F7DB-78A1-4CE9-ECA28CF00677}"/>
                  </a:ext>
                </a:extLst>
              </p:cNvPr>
              <p:cNvSpPr/>
              <p:nvPr/>
            </p:nvSpPr>
            <p:spPr>
              <a:xfrm>
                <a:off x="3348990" y="2383789"/>
                <a:ext cx="82550" cy="156845"/>
              </a:xfrm>
              <a:custGeom>
                <a:avLst/>
                <a:gdLst>
                  <a:gd name="connsiteX0" fmla="*/ 57150 w 82550"/>
                  <a:gd name="connsiteY0" fmla="*/ 111760 h 156845"/>
                  <a:gd name="connsiteX1" fmla="*/ 33020 w 82550"/>
                  <a:gd name="connsiteY1" fmla="*/ 22860 h 156845"/>
                  <a:gd name="connsiteX2" fmla="*/ 0 w 82550"/>
                  <a:gd name="connsiteY2" fmla="*/ 0 h 156845"/>
                  <a:gd name="connsiteX3" fmla="*/ 0 w 82550"/>
                  <a:gd name="connsiteY3" fmla="*/ 156845 h 156845"/>
                  <a:gd name="connsiteX4" fmla="*/ 82550 w 82550"/>
                  <a:gd name="connsiteY4" fmla="*/ 156845 h 156845"/>
                  <a:gd name="connsiteX5" fmla="*/ 57785 w 82550"/>
                  <a:gd name="connsiteY5" fmla="*/ 113030 h 156845"/>
                  <a:gd name="connsiteX6" fmla="*/ 57150 w 82550"/>
                  <a:gd name="connsiteY6" fmla="*/ 111760 h 15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156845">
                    <a:moveTo>
                      <a:pt x="57150" y="111760"/>
                    </a:moveTo>
                    <a:lnTo>
                      <a:pt x="33020" y="22860"/>
                    </a:lnTo>
                    <a:lnTo>
                      <a:pt x="0" y="0"/>
                    </a:lnTo>
                    <a:lnTo>
                      <a:pt x="0" y="156845"/>
                    </a:lnTo>
                    <a:lnTo>
                      <a:pt x="82550" y="156845"/>
                    </a:lnTo>
                    <a:lnTo>
                      <a:pt x="57785" y="113030"/>
                    </a:lnTo>
                    <a:cubicBezTo>
                      <a:pt x="57150" y="113030"/>
                      <a:pt x="57150" y="112395"/>
                      <a:pt x="57150" y="111760"/>
                    </a:cubicBezTo>
                  </a:path>
                </a:pathLst>
              </a:custGeom>
              <a:solidFill>
                <a:srgbClr val="BDBD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AFF2493E-28D0-2417-A540-5A48367FC003}"/>
                  </a:ext>
                </a:extLst>
              </p:cNvPr>
              <p:cNvSpPr/>
              <p:nvPr/>
            </p:nvSpPr>
            <p:spPr>
              <a:xfrm>
                <a:off x="3029873" y="2459354"/>
                <a:ext cx="83531" cy="95250"/>
              </a:xfrm>
              <a:custGeom>
                <a:avLst/>
                <a:gdLst>
                  <a:gd name="connsiteX0" fmla="*/ 73372 w 83531"/>
                  <a:gd name="connsiteY0" fmla="*/ 0 h 95250"/>
                  <a:gd name="connsiteX1" fmla="*/ 1617 w 83531"/>
                  <a:gd name="connsiteY1" fmla="*/ 83820 h 95250"/>
                  <a:gd name="connsiteX2" fmla="*/ 2252 w 83531"/>
                  <a:gd name="connsiteY2" fmla="*/ 93345 h 95250"/>
                  <a:gd name="connsiteX3" fmla="*/ 6697 w 83531"/>
                  <a:gd name="connsiteY3" fmla="*/ 95250 h 95250"/>
                  <a:gd name="connsiteX4" fmla="*/ 11777 w 83531"/>
                  <a:gd name="connsiteY4" fmla="*/ 92710 h 95250"/>
                  <a:gd name="connsiteX5" fmla="*/ 83532 w 83531"/>
                  <a:gd name="connsiteY5" fmla="*/ 8890 h 95250"/>
                  <a:gd name="connsiteX6" fmla="*/ 73372 w 83531"/>
                  <a:gd name="connsiteY6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31" h="95250">
                    <a:moveTo>
                      <a:pt x="73372" y="0"/>
                    </a:moveTo>
                    <a:lnTo>
                      <a:pt x="1617" y="83820"/>
                    </a:lnTo>
                    <a:cubicBezTo>
                      <a:pt x="-923" y="86360"/>
                      <a:pt x="-288" y="90805"/>
                      <a:pt x="2252" y="93345"/>
                    </a:cubicBezTo>
                    <a:cubicBezTo>
                      <a:pt x="3522" y="94615"/>
                      <a:pt x="5427" y="95250"/>
                      <a:pt x="6697" y="95250"/>
                    </a:cubicBezTo>
                    <a:cubicBezTo>
                      <a:pt x="8602" y="95250"/>
                      <a:pt x="10507" y="94615"/>
                      <a:pt x="11777" y="92710"/>
                    </a:cubicBezTo>
                    <a:lnTo>
                      <a:pt x="83532" y="8890"/>
                    </a:lnTo>
                    <a:cubicBezTo>
                      <a:pt x="79087" y="6985"/>
                      <a:pt x="75277" y="3810"/>
                      <a:pt x="73372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DCE601-3A34-95AD-16D8-5DC220C0AD56}"/>
                  </a:ext>
                </a:extLst>
              </p:cNvPr>
              <p:cNvSpPr/>
              <p:nvPr/>
            </p:nvSpPr>
            <p:spPr>
              <a:xfrm>
                <a:off x="3234429" y="2507614"/>
                <a:ext cx="33279" cy="46355"/>
              </a:xfrm>
              <a:custGeom>
                <a:avLst/>
                <a:gdLst>
                  <a:gd name="connsiteX0" fmla="*/ 21850 w 33279"/>
                  <a:gd name="connsiteY0" fmla="*/ 0 h 46355"/>
                  <a:gd name="connsiteX1" fmla="*/ 895 w 33279"/>
                  <a:gd name="connsiteY1" fmla="*/ 36195 h 46355"/>
                  <a:gd name="connsiteX2" fmla="*/ 3435 w 33279"/>
                  <a:gd name="connsiteY2" fmla="*/ 45720 h 46355"/>
                  <a:gd name="connsiteX3" fmla="*/ 6610 w 33279"/>
                  <a:gd name="connsiteY3" fmla="*/ 46355 h 46355"/>
                  <a:gd name="connsiteX4" fmla="*/ 12325 w 33279"/>
                  <a:gd name="connsiteY4" fmla="*/ 43180 h 46355"/>
                  <a:gd name="connsiteX5" fmla="*/ 33280 w 33279"/>
                  <a:gd name="connsiteY5" fmla="*/ 6985 h 46355"/>
                  <a:gd name="connsiteX6" fmla="*/ 21850 w 33279"/>
                  <a:gd name="connsiteY6" fmla="*/ 0 h 4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9" h="46355">
                    <a:moveTo>
                      <a:pt x="21850" y="0"/>
                    </a:moveTo>
                    <a:lnTo>
                      <a:pt x="895" y="36195"/>
                    </a:lnTo>
                    <a:cubicBezTo>
                      <a:pt x="-1010" y="39370"/>
                      <a:pt x="260" y="43815"/>
                      <a:pt x="3435" y="45720"/>
                    </a:cubicBezTo>
                    <a:cubicBezTo>
                      <a:pt x="4705" y="46355"/>
                      <a:pt x="5975" y="46355"/>
                      <a:pt x="6610" y="46355"/>
                    </a:cubicBezTo>
                    <a:cubicBezTo>
                      <a:pt x="9150" y="46355"/>
                      <a:pt x="11055" y="45085"/>
                      <a:pt x="12325" y="43180"/>
                    </a:cubicBezTo>
                    <a:lnTo>
                      <a:pt x="33280" y="6985"/>
                    </a:lnTo>
                    <a:cubicBezTo>
                      <a:pt x="28835" y="6350"/>
                      <a:pt x="25025" y="3810"/>
                      <a:pt x="2185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DBF2241-6504-08D0-B162-D1F47FAAFD57}"/>
                  </a:ext>
                </a:extLst>
              </p:cNvPr>
              <p:cNvSpPr/>
              <p:nvPr/>
            </p:nvSpPr>
            <p:spPr>
              <a:xfrm>
                <a:off x="3270250" y="2419985"/>
                <a:ext cx="27940" cy="56514"/>
              </a:xfrm>
              <a:custGeom>
                <a:avLst/>
                <a:gdLst>
                  <a:gd name="connsiteX0" fmla="*/ 14605 w 27940"/>
                  <a:gd name="connsiteY0" fmla="*/ 0 h 56514"/>
                  <a:gd name="connsiteX1" fmla="*/ 0 w 27940"/>
                  <a:gd name="connsiteY1" fmla="*/ 52705 h 56514"/>
                  <a:gd name="connsiteX2" fmla="*/ 1270 w 27940"/>
                  <a:gd name="connsiteY2" fmla="*/ 52705 h 56514"/>
                  <a:gd name="connsiteX3" fmla="*/ 13335 w 27940"/>
                  <a:gd name="connsiteY3" fmla="*/ 56515 h 56514"/>
                  <a:gd name="connsiteX4" fmla="*/ 27940 w 27940"/>
                  <a:gd name="connsiteY4" fmla="*/ 3810 h 56514"/>
                  <a:gd name="connsiteX5" fmla="*/ 26670 w 27940"/>
                  <a:gd name="connsiteY5" fmla="*/ 3810 h 56514"/>
                  <a:gd name="connsiteX6" fmla="*/ 14605 w 27940"/>
                  <a:gd name="connsiteY6" fmla="*/ 0 h 5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40" h="56514">
                    <a:moveTo>
                      <a:pt x="14605" y="0"/>
                    </a:moveTo>
                    <a:lnTo>
                      <a:pt x="0" y="52705"/>
                    </a:lnTo>
                    <a:cubicBezTo>
                      <a:pt x="635" y="52705"/>
                      <a:pt x="635" y="52705"/>
                      <a:pt x="1270" y="52705"/>
                    </a:cubicBezTo>
                    <a:cubicBezTo>
                      <a:pt x="5715" y="52705"/>
                      <a:pt x="9525" y="53975"/>
                      <a:pt x="13335" y="56515"/>
                    </a:cubicBezTo>
                    <a:lnTo>
                      <a:pt x="27940" y="3810"/>
                    </a:lnTo>
                    <a:cubicBezTo>
                      <a:pt x="27305" y="3810"/>
                      <a:pt x="27305" y="3810"/>
                      <a:pt x="26670" y="3810"/>
                    </a:cubicBezTo>
                    <a:cubicBezTo>
                      <a:pt x="22225" y="3810"/>
                      <a:pt x="17780" y="2540"/>
                      <a:pt x="1460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5CFD235D-0EB0-6F3C-30E9-4E950D1DA0FC}"/>
                  </a:ext>
                </a:extLst>
              </p:cNvPr>
              <p:cNvSpPr/>
              <p:nvPr/>
            </p:nvSpPr>
            <p:spPr>
              <a:xfrm>
                <a:off x="3212464" y="2332354"/>
                <a:ext cx="62230" cy="73025"/>
              </a:xfrm>
              <a:custGeom>
                <a:avLst/>
                <a:gdLst>
                  <a:gd name="connsiteX0" fmla="*/ 51435 w 62230"/>
                  <a:gd name="connsiteY0" fmla="*/ 0 h 73025"/>
                  <a:gd name="connsiteX1" fmla="*/ 0 w 62230"/>
                  <a:gd name="connsiteY1" fmla="*/ 64770 h 73025"/>
                  <a:gd name="connsiteX2" fmla="*/ 10795 w 62230"/>
                  <a:gd name="connsiteY2" fmla="*/ 73025 h 73025"/>
                  <a:gd name="connsiteX3" fmla="*/ 62230 w 62230"/>
                  <a:gd name="connsiteY3" fmla="*/ 8255 h 73025"/>
                  <a:gd name="connsiteX4" fmla="*/ 51435 w 62230"/>
                  <a:gd name="connsiteY4" fmla="*/ 0 h 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30" h="73025">
                    <a:moveTo>
                      <a:pt x="51435" y="0"/>
                    </a:moveTo>
                    <a:lnTo>
                      <a:pt x="0" y="64770"/>
                    </a:lnTo>
                    <a:cubicBezTo>
                      <a:pt x="4445" y="66040"/>
                      <a:pt x="8255" y="69215"/>
                      <a:pt x="10795" y="73025"/>
                    </a:cubicBezTo>
                    <a:lnTo>
                      <a:pt x="62230" y="8255"/>
                    </a:lnTo>
                    <a:cubicBezTo>
                      <a:pt x="57150" y="6985"/>
                      <a:pt x="53340" y="3810"/>
                      <a:pt x="514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9DAD700-177E-615F-0B60-B61FABE6637C}"/>
                  </a:ext>
                </a:extLst>
              </p:cNvPr>
              <p:cNvSpPr/>
              <p:nvPr/>
            </p:nvSpPr>
            <p:spPr>
              <a:xfrm>
                <a:off x="3263265" y="2137410"/>
                <a:ext cx="393090" cy="418464"/>
              </a:xfrm>
              <a:custGeom>
                <a:avLst/>
                <a:gdLst>
                  <a:gd name="connsiteX0" fmla="*/ 286385 w 393090"/>
                  <a:gd name="connsiteY0" fmla="*/ 403225 h 418464"/>
                  <a:gd name="connsiteX1" fmla="*/ 222250 w 393090"/>
                  <a:gd name="connsiteY1" fmla="*/ 275590 h 418464"/>
                  <a:gd name="connsiteX2" fmla="*/ 221615 w 393090"/>
                  <a:gd name="connsiteY2" fmla="*/ 274320 h 418464"/>
                  <a:gd name="connsiteX3" fmla="*/ 145415 w 393090"/>
                  <a:gd name="connsiteY3" fmla="*/ 179070 h 418464"/>
                  <a:gd name="connsiteX4" fmla="*/ 85725 w 393090"/>
                  <a:gd name="connsiteY4" fmla="*/ 81280 h 418464"/>
                  <a:gd name="connsiteX5" fmla="*/ 85725 w 393090"/>
                  <a:gd name="connsiteY5" fmla="*/ 19685 h 418464"/>
                  <a:gd name="connsiteX6" fmla="*/ 165100 w 393090"/>
                  <a:gd name="connsiteY6" fmla="*/ 78740 h 418464"/>
                  <a:gd name="connsiteX7" fmla="*/ 294005 w 393090"/>
                  <a:gd name="connsiteY7" fmla="*/ 314325 h 418464"/>
                  <a:gd name="connsiteX8" fmla="*/ 294640 w 393090"/>
                  <a:gd name="connsiteY8" fmla="*/ 315595 h 418464"/>
                  <a:gd name="connsiteX9" fmla="*/ 370205 w 393090"/>
                  <a:gd name="connsiteY9" fmla="*/ 403225 h 418464"/>
                  <a:gd name="connsiteX10" fmla="*/ 286385 w 393090"/>
                  <a:gd name="connsiteY10" fmla="*/ 403225 h 418464"/>
                  <a:gd name="connsiteX11" fmla="*/ 183515 w 393090"/>
                  <a:gd name="connsiteY11" fmla="*/ 403225 h 418464"/>
                  <a:gd name="connsiteX12" fmla="*/ 155575 w 393090"/>
                  <a:gd name="connsiteY12" fmla="*/ 353695 h 418464"/>
                  <a:gd name="connsiteX13" fmla="*/ 130810 w 393090"/>
                  <a:gd name="connsiteY13" fmla="*/ 263525 h 418464"/>
                  <a:gd name="connsiteX14" fmla="*/ 128270 w 393090"/>
                  <a:gd name="connsiteY14" fmla="*/ 259715 h 418464"/>
                  <a:gd name="connsiteX15" fmla="*/ 85725 w 393090"/>
                  <a:gd name="connsiteY15" fmla="*/ 229870 h 418464"/>
                  <a:gd name="connsiteX16" fmla="*/ 85725 w 393090"/>
                  <a:gd name="connsiteY16" fmla="*/ 107315 h 418464"/>
                  <a:gd name="connsiteX17" fmla="*/ 133985 w 393090"/>
                  <a:gd name="connsiteY17" fmla="*/ 186690 h 418464"/>
                  <a:gd name="connsiteX18" fmla="*/ 134620 w 393090"/>
                  <a:gd name="connsiteY18" fmla="*/ 187325 h 418464"/>
                  <a:gd name="connsiteX19" fmla="*/ 210820 w 393090"/>
                  <a:gd name="connsiteY19" fmla="*/ 282575 h 418464"/>
                  <a:gd name="connsiteX20" fmla="*/ 271780 w 393090"/>
                  <a:gd name="connsiteY20" fmla="*/ 403225 h 418464"/>
                  <a:gd name="connsiteX21" fmla="*/ 183515 w 393090"/>
                  <a:gd name="connsiteY21" fmla="*/ 403225 h 418464"/>
                  <a:gd name="connsiteX22" fmla="*/ 85725 w 393090"/>
                  <a:gd name="connsiteY22" fmla="*/ 403225 h 418464"/>
                  <a:gd name="connsiteX23" fmla="*/ 85725 w 393090"/>
                  <a:gd name="connsiteY23" fmla="*/ 246380 h 418464"/>
                  <a:gd name="connsiteX24" fmla="*/ 118745 w 393090"/>
                  <a:gd name="connsiteY24" fmla="*/ 269240 h 418464"/>
                  <a:gd name="connsiteX25" fmla="*/ 142875 w 393090"/>
                  <a:gd name="connsiteY25" fmla="*/ 358140 h 418464"/>
                  <a:gd name="connsiteX26" fmla="*/ 143510 w 393090"/>
                  <a:gd name="connsiteY26" fmla="*/ 359410 h 418464"/>
                  <a:gd name="connsiteX27" fmla="*/ 168275 w 393090"/>
                  <a:gd name="connsiteY27" fmla="*/ 403225 h 418464"/>
                  <a:gd name="connsiteX28" fmla="*/ 85725 w 393090"/>
                  <a:gd name="connsiteY28" fmla="*/ 403225 h 418464"/>
                  <a:gd name="connsiteX29" fmla="*/ 305435 w 393090"/>
                  <a:gd name="connsiteY29" fmla="*/ 307340 h 418464"/>
                  <a:gd name="connsiteX30" fmla="*/ 175895 w 393090"/>
                  <a:gd name="connsiteY30" fmla="*/ 71120 h 418464"/>
                  <a:gd name="connsiteX31" fmla="*/ 173990 w 393090"/>
                  <a:gd name="connsiteY31" fmla="*/ 69215 h 418464"/>
                  <a:gd name="connsiteX32" fmla="*/ 83185 w 393090"/>
                  <a:gd name="connsiteY32" fmla="*/ 1270 h 418464"/>
                  <a:gd name="connsiteX33" fmla="*/ 83185 w 393090"/>
                  <a:gd name="connsiteY33" fmla="*/ 1270 h 418464"/>
                  <a:gd name="connsiteX34" fmla="*/ 81915 w 393090"/>
                  <a:gd name="connsiteY34" fmla="*/ 635 h 418464"/>
                  <a:gd name="connsiteX35" fmla="*/ 81915 w 393090"/>
                  <a:gd name="connsiteY35" fmla="*/ 635 h 418464"/>
                  <a:gd name="connsiteX36" fmla="*/ 80010 w 393090"/>
                  <a:gd name="connsiteY36" fmla="*/ 0 h 418464"/>
                  <a:gd name="connsiteX37" fmla="*/ 79375 w 393090"/>
                  <a:gd name="connsiteY37" fmla="*/ 0 h 418464"/>
                  <a:gd name="connsiteX38" fmla="*/ 78105 w 393090"/>
                  <a:gd name="connsiteY38" fmla="*/ 0 h 418464"/>
                  <a:gd name="connsiteX39" fmla="*/ 77470 w 393090"/>
                  <a:gd name="connsiteY39" fmla="*/ 0 h 418464"/>
                  <a:gd name="connsiteX40" fmla="*/ 76200 w 393090"/>
                  <a:gd name="connsiteY40" fmla="*/ 635 h 418464"/>
                  <a:gd name="connsiteX41" fmla="*/ 76200 w 393090"/>
                  <a:gd name="connsiteY41" fmla="*/ 635 h 418464"/>
                  <a:gd name="connsiteX42" fmla="*/ 76200 w 393090"/>
                  <a:gd name="connsiteY42" fmla="*/ 635 h 418464"/>
                  <a:gd name="connsiteX43" fmla="*/ 75565 w 393090"/>
                  <a:gd name="connsiteY43" fmla="*/ 1270 h 418464"/>
                  <a:gd name="connsiteX44" fmla="*/ 0 w 393090"/>
                  <a:gd name="connsiteY44" fmla="*/ 57150 h 418464"/>
                  <a:gd name="connsiteX45" fmla="*/ 8255 w 393090"/>
                  <a:gd name="connsiteY45" fmla="*/ 67945 h 418464"/>
                  <a:gd name="connsiteX46" fmla="*/ 73025 w 393090"/>
                  <a:gd name="connsiteY46" fmla="*/ 20320 h 418464"/>
                  <a:gd name="connsiteX47" fmla="*/ 73025 w 393090"/>
                  <a:gd name="connsiteY47" fmla="*/ 81915 h 418464"/>
                  <a:gd name="connsiteX48" fmla="*/ 23495 w 393090"/>
                  <a:gd name="connsiteY48" fmla="*/ 163195 h 418464"/>
                  <a:gd name="connsiteX49" fmla="*/ 34925 w 393090"/>
                  <a:gd name="connsiteY49" fmla="*/ 170180 h 418464"/>
                  <a:gd name="connsiteX50" fmla="*/ 73025 w 393090"/>
                  <a:gd name="connsiteY50" fmla="*/ 107950 h 418464"/>
                  <a:gd name="connsiteX51" fmla="*/ 73025 w 393090"/>
                  <a:gd name="connsiteY51" fmla="*/ 230505 h 418464"/>
                  <a:gd name="connsiteX52" fmla="*/ 46355 w 393090"/>
                  <a:gd name="connsiteY52" fmla="*/ 248920 h 418464"/>
                  <a:gd name="connsiteX53" fmla="*/ 53975 w 393090"/>
                  <a:gd name="connsiteY53" fmla="*/ 260350 h 418464"/>
                  <a:gd name="connsiteX54" fmla="*/ 72390 w 393090"/>
                  <a:gd name="connsiteY54" fmla="*/ 247650 h 418464"/>
                  <a:gd name="connsiteX55" fmla="*/ 72390 w 393090"/>
                  <a:gd name="connsiteY55" fmla="*/ 411480 h 418464"/>
                  <a:gd name="connsiteX56" fmla="*/ 79375 w 393090"/>
                  <a:gd name="connsiteY56" fmla="*/ 418465 h 418464"/>
                  <a:gd name="connsiteX57" fmla="*/ 180340 w 393090"/>
                  <a:gd name="connsiteY57" fmla="*/ 418465 h 418464"/>
                  <a:gd name="connsiteX58" fmla="*/ 283210 w 393090"/>
                  <a:gd name="connsiteY58" fmla="*/ 418465 h 418464"/>
                  <a:gd name="connsiteX59" fmla="*/ 386080 w 393090"/>
                  <a:gd name="connsiteY59" fmla="*/ 418465 h 418464"/>
                  <a:gd name="connsiteX60" fmla="*/ 392430 w 393090"/>
                  <a:gd name="connsiteY60" fmla="*/ 414655 h 418464"/>
                  <a:gd name="connsiteX61" fmla="*/ 391160 w 393090"/>
                  <a:gd name="connsiteY61" fmla="*/ 407670 h 418464"/>
                  <a:gd name="connsiteX62" fmla="*/ 305435 w 393090"/>
                  <a:gd name="connsiteY62" fmla="*/ 307340 h 41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93090" h="418464">
                    <a:moveTo>
                      <a:pt x="286385" y="403225"/>
                    </a:moveTo>
                    <a:lnTo>
                      <a:pt x="222250" y="275590"/>
                    </a:lnTo>
                    <a:cubicBezTo>
                      <a:pt x="222250" y="274955"/>
                      <a:pt x="221615" y="274955"/>
                      <a:pt x="221615" y="274320"/>
                    </a:cubicBezTo>
                    <a:lnTo>
                      <a:pt x="145415" y="179070"/>
                    </a:lnTo>
                    <a:lnTo>
                      <a:pt x="85725" y="81280"/>
                    </a:lnTo>
                    <a:lnTo>
                      <a:pt x="85725" y="19685"/>
                    </a:lnTo>
                    <a:lnTo>
                      <a:pt x="165100" y="78740"/>
                    </a:lnTo>
                    <a:lnTo>
                      <a:pt x="294005" y="314325"/>
                    </a:lnTo>
                    <a:cubicBezTo>
                      <a:pt x="294005" y="314960"/>
                      <a:pt x="294640" y="314960"/>
                      <a:pt x="294640" y="315595"/>
                    </a:cubicBezTo>
                    <a:lnTo>
                      <a:pt x="370205" y="403225"/>
                    </a:lnTo>
                    <a:lnTo>
                      <a:pt x="286385" y="403225"/>
                    </a:lnTo>
                    <a:close/>
                    <a:moveTo>
                      <a:pt x="183515" y="403225"/>
                    </a:moveTo>
                    <a:lnTo>
                      <a:pt x="155575" y="353695"/>
                    </a:lnTo>
                    <a:lnTo>
                      <a:pt x="130810" y="263525"/>
                    </a:lnTo>
                    <a:cubicBezTo>
                      <a:pt x="130175" y="262255"/>
                      <a:pt x="129540" y="260350"/>
                      <a:pt x="128270" y="259715"/>
                    </a:cubicBezTo>
                    <a:lnTo>
                      <a:pt x="85725" y="229870"/>
                    </a:lnTo>
                    <a:lnTo>
                      <a:pt x="85725" y="107315"/>
                    </a:lnTo>
                    <a:lnTo>
                      <a:pt x="133985" y="186690"/>
                    </a:lnTo>
                    <a:cubicBezTo>
                      <a:pt x="133985" y="186690"/>
                      <a:pt x="133985" y="187325"/>
                      <a:pt x="134620" y="187325"/>
                    </a:cubicBezTo>
                    <a:lnTo>
                      <a:pt x="210820" y="282575"/>
                    </a:lnTo>
                    <a:lnTo>
                      <a:pt x="271780" y="403225"/>
                    </a:lnTo>
                    <a:lnTo>
                      <a:pt x="183515" y="403225"/>
                    </a:lnTo>
                    <a:close/>
                    <a:moveTo>
                      <a:pt x="85725" y="403225"/>
                    </a:moveTo>
                    <a:lnTo>
                      <a:pt x="85725" y="246380"/>
                    </a:lnTo>
                    <a:lnTo>
                      <a:pt x="118745" y="269240"/>
                    </a:lnTo>
                    <a:lnTo>
                      <a:pt x="142875" y="358140"/>
                    </a:lnTo>
                    <a:cubicBezTo>
                      <a:pt x="142875" y="358775"/>
                      <a:pt x="143510" y="359410"/>
                      <a:pt x="143510" y="359410"/>
                    </a:cubicBezTo>
                    <a:lnTo>
                      <a:pt x="168275" y="403225"/>
                    </a:lnTo>
                    <a:lnTo>
                      <a:pt x="85725" y="403225"/>
                    </a:lnTo>
                    <a:close/>
                    <a:moveTo>
                      <a:pt x="305435" y="307340"/>
                    </a:moveTo>
                    <a:lnTo>
                      <a:pt x="175895" y="71120"/>
                    </a:lnTo>
                    <a:cubicBezTo>
                      <a:pt x="175260" y="70485"/>
                      <a:pt x="174625" y="69215"/>
                      <a:pt x="173990" y="69215"/>
                    </a:cubicBezTo>
                    <a:lnTo>
                      <a:pt x="83185" y="1270"/>
                    </a:lnTo>
                    <a:cubicBezTo>
                      <a:pt x="83185" y="1270"/>
                      <a:pt x="83185" y="1270"/>
                      <a:pt x="83185" y="1270"/>
                    </a:cubicBezTo>
                    <a:cubicBezTo>
                      <a:pt x="82550" y="1270"/>
                      <a:pt x="82550" y="635"/>
                      <a:pt x="81915" y="635"/>
                    </a:cubicBezTo>
                    <a:cubicBezTo>
                      <a:pt x="81915" y="635"/>
                      <a:pt x="81915" y="635"/>
                      <a:pt x="81915" y="635"/>
                    </a:cubicBezTo>
                    <a:cubicBezTo>
                      <a:pt x="81280" y="635"/>
                      <a:pt x="80645" y="635"/>
                      <a:pt x="80010" y="0"/>
                    </a:cubicBezTo>
                    <a:cubicBezTo>
                      <a:pt x="80010" y="0"/>
                      <a:pt x="80010" y="0"/>
                      <a:pt x="79375" y="0"/>
                    </a:cubicBezTo>
                    <a:cubicBezTo>
                      <a:pt x="78740" y="0"/>
                      <a:pt x="78740" y="0"/>
                      <a:pt x="78105" y="0"/>
                    </a:cubicBezTo>
                    <a:cubicBezTo>
                      <a:pt x="78105" y="0"/>
                      <a:pt x="78105" y="0"/>
                      <a:pt x="77470" y="0"/>
                    </a:cubicBezTo>
                    <a:cubicBezTo>
                      <a:pt x="76835" y="0"/>
                      <a:pt x="76200" y="0"/>
                      <a:pt x="76200" y="635"/>
                    </a:cubicBezTo>
                    <a:cubicBezTo>
                      <a:pt x="76200" y="635"/>
                      <a:pt x="76200" y="635"/>
                      <a:pt x="76200" y="635"/>
                    </a:cubicBezTo>
                    <a:cubicBezTo>
                      <a:pt x="76200" y="635"/>
                      <a:pt x="76200" y="635"/>
                      <a:pt x="76200" y="635"/>
                    </a:cubicBezTo>
                    <a:cubicBezTo>
                      <a:pt x="76200" y="635"/>
                      <a:pt x="75565" y="635"/>
                      <a:pt x="75565" y="1270"/>
                    </a:cubicBezTo>
                    <a:lnTo>
                      <a:pt x="0" y="57150"/>
                    </a:lnTo>
                    <a:cubicBezTo>
                      <a:pt x="3810" y="59690"/>
                      <a:pt x="6985" y="63500"/>
                      <a:pt x="8255" y="67945"/>
                    </a:cubicBezTo>
                    <a:lnTo>
                      <a:pt x="73025" y="20320"/>
                    </a:lnTo>
                    <a:lnTo>
                      <a:pt x="73025" y="81915"/>
                    </a:lnTo>
                    <a:lnTo>
                      <a:pt x="23495" y="163195"/>
                    </a:lnTo>
                    <a:cubicBezTo>
                      <a:pt x="27940" y="164465"/>
                      <a:pt x="32385" y="167005"/>
                      <a:pt x="34925" y="170180"/>
                    </a:cubicBezTo>
                    <a:lnTo>
                      <a:pt x="73025" y="107950"/>
                    </a:lnTo>
                    <a:lnTo>
                      <a:pt x="73025" y="230505"/>
                    </a:lnTo>
                    <a:lnTo>
                      <a:pt x="46355" y="248920"/>
                    </a:lnTo>
                    <a:cubicBezTo>
                      <a:pt x="50165" y="251460"/>
                      <a:pt x="52705" y="255270"/>
                      <a:pt x="53975" y="260350"/>
                    </a:cubicBezTo>
                    <a:lnTo>
                      <a:pt x="72390" y="247650"/>
                    </a:lnTo>
                    <a:lnTo>
                      <a:pt x="72390" y="411480"/>
                    </a:lnTo>
                    <a:cubicBezTo>
                      <a:pt x="72390" y="415290"/>
                      <a:pt x="75565" y="418465"/>
                      <a:pt x="79375" y="418465"/>
                    </a:cubicBezTo>
                    <a:lnTo>
                      <a:pt x="180340" y="418465"/>
                    </a:lnTo>
                    <a:lnTo>
                      <a:pt x="283210" y="418465"/>
                    </a:lnTo>
                    <a:lnTo>
                      <a:pt x="386080" y="418465"/>
                    </a:lnTo>
                    <a:cubicBezTo>
                      <a:pt x="388620" y="418465"/>
                      <a:pt x="391160" y="417195"/>
                      <a:pt x="392430" y="414655"/>
                    </a:cubicBezTo>
                    <a:cubicBezTo>
                      <a:pt x="393700" y="412115"/>
                      <a:pt x="393065" y="409575"/>
                      <a:pt x="391160" y="407670"/>
                    </a:cubicBezTo>
                    <a:lnTo>
                      <a:pt x="305435" y="3073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4C067B49-950B-A274-2476-823A77D54FC8}"/>
                  </a:ext>
                </a:extLst>
              </p:cNvPr>
              <p:cNvSpPr/>
              <p:nvPr/>
            </p:nvSpPr>
            <p:spPr>
              <a:xfrm>
                <a:off x="3131579" y="2431414"/>
                <a:ext cx="70725" cy="123189"/>
              </a:xfrm>
              <a:custGeom>
                <a:avLst/>
                <a:gdLst>
                  <a:gd name="connsiteX0" fmla="*/ 58025 w 70725"/>
                  <a:gd name="connsiteY0" fmla="*/ 0 h 123189"/>
                  <a:gd name="connsiteX1" fmla="*/ 875 w 70725"/>
                  <a:gd name="connsiteY1" fmla="*/ 113665 h 123189"/>
                  <a:gd name="connsiteX2" fmla="*/ 4050 w 70725"/>
                  <a:gd name="connsiteY2" fmla="*/ 122555 h 123189"/>
                  <a:gd name="connsiteX3" fmla="*/ 7225 w 70725"/>
                  <a:gd name="connsiteY3" fmla="*/ 123190 h 123189"/>
                  <a:gd name="connsiteX4" fmla="*/ 13575 w 70725"/>
                  <a:gd name="connsiteY4" fmla="*/ 119380 h 123189"/>
                  <a:gd name="connsiteX5" fmla="*/ 70725 w 70725"/>
                  <a:gd name="connsiteY5" fmla="*/ 5715 h 123189"/>
                  <a:gd name="connsiteX6" fmla="*/ 58025 w 70725"/>
                  <a:gd name="connsiteY6" fmla="*/ 0 h 12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725" h="123189">
                    <a:moveTo>
                      <a:pt x="58025" y="0"/>
                    </a:moveTo>
                    <a:lnTo>
                      <a:pt x="875" y="113665"/>
                    </a:lnTo>
                    <a:cubicBezTo>
                      <a:pt x="-1030" y="116840"/>
                      <a:pt x="240" y="121285"/>
                      <a:pt x="4050" y="122555"/>
                    </a:cubicBezTo>
                    <a:cubicBezTo>
                      <a:pt x="5320" y="123190"/>
                      <a:pt x="5955" y="123190"/>
                      <a:pt x="7225" y="123190"/>
                    </a:cubicBezTo>
                    <a:cubicBezTo>
                      <a:pt x="9765" y="123190"/>
                      <a:pt x="12305" y="121920"/>
                      <a:pt x="13575" y="119380"/>
                    </a:cubicBezTo>
                    <a:lnTo>
                      <a:pt x="70725" y="5715"/>
                    </a:lnTo>
                    <a:cubicBezTo>
                      <a:pt x="65645" y="5080"/>
                      <a:pt x="61200" y="3175"/>
                      <a:pt x="5802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95DB7BBD-663D-6B1A-0A75-8AFDEC4436E8}"/>
                  </a:ext>
                </a:extLst>
              </p:cNvPr>
              <p:cNvSpPr/>
              <p:nvPr/>
            </p:nvSpPr>
            <p:spPr>
              <a:xfrm>
                <a:off x="3124835" y="2225675"/>
                <a:ext cx="122554" cy="208914"/>
              </a:xfrm>
              <a:custGeom>
                <a:avLst/>
                <a:gdLst>
                  <a:gd name="connsiteX0" fmla="*/ 110490 w 122554"/>
                  <a:gd name="connsiteY0" fmla="*/ 0 h 208914"/>
                  <a:gd name="connsiteX1" fmla="*/ 0 w 122554"/>
                  <a:gd name="connsiteY1" fmla="*/ 202565 h 208914"/>
                  <a:gd name="connsiteX2" fmla="*/ 12065 w 122554"/>
                  <a:gd name="connsiteY2" fmla="*/ 208915 h 208914"/>
                  <a:gd name="connsiteX3" fmla="*/ 122555 w 122554"/>
                  <a:gd name="connsiteY3" fmla="*/ 6350 h 208914"/>
                  <a:gd name="connsiteX4" fmla="*/ 110490 w 122554"/>
                  <a:gd name="connsiteY4" fmla="*/ 0 h 20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54" h="208914">
                    <a:moveTo>
                      <a:pt x="110490" y="0"/>
                    </a:moveTo>
                    <a:lnTo>
                      <a:pt x="0" y="202565"/>
                    </a:lnTo>
                    <a:cubicBezTo>
                      <a:pt x="4445" y="203200"/>
                      <a:pt x="8890" y="205740"/>
                      <a:pt x="12065" y="208915"/>
                    </a:cubicBezTo>
                    <a:lnTo>
                      <a:pt x="122555" y="6350"/>
                    </a:lnTo>
                    <a:cubicBezTo>
                      <a:pt x="117475" y="5715"/>
                      <a:pt x="113665" y="3175"/>
                      <a:pt x="11049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A4A7DE78-C60B-5D32-EA75-42A940558B5E}"/>
                  </a:ext>
                </a:extLst>
              </p:cNvPr>
              <p:cNvSpPr/>
              <p:nvPr/>
            </p:nvSpPr>
            <p:spPr>
              <a:xfrm>
                <a:off x="3514725" y="2136775"/>
                <a:ext cx="66040" cy="71120"/>
              </a:xfrm>
              <a:custGeom>
                <a:avLst/>
                <a:gdLst>
                  <a:gd name="connsiteX0" fmla="*/ 36830 w 66040"/>
                  <a:gd name="connsiteY0" fmla="*/ 71120 h 71120"/>
                  <a:gd name="connsiteX1" fmla="*/ 66040 w 66040"/>
                  <a:gd name="connsiteY1" fmla="*/ 57785 h 71120"/>
                  <a:gd name="connsiteX2" fmla="*/ 66040 w 66040"/>
                  <a:gd name="connsiteY2" fmla="*/ 27305 h 71120"/>
                  <a:gd name="connsiteX3" fmla="*/ 34925 w 66040"/>
                  <a:gd name="connsiteY3" fmla="*/ 27305 h 71120"/>
                  <a:gd name="connsiteX4" fmla="*/ 34925 w 66040"/>
                  <a:gd name="connsiteY4" fmla="*/ 38735 h 71120"/>
                  <a:gd name="connsiteX5" fmla="*/ 52705 w 66040"/>
                  <a:gd name="connsiteY5" fmla="*/ 38735 h 71120"/>
                  <a:gd name="connsiteX6" fmla="*/ 52705 w 66040"/>
                  <a:gd name="connsiteY6" fmla="*/ 53975 h 71120"/>
                  <a:gd name="connsiteX7" fmla="*/ 52705 w 66040"/>
                  <a:gd name="connsiteY7" fmla="*/ 53975 h 71120"/>
                  <a:gd name="connsiteX8" fmla="*/ 36830 w 66040"/>
                  <a:gd name="connsiteY8" fmla="*/ 59690 h 71120"/>
                  <a:gd name="connsiteX9" fmla="*/ 12700 w 66040"/>
                  <a:gd name="connsiteY9" fmla="*/ 35560 h 71120"/>
                  <a:gd name="connsiteX10" fmla="*/ 36195 w 66040"/>
                  <a:gd name="connsiteY10" fmla="*/ 11430 h 71120"/>
                  <a:gd name="connsiteX11" fmla="*/ 53340 w 66040"/>
                  <a:gd name="connsiteY11" fmla="*/ 18415 h 71120"/>
                  <a:gd name="connsiteX12" fmla="*/ 61595 w 66040"/>
                  <a:gd name="connsiteY12" fmla="*/ 9525 h 71120"/>
                  <a:gd name="connsiteX13" fmla="*/ 36195 w 66040"/>
                  <a:gd name="connsiteY13" fmla="*/ 0 h 71120"/>
                  <a:gd name="connsiteX14" fmla="*/ 10160 w 66040"/>
                  <a:gd name="connsiteY14" fmla="*/ 10160 h 71120"/>
                  <a:gd name="connsiteX15" fmla="*/ 0 w 66040"/>
                  <a:gd name="connsiteY15" fmla="*/ 35560 h 71120"/>
                  <a:gd name="connsiteX16" fmla="*/ 36830 w 66040"/>
                  <a:gd name="connsiteY16" fmla="*/ 71120 h 7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040" h="71120">
                    <a:moveTo>
                      <a:pt x="36830" y="71120"/>
                    </a:moveTo>
                    <a:cubicBezTo>
                      <a:pt x="48895" y="71120"/>
                      <a:pt x="59055" y="66040"/>
                      <a:pt x="66040" y="57785"/>
                    </a:cubicBezTo>
                    <a:lnTo>
                      <a:pt x="66040" y="27305"/>
                    </a:lnTo>
                    <a:lnTo>
                      <a:pt x="34925" y="27305"/>
                    </a:lnTo>
                    <a:lnTo>
                      <a:pt x="34925" y="38735"/>
                    </a:lnTo>
                    <a:lnTo>
                      <a:pt x="52705" y="38735"/>
                    </a:lnTo>
                    <a:lnTo>
                      <a:pt x="52705" y="53975"/>
                    </a:lnTo>
                    <a:lnTo>
                      <a:pt x="52705" y="53975"/>
                    </a:lnTo>
                    <a:cubicBezTo>
                      <a:pt x="48260" y="57785"/>
                      <a:pt x="43180" y="59690"/>
                      <a:pt x="36830" y="59690"/>
                    </a:cubicBezTo>
                    <a:cubicBezTo>
                      <a:pt x="22860" y="59690"/>
                      <a:pt x="12700" y="49530"/>
                      <a:pt x="12700" y="35560"/>
                    </a:cubicBezTo>
                    <a:cubicBezTo>
                      <a:pt x="12700" y="22225"/>
                      <a:pt x="22860" y="11430"/>
                      <a:pt x="36195" y="11430"/>
                    </a:cubicBezTo>
                    <a:cubicBezTo>
                      <a:pt x="42545" y="11430"/>
                      <a:pt x="48260" y="13970"/>
                      <a:pt x="53340" y="18415"/>
                    </a:cubicBezTo>
                    <a:lnTo>
                      <a:pt x="61595" y="9525"/>
                    </a:lnTo>
                    <a:cubicBezTo>
                      <a:pt x="55245" y="3175"/>
                      <a:pt x="46355" y="0"/>
                      <a:pt x="36195" y="0"/>
                    </a:cubicBezTo>
                    <a:cubicBezTo>
                      <a:pt x="26035" y="0"/>
                      <a:pt x="16510" y="3810"/>
                      <a:pt x="10160" y="10160"/>
                    </a:cubicBezTo>
                    <a:cubicBezTo>
                      <a:pt x="3810" y="16510"/>
                      <a:pt x="0" y="25400"/>
                      <a:pt x="0" y="35560"/>
                    </a:cubicBezTo>
                    <a:cubicBezTo>
                      <a:pt x="0" y="55880"/>
                      <a:pt x="15875" y="71120"/>
                      <a:pt x="36830" y="7112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1BF6F8F-E3DD-1AC1-3E96-A338CCF96C20}"/>
                  </a:ext>
                </a:extLst>
              </p:cNvPr>
              <p:cNvSpPr/>
              <p:nvPr/>
            </p:nvSpPr>
            <p:spPr>
              <a:xfrm>
                <a:off x="3594734" y="2158364"/>
                <a:ext cx="30480" cy="48895"/>
              </a:xfrm>
              <a:custGeom>
                <a:avLst/>
                <a:gdLst>
                  <a:gd name="connsiteX0" fmla="*/ 12700 w 30480"/>
                  <a:gd name="connsiteY0" fmla="*/ 18415 h 48895"/>
                  <a:gd name="connsiteX1" fmla="*/ 24765 w 30480"/>
                  <a:gd name="connsiteY1" fmla="*/ 11430 h 48895"/>
                  <a:gd name="connsiteX2" fmla="*/ 29210 w 30480"/>
                  <a:gd name="connsiteY2" fmla="*/ 12065 h 48895"/>
                  <a:gd name="connsiteX3" fmla="*/ 30480 w 30480"/>
                  <a:gd name="connsiteY3" fmla="*/ 635 h 48895"/>
                  <a:gd name="connsiteX4" fmla="*/ 30480 w 30480"/>
                  <a:gd name="connsiteY4" fmla="*/ 635 h 48895"/>
                  <a:gd name="connsiteX5" fmla="*/ 26670 w 30480"/>
                  <a:gd name="connsiteY5" fmla="*/ 0 h 48895"/>
                  <a:gd name="connsiteX6" fmla="*/ 12700 w 30480"/>
                  <a:gd name="connsiteY6" fmla="*/ 5715 h 48895"/>
                  <a:gd name="connsiteX7" fmla="*/ 12065 w 30480"/>
                  <a:gd name="connsiteY7" fmla="*/ 6350 h 48895"/>
                  <a:gd name="connsiteX8" fmla="*/ 12065 w 30480"/>
                  <a:gd name="connsiteY8" fmla="*/ 1270 h 48895"/>
                  <a:gd name="connsiteX9" fmla="*/ 0 w 30480"/>
                  <a:gd name="connsiteY9" fmla="*/ 1270 h 48895"/>
                  <a:gd name="connsiteX10" fmla="*/ 0 w 30480"/>
                  <a:gd name="connsiteY10" fmla="*/ 48895 h 48895"/>
                  <a:gd name="connsiteX11" fmla="*/ 12700 w 30480"/>
                  <a:gd name="connsiteY11" fmla="*/ 48895 h 48895"/>
                  <a:gd name="connsiteX12" fmla="*/ 12700 w 30480"/>
                  <a:gd name="connsiteY12" fmla="*/ 1841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48895">
                    <a:moveTo>
                      <a:pt x="12700" y="18415"/>
                    </a:moveTo>
                    <a:cubicBezTo>
                      <a:pt x="13970" y="15875"/>
                      <a:pt x="19050" y="11430"/>
                      <a:pt x="24765" y="11430"/>
                    </a:cubicBezTo>
                    <a:cubicBezTo>
                      <a:pt x="26670" y="11430"/>
                      <a:pt x="27940" y="11430"/>
                      <a:pt x="29210" y="12065"/>
                    </a:cubicBezTo>
                    <a:lnTo>
                      <a:pt x="30480" y="635"/>
                    </a:lnTo>
                    <a:lnTo>
                      <a:pt x="30480" y="635"/>
                    </a:lnTo>
                    <a:cubicBezTo>
                      <a:pt x="29210" y="635"/>
                      <a:pt x="28575" y="0"/>
                      <a:pt x="26670" y="0"/>
                    </a:cubicBezTo>
                    <a:cubicBezTo>
                      <a:pt x="20955" y="0"/>
                      <a:pt x="15875" y="1905"/>
                      <a:pt x="12700" y="5715"/>
                    </a:cubicBezTo>
                    <a:lnTo>
                      <a:pt x="12065" y="6350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841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D3C15DE7-C59E-355E-B936-6F91AA1E4135}"/>
                  </a:ext>
                </a:extLst>
              </p:cNvPr>
              <p:cNvSpPr/>
              <p:nvPr/>
            </p:nvSpPr>
            <p:spPr>
              <a:xfrm>
                <a:off x="3632200" y="2157729"/>
                <a:ext cx="50165" cy="50165"/>
              </a:xfrm>
              <a:custGeom>
                <a:avLst/>
                <a:gdLst>
                  <a:gd name="connsiteX0" fmla="*/ 24765 w 50165"/>
                  <a:gd name="connsiteY0" fmla="*/ 12065 h 50165"/>
                  <a:gd name="connsiteX1" fmla="*/ 36830 w 50165"/>
                  <a:gd name="connsiteY1" fmla="*/ 18415 h 50165"/>
                  <a:gd name="connsiteX2" fmla="*/ 36830 w 50165"/>
                  <a:gd name="connsiteY2" fmla="*/ 18415 h 50165"/>
                  <a:gd name="connsiteX3" fmla="*/ 36830 w 50165"/>
                  <a:gd name="connsiteY3" fmla="*/ 33020 h 50165"/>
                  <a:gd name="connsiteX4" fmla="*/ 36830 w 50165"/>
                  <a:gd name="connsiteY4" fmla="*/ 33020 h 50165"/>
                  <a:gd name="connsiteX5" fmla="*/ 24765 w 50165"/>
                  <a:gd name="connsiteY5" fmla="*/ 39370 h 50165"/>
                  <a:gd name="connsiteX6" fmla="*/ 12065 w 50165"/>
                  <a:gd name="connsiteY6" fmla="*/ 26035 h 50165"/>
                  <a:gd name="connsiteX7" fmla="*/ 24765 w 50165"/>
                  <a:gd name="connsiteY7" fmla="*/ 12065 h 50165"/>
                  <a:gd name="connsiteX8" fmla="*/ 24130 w 50165"/>
                  <a:gd name="connsiteY8" fmla="*/ 50165 h 50165"/>
                  <a:gd name="connsiteX9" fmla="*/ 37465 w 50165"/>
                  <a:gd name="connsiteY9" fmla="*/ 45085 h 50165"/>
                  <a:gd name="connsiteX10" fmla="*/ 38100 w 50165"/>
                  <a:gd name="connsiteY10" fmla="*/ 44450 h 50165"/>
                  <a:gd name="connsiteX11" fmla="*/ 38100 w 50165"/>
                  <a:gd name="connsiteY11" fmla="*/ 48895 h 50165"/>
                  <a:gd name="connsiteX12" fmla="*/ 50165 w 50165"/>
                  <a:gd name="connsiteY12" fmla="*/ 48895 h 50165"/>
                  <a:gd name="connsiteX13" fmla="*/ 50165 w 50165"/>
                  <a:gd name="connsiteY13" fmla="*/ 1270 h 50165"/>
                  <a:gd name="connsiteX14" fmla="*/ 38100 w 50165"/>
                  <a:gd name="connsiteY14" fmla="*/ 1270 h 50165"/>
                  <a:gd name="connsiteX15" fmla="*/ 38100 w 50165"/>
                  <a:gd name="connsiteY15" fmla="*/ 5715 h 50165"/>
                  <a:gd name="connsiteX16" fmla="*/ 37465 w 50165"/>
                  <a:gd name="connsiteY16" fmla="*/ 5080 h 50165"/>
                  <a:gd name="connsiteX17" fmla="*/ 23495 w 50165"/>
                  <a:gd name="connsiteY17" fmla="*/ 0 h 50165"/>
                  <a:gd name="connsiteX18" fmla="*/ 0 w 50165"/>
                  <a:gd name="connsiteY18" fmla="*/ 24765 h 50165"/>
                  <a:gd name="connsiteX19" fmla="*/ 6350 w 50165"/>
                  <a:gd name="connsiteY19" fmla="*/ 41275 h 50165"/>
                  <a:gd name="connsiteX20" fmla="*/ 24130 w 50165"/>
                  <a:gd name="connsiteY20" fmla="*/ 50165 h 5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5">
                    <a:moveTo>
                      <a:pt x="24765" y="12065"/>
                    </a:moveTo>
                    <a:cubicBezTo>
                      <a:pt x="29845" y="12065"/>
                      <a:pt x="34290" y="13970"/>
                      <a:pt x="36830" y="18415"/>
                    </a:cubicBezTo>
                    <a:lnTo>
                      <a:pt x="36830" y="18415"/>
                    </a:lnTo>
                    <a:lnTo>
                      <a:pt x="36830" y="33020"/>
                    </a:lnTo>
                    <a:lnTo>
                      <a:pt x="36830" y="33020"/>
                    </a:lnTo>
                    <a:cubicBezTo>
                      <a:pt x="34290" y="36830"/>
                      <a:pt x="29845" y="39370"/>
                      <a:pt x="24765" y="39370"/>
                    </a:cubicBezTo>
                    <a:cubicBezTo>
                      <a:pt x="17145" y="39370"/>
                      <a:pt x="12065" y="33655"/>
                      <a:pt x="12065" y="26035"/>
                    </a:cubicBezTo>
                    <a:cubicBezTo>
                      <a:pt x="12065" y="17780"/>
                      <a:pt x="17780" y="12065"/>
                      <a:pt x="24765" y="12065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160" y="47625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6BAF990-A2EC-409C-DEF3-853BCB77D911}"/>
                  </a:ext>
                </a:extLst>
              </p:cNvPr>
              <p:cNvSpPr/>
              <p:nvPr/>
            </p:nvSpPr>
            <p:spPr>
              <a:xfrm>
                <a:off x="3696334" y="2159000"/>
                <a:ext cx="47625" cy="48895"/>
              </a:xfrm>
              <a:custGeom>
                <a:avLst/>
                <a:gdLst>
                  <a:gd name="connsiteX0" fmla="*/ 12065 w 47625"/>
                  <a:gd name="connsiteY0" fmla="*/ 17145 h 48895"/>
                  <a:gd name="connsiteX1" fmla="*/ 12065 w 47625"/>
                  <a:gd name="connsiteY1" fmla="*/ 17145 h 48895"/>
                  <a:gd name="connsiteX2" fmla="*/ 24130 w 47625"/>
                  <a:gd name="connsiteY2" fmla="*/ 10795 h 48895"/>
                  <a:gd name="connsiteX3" fmla="*/ 31750 w 47625"/>
                  <a:gd name="connsiteY3" fmla="*/ 13335 h 48895"/>
                  <a:gd name="connsiteX4" fmla="*/ 34925 w 47625"/>
                  <a:gd name="connsiteY4" fmla="*/ 22860 h 48895"/>
                  <a:gd name="connsiteX5" fmla="*/ 34925 w 47625"/>
                  <a:gd name="connsiteY5" fmla="*/ 48260 h 48895"/>
                  <a:gd name="connsiteX6" fmla="*/ 47625 w 47625"/>
                  <a:gd name="connsiteY6" fmla="*/ 48260 h 48895"/>
                  <a:gd name="connsiteX7" fmla="*/ 47625 w 47625"/>
                  <a:gd name="connsiteY7" fmla="*/ 24130 h 48895"/>
                  <a:gd name="connsiteX8" fmla="*/ 42545 w 47625"/>
                  <a:gd name="connsiteY8" fmla="*/ 7620 h 48895"/>
                  <a:gd name="connsiteX9" fmla="*/ 26035 w 47625"/>
                  <a:gd name="connsiteY9" fmla="*/ 0 h 48895"/>
                  <a:gd name="connsiteX10" fmla="*/ 12700 w 47625"/>
                  <a:gd name="connsiteY10" fmla="*/ 5080 h 48895"/>
                  <a:gd name="connsiteX11" fmla="*/ 12065 w 47625"/>
                  <a:gd name="connsiteY11" fmla="*/ 5715 h 48895"/>
                  <a:gd name="connsiteX12" fmla="*/ 12065 w 47625"/>
                  <a:gd name="connsiteY12" fmla="*/ 1270 h 48895"/>
                  <a:gd name="connsiteX13" fmla="*/ 0 w 47625"/>
                  <a:gd name="connsiteY13" fmla="*/ 1270 h 48895"/>
                  <a:gd name="connsiteX14" fmla="*/ 0 w 47625"/>
                  <a:gd name="connsiteY14" fmla="*/ 48895 h 48895"/>
                  <a:gd name="connsiteX15" fmla="*/ 12700 w 47625"/>
                  <a:gd name="connsiteY15" fmla="*/ 48895 h 48895"/>
                  <a:gd name="connsiteX16" fmla="*/ 12700 w 47625"/>
                  <a:gd name="connsiteY16" fmla="*/ 1714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5">
                    <a:moveTo>
                      <a:pt x="12065" y="17145"/>
                    </a:moveTo>
                    <a:lnTo>
                      <a:pt x="12065" y="17145"/>
                    </a:lnTo>
                    <a:cubicBezTo>
                      <a:pt x="13335" y="15240"/>
                      <a:pt x="17780" y="10795"/>
                      <a:pt x="24130" y="10795"/>
                    </a:cubicBezTo>
                    <a:cubicBezTo>
                      <a:pt x="27305" y="10795"/>
                      <a:pt x="29845" y="12065"/>
                      <a:pt x="31750" y="13335"/>
                    </a:cubicBezTo>
                    <a:cubicBezTo>
                      <a:pt x="33655" y="15240"/>
                      <a:pt x="34925" y="18415"/>
                      <a:pt x="34925" y="22860"/>
                    </a:cubicBez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DAE1EE6-F3C7-88BD-254F-6D9C35A5982A}"/>
                  </a:ext>
                </a:extLst>
              </p:cNvPr>
              <p:cNvSpPr/>
              <p:nvPr/>
            </p:nvSpPr>
            <p:spPr>
              <a:xfrm>
                <a:off x="3750945" y="2145664"/>
                <a:ext cx="41909" cy="62230"/>
              </a:xfrm>
              <a:custGeom>
                <a:avLst/>
                <a:gdLst>
                  <a:gd name="connsiteX0" fmla="*/ 13970 w 41909"/>
                  <a:gd name="connsiteY0" fmla="*/ 41275 h 62230"/>
                  <a:gd name="connsiteX1" fmla="*/ 17780 w 41909"/>
                  <a:gd name="connsiteY1" fmla="*/ 55245 h 62230"/>
                  <a:gd name="connsiteX2" fmla="*/ 34290 w 41909"/>
                  <a:gd name="connsiteY2" fmla="*/ 62230 h 62230"/>
                  <a:gd name="connsiteX3" fmla="*/ 41910 w 41909"/>
                  <a:gd name="connsiteY3" fmla="*/ 61595 h 62230"/>
                  <a:gd name="connsiteX4" fmla="*/ 40005 w 41909"/>
                  <a:gd name="connsiteY4" fmla="*/ 50800 h 62230"/>
                  <a:gd name="connsiteX5" fmla="*/ 34925 w 41909"/>
                  <a:gd name="connsiteY5" fmla="*/ 51435 h 62230"/>
                  <a:gd name="connsiteX6" fmla="*/ 27940 w 41909"/>
                  <a:gd name="connsiteY6" fmla="*/ 48895 h 62230"/>
                  <a:gd name="connsiteX7" fmla="*/ 26035 w 41909"/>
                  <a:gd name="connsiteY7" fmla="*/ 42545 h 62230"/>
                  <a:gd name="connsiteX8" fmla="*/ 26035 w 41909"/>
                  <a:gd name="connsiteY8" fmla="*/ 24130 h 62230"/>
                  <a:gd name="connsiteX9" fmla="*/ 41910 w 41909"/>
                  <a:gd name="connsiteY9" fmla="*/ 24130 h 62230"/>
                  <a:gd name="connsiteX10" fmla="*/ 41910 w 41909"/>
                  <a:gd name="connsiteY10" fmla="*/ 13335 h 62230"/>
                  <a:gd name="connsiteX11" fmla="*/ 26035 w 41909"/>
                  <a:gd name="connsiteY11" fmla="*/ 13335 h 62230"/>
                  <a:gd name="connsiteX12" fmla="*/ 26035 w 41909"/>
                  <a:gd name="connsiteY12" fmla="*/ 0 h 62230"/>
                  <a:gd name="connsiteX13" fmla="*/ 13335 w 41909"/>
                  <a:gd name="connsiteY13" fmla="*/ 0 h 62230"/>
                  <a:gd name="connsiteX14" fmla="*/ 13335 w 41909"/>
                  <a:gd name="connsiteY14" fmla="*/ 13335 h 62230"/>
                  <a:gd name="connsiteX15" fmla="*/ 0 w 41909"/>
                  <a:gd name="connsiteY15" fmla="*/ 13335 h 62230"/>
                  <a:gd name="connsiteX16" fmla="*/ 0 w 41909"/>
                  <a:gd name="connsiteY16" fmla="*/ 23495 h 62230"/>
                  <a:gd name="connsiteX17" fmla="*/ 13335 w 41909"/>
                  <a:gd name="connsiteY17" fmla="*/ 23495 h 62230"/>
                  <a:gd name="connsiteX18" fmla="*/ 13335 w 41909"/>
                  <a:gd name="connsiteY18" fmla="*/ 41275 h 6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09" h="62230">
                    <a:moveTo>
                      <a:pt x="13970" y="41275"/>
                    </a:moveTo>
                    <a:cubicBezTo>
                      <a:pt x="13970" y="48260"/>
                      <a:pt x="15240" y="52070"/>
                      <a:pt x="17780" y="55245"/>
                    </a:cubicBezTo>
                    <a:cubicBezTo>
                      <a:pt x="20955" y="59690"/>
                      <a:pt x="26670" y="62230"/>
                      <a:pt x="34290" y="62230"/>
                    </a:cubicBezTo>
                    <a:cubicBezTo>
                      <a:pt x="36830" y="62230"/>
                      <a:pt x="40640" y="61595"/>
                      <a:pt x="41910" y="61595"/>
                    </a:cubicBezTo>
                    <a:lnTo>
                      <a:pt x="40005" y="50800"/>
                    </a:lnTo>
                    <a:cubicBezTo>
                      <a:pt x="38735" y="50800"/>
                      <a:pt x="36830" y="51435"/>
                      <a:pt x="34925" y="51435"/>
                    </a:cubicBezTo>
                    <a:cubicBezTo>
                      <a:pt x="31750" y="51435"/>
                      <a:pt x="29845" y="50800"/>
                      <a:pt x="27940" y="48895"/>
                    </a:cubicBezTo>
                    <a:cubicBezTo>
                      <a:pt x="26670" y="47625"/>
                      <a:pt x="26035" y="45720"/>
                      <a:pt x="26035" y="42545"/>
                    </a:cubicBezTo>
                    <a:lnTo>
                      <a:pt x="26035" y="24130"/>
                    </a:lnTo>
                    <a:lnTo>
                      <a:pt x="41910" y="24130"/>
                    </a:lnTo>
                    <a:lnTo>
                      <a:pt x="41910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12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38C5CD20-5F78-11F4-88B6-CBECD572591B}"/>
                  </a:ext>
                </a:extLst>
              </p:cNvPr>
              <p:cNvSpPr/>
              <p:nvPr/>
            </p:nvSpPr>
            <p:spPr>
              <a:xfrm>
                <a:off x="3805554" y="2137410"/>
                <a:ext cx="47625" cy="70485"/>
              </a:xfrm>
              <a:custGeom>
                <a:avLst/>
                <a:gdLst>
                  <a:gd name="connsiteX0" fmla="*/ 34925 w 47625"/>
                  <a:gd name="connsiteY0" fmla="*/ 69215 h 70485"/>
                  <a:gd name="connsiteX1" fmla="*/ 47625 w 47625"/>
                  <a:gd name="connsiteY1" fmla="*/ 69215 h 70485"/>
                  <a:gd name="connsiteX2" fmla="*/ 47625 w 47625"/>
                  <a:gd name="connsiteY2" fmla="*/ 45085 h 70485"/>
                  <a:gd name="connsiteX3" fmla="*/ 42545 w 47625"/>
                  <a:gd name="connsiteY3" fmla="*/ 28575 h 70485"/>
                  <a:gd name="connsiteX4" fmla="*/ 26035 w 47625"/>
                  <a:gd name="connsiteY4" fmla="*/ 20955 h 70485"/>
                  <a:gd name="connsiteX5" fmla="*/ 13335 w 47625"/>
                  <a:gd name="connsiteY5" fmla="*/ 25400 h 70485"/>
                  <a:gd name="connsiteX6" fmla="*/ 12700 w 47625"/>
                  <a:gd name="connsiteY6" fmla="*/ 26035 h 70485"/>
                  <a:gd name="connsiteX7" fmla="*/ 12700 w 47625"/>
                  <a:gd name="connsiteY7" fmla="*/ 0 h 70485"/>
                  <a:gd name="connsiteX8" fmla="*/ 0 w 47625"/>
                  <a:gd name="connsiteY8" fmla="*/ 0 h 70485"/>
                  <a:gd name="connsiteX9" fmla="*/ 0 w 47625"/>
                  <a:gd name="connsiteY9" fmla="*/ 70485 h 70485"/>
                  <a:gd name="connsiteX10" fmla="*/ 12700 w 47625"/>
                  <a:gd name="connsiteY10" fmla="*/ 70485 h 70485"/>
                  <a:gd name="connsiteX11" fmla="*/ 12700 w 47625"/>
                  <a:gd name="connsiteY11" fmla="*/ 39370 h 70485"/>
                  <a:gd name="connsiteX12" fmla="*/ 12700 w 47625"/>
                  <a:gd name="connsiteY12" fmla="*/ 39370 h 70485"/>
                  <a:gd name="connsiteX13" fmla="*/ 24765 w 47625"/>
                  <a:gd name="connsiteY13" fmla="*/ 33020 h 70485"/>
                  <a:gd name="connsiteX14" fmla="*/ 32385 w 47625"/>
                  <a:gd name="connsiteY14" fmla="*/ 35560 h 70485"/>
                  <a:gd name="connsiteX15" fmla="*/ 35560 w 47625"/>
                  <a:gd name="connsiteY15" fmla="*/ 45085 h 70485"/>
                  <a:gd name="connsiteX16" fmla="*/ 35560 w 47625"/>
                  <a:gd name="connsiteY16" fmla="*/ 69215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70485">
                    <a:moveTo>
                      <a:pt x="34925" y="69215"/>
                    </a:moveTo>
                    <a:lnTo>
                      <a:pt x="47625" y="69215"/>
                    </a:lnTo>
                    <a:lnTo>
                      <a:pt x="47625" y="45085"/>
                    </a:lnTo>
                    <a:cubicBezTo>
                      <a:pt x="47625" y="37465"/>
                      <a:pt x="46355" y="32385"/>
                      <a:pt x="42545" y="28575"/>
                    </a:cubicBezTo>
                    <a:cubicBezTo>
                      <a:pt x="38735" y="23495"/>
                      <a:pt x="32385" y="20955"/>
                      <a:pt x="26035" y="20955"/>
                    </a:cubicBezTo>
                    <a:cubicBezTo>
                      <a:pt x="21590" y="20955"/>
                      <a:pt x="16510" y="22225"/>
                      <a:pt x="13335" y="25400"/>
                    </a:cubicBezTo>
                    <a:lnTo>
                      <a:pt x="12700" y="26035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6921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EC158BAE-C23A-2375-C436-45ABDCDEEF32}"/>
                  </a:ext>
                </a:extLst>
              </p:cNvPr>
              <p:cNvSpPr/>
              <p:nvPr/>
            </p:nvSpPr>
            <p:spPr>
              <a:xfrm>
                <a:off x="3864609" y="2157729"/>
                <a:ext cx="50165" cy="50165"/>
              </a:xfrm>
              <a:custGeom>
                <a:avLst/>
                <a:gdLst>
                  <a:gd name="connsiteX0" fmla="*/ 25400 w 50165"/>
                  <a:gd name="connsiteY0" fmla="*/ 11430 h 50165"/>
                  <a:gd name="connsiteX1" fmla="*/ 37465 w 50165"/>
                  <a:gd name="connsiteY1" fmla="*/ 17780 h 50165"/>
                  <a:gd name="connsiteX2" fmla="*/ 37465 w 50165"/>
                  <a:gd name="connsiteY2" fmla="*/ 17780 h 50165"/>
                  <a:gd name="connsiteX3" fmla="*/ 37465 w 50165"/>
                  <a:gd name="connsiteY3" fmla="*/ 32385 h 50165"/>
                  <a:gd name="connsiteX4" fmla="*/ 37465 w 50165"/>
                  <a:gd name="connsiteY4" fmla="*/ 32385 h 50165"/>
                  <a:gd name="connsiteX5" fmla="*/ 25400 w 50165"/>
                  <a:gd name="connsiteY5" fmla="*/ 38735 h 50165"/>
                  <a:gd name="connsiteX6" fmla="*/ 12700 w 50165"/>
                  <a:gd name="connsiteY6" fmla="*/ 25400 h 50165"/>
                  <a:gd name="connsiteX7" fmla="*/ 25400 w 50165"/>
                  <a:gd name="connsiteY7" fmla="*/ 11430 h 50165"/>
                  <a:gd name="connsiteX8" fmla="*/ 24130 w 50165"/>
                  <a:gd name="connsiteY8" fmla="*/ 50165 h 50165"/>
                  <a:gd name="connsiteX9" fmla="*/ 37465 w 50165"/>
                  <a:gd name="connsiteY9" fmla="*/ 45085 h 50165"/>
                  <a:gd name="connsiteX10" fmla="*/ 38100 w 50165"/>
                  <a:gd name="connsiteY10" fmla="*/ 44450 h 50165"/>
                  <a:gd name="connsiteX11" fmla="*/ 38100 w 50165"/>
                  <a:gd name="connsiteY11" fmla="*/ 48895 h 50165"/>
                  <a:gd name="connsiteX12" fmla="*/ 50165 w 50165"/>
                  <a:gd name="connsiteY12" fmla="*/ 48895 h 50165"/>
                  <a:gd name="connsiteX13" fmla="*/ 50165 w 50165"/>
                  <a:gd name="connsiteY13" fmla="*/ 1270 h 50165"/>
                  <a:gd name="connsiteX14" fmla="*/ 38100 w 50165"/>
                  <a:gd name="connsiteY14" fmla="*/ 1270 h 50165"/>
                  <a:gd name="connsiteX15" fmla="*/ 38100 w 50165"/>
                  <a:gd name="connsiteY15" fmla="*/ 5715 h 50165"/>
                  <a:gd name="connsiteX16" fmla="*/ 37465 w 50165"/>
                  <a:gd name="connsiteY16" fmla="*/ 5080 h 50165"/>
                  <a:gd name="connsiteX17" fmla="*/ 23495 w 50165"/>
                  <a:gd name="connsiteY17" fmla="*/ 0 h 50165"/>
                  <a:gd name="connsiteX18" fmla="*/ 0 w 50165"/>
                  <a:gd name="connsiteY18" fmla="*/ 24765 h 50165"/>
                  <a:gd name="connsiteX19" fmla="*/ 6350 w 50165"/>
                  <a:gd name="connsiteY19" fmla="*/ 41275 h 50165"/>
                  <a:gd name="connsiteX20" fmla="*/ 24130 w 50165"/>
                  <a:gd name="connsiteY20" fmla="*/ 50165 h 5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5">
                    <a:moveTo>
                      <a:pt x="25400" y="11430"/>
                    </a:moveTo>
                    <a:cubicBezTo>
                      <a:pt x="30480" y="11430"/>
                      <a:pt x="34925" y="13335"/>
                      <a:pt x="37465" y="17780"/>
                    </a:cubicBezTo>
                    <a:lnTo>
                      <a:pt x="37465" y="17780"/>
                    </a:lnTo>
                    <a:lnTo>
                      <a:pt x="37465" y="32385"/>
                    </a:ln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7780"/>
                      <a:pt x="18415" y="11430"/>
                      <a:pt x="25400" y="11430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990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69350572-D953-E530-5DD3-3D063D27DB62}"/>
                  </a:ext>
                </a:extLst>
              </p:cNvPr>
              <p:cNvSpPr/>
              <p:nvPr/>
            </p:nvSpPr>
            <p:spPr>
              <a:xfrm>
                <a:off x="3930015" y="2158364"/>
                <a:ext cx="80009" cy="48895"/>
              </a:xfrm>
              <a:custGeom>
                <a:avLst/>
                <a:gdLst>
                  <a:gd name="connsiteX0" fmla="*/ 11430 w 80009"/>
                  <a:gd name="connsiteY0" fmla="*/ 17145 h 48895"/>
                  <a:gd name="connsiteX1" fmla="*/ 11430 w 80009"/>
                  <a:gd name="connsiteY1" fmla="*/ 17145 h 48895"/>
                  <a:gd name="connsiteX2" fmla="*/ 22860 w 80009"/>
                  <a:gd name="connsiteY2" fmla="*/ 10795 h 48895"/>
                  <a:gd name="connsiteX3" fmla="*/ 30480 w 80009"/>
                  <a:gd name="connsiteY3" fmla="*/ 13970 h 48895"/>
                  <a:gd name="connsiteX4" fmla="*/ 33020 w 80009"/>
                  <a:gd name="connsiteY4" fmla="*/ 22225 h 48895"/>
                  <a:gd name="connsiteX5" fmla="*/ 33020 w 80009"/>
                  <a:gd name="connsiteY5" fmla="*/ 48260 h 48895"/>
                  <a:gd name="connsiteX6" fmla="*/ 45720 w 80009"/>
                  <a:gd name="connsiteY6" fmla="*/ 48260 h 48895"/>
                  <a:gd name="connsiteX7" fmla="*/ 45720 w 80009"/>
                  <a:gd name="connsiteY7" fmla="*/ 22860 h 48895"/>
                  <a:gd name="connsiteX8" fmla="*/ 45085 w 80009"/>
                  <a:gd name="connsiteY8" fmla="*/ 17780 h 48895"/>
                  <a:gd name="connsiteX9" fmla="*/ 45085 w 80009"/>
                  <a:gd name="connsiteY9" fmla="*/ 17780 h 48895"/>
                  <a:gd name="connsiteX10" fmla="*/ 45085 w 80009"/>
                  <a:gd name="connsiteY10" fmla="*/ 17780 h 48895"/>
                  <a:gd name="connsiteX11" fmla="*/ 57150 w 80009"/>
                  <a:gd name="connsiteY11" fmla="*/ 11430 h 48895"/>
                  <a:gd name="connsiteX12" fmla="*/ 64770 w 80009"/>
                  <a:gd name="connsiteY12" fmla="*/ 14605 h 48895"/>
                  <a:gd name="connsiteX13" fmla="*/ 67310 w 80009"/>
                  <a:gd name="connsiteY13" fmla="*/ 22860 h 48895"/>
                  <a:gd name="connsiteX14" fmla="*/ 67310 w 80009"/>
                  <a:gd name="connsiteY14" fmla="*/ 48895 h 48895"/>
                  <a:gd name="connsiteX15" fmla="*/ 80010 w 80009"/>
                  <a:gd name="connsiteY15" fmla="*/ 48895 h 48895"/>
                  <a:gd name="connsiteX16" fmla="*/ 80010 w 80009"/>
                  <a:gd name="connsiteY16" fmla="*/ 23495 h 48895"/>
                  <a:gd name="connsiteX17" fmla="*/ 74930 w 80009"/>
                  <a:gd name="connsiteY17" fmla="*/ 7620 h 48895"/>
                  <a:gd name="connsiteX18" fmla="*/ 58420 w 80009"/>
                  <a:gd name="connsiteY18" fmla="*/ 0 h 48895"/>
                  <a:gd name="connsiteX19" fmla="*/ 41275 w 80009"/>
                  <a:gd name="connsiteY19" fmla="*/ 7620 h 48895"/>
                  <a:gd name="connsiteX20" fmla="*/ 41275 w 80009"/>
                  <a:gd name="connsiteY20" fmla="*/ 7620 h 48895"/>
                  <a:gd name="connsiteX21" fmla="*/ 41275 w 80009"/>
                  <a:gd name="connsiteY21" fmla="*/ 7620 h 48895"/>
                  <a:gd name="connsiteX22" fmla="*/ 25400 w 80009"/>
                  <a:gd name="connsiteY22" fmla="*/ 0 h 48895"/>
                  <a:gd name="connsiteX23" fmla="*/ 12700 w 80009"/>
                  <a:gd name="connsiteY23" fmla="*/ 5080 h 48895"/>
                  <a:gd name="connsiteX24" fmla="*/ 12065 w 80009"/>
                  <a:gd name="connsiteY24" fmla="*/ 5715 h 48895"/>
                  <a:gd name="connsiteX25" fmla="*/ 12065 w 80009"/>
                  <a:gd name="connsiteY25" fmla="*/ 635 h 48895"/>
                  <a:gd name="connsiteX26" fmla="*/ 0 w 80009"/>
                  <a:gd name="connsiteY26" fmla="*/ 635 h 48895"/>
                  <a:gd name="connsiteX27" fmla="*/ 0 w 80009"/>
                  <a:gd name="connsiteY27" fmla="*/ 48260 h 48895"/>
                  <a:gd name="connsiteX28" fmla="*/ 12700 w 80009"/>
                  <a:gd name="connsiteY28" fmla="*/ 48260 h 48895"/>
                  <a:gd name="connsiteX29" fmla="*/ 12700 w 80009"/>
                  <a:gd name="connsiteY29" fmla="*/ 1714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009" h="48895">
                    <a:moveTo>
                      <a:pt x="11430" y="17145"/>
                    </a:moveTo>
                    <a:lnTo>
                      <a:pt x="11430" y="17145"/>
                    </a:lnTo>
                    <a:cubicBezTo>
                      <a:pt x="12700" y="15875"/>
                      <a:pt x="16510" y="10795"/>
                      <a:pt x="22860" y="10795"/>
                    </a:cubicBezTo>
                    <a:cubicBezTo>
                      <a:pt x="24765" y="10795"/>
                      <a:pt x="27940" y="11430"/>
                      <a:pt x="30480" y="13970"/>
                    </a:cubicBezTo>
                    <a:cubicBezTo>
                      <a:pt x="32385" y="15875"/>
                      <a:pt x="33020" y="18415"/>
                      <a:pt x="33020" y="22225"/>
                    </a:cubicBezTo>
                    <a:lnTo>
                      <a:pt x="33020" y="48260"/>
                    </a:lnTo>
                    <a:lnTo>
                      <a:pt x="45720" y="48260"/>
                    </a:lnTo>
                    <a:lnTo>
                      <a:pt x="45720" y="22860"/>
                    </a:lnTo>
                    <a:cubicBezTo>
                      <a:pt x="45720" y="20955"/>
                      <a:pt x="45720" y="19050"/>
                      <a:pt x="45085" y="17780"/>
                    </a:cubicBezTo>
                    <a:lnTo>
                      <a:pt x="45085" y="17780"/>
                    </a:lnTo>
                    <a:lnTo>
                      <a:pt x="45085" y="17780"/>
                    </a:lnTo>
                    <a:cubicBezTo>
                      <a:pt x="46355" y="15240"/>
                      <a:pt x="50800" y="11430"/>
                      <a:pt x="57150" y="11430"/>
                    </a:cubicBezTo>
                    <a:cubicBezTo>
                      <a:pt x="59055" y="11430"/>
                      <a:pt x="62230" y="12065"/>
                      <a:pt x="64770" y="14605"/>
                    </a:cubicBezTo>
                    <a:cubicBezTo>
                      <a:pt x="66675" y="16510"/>
                      <a:pt x="67310" y="19050"/>
                      <a:pt x="67310" y="22860"/>
                    </a:cubicBezTo>
                    <a:lnTo>
                      <a:pt x="67310" y="48895"/>
                    </a:lnTo>
                    <a:lnTo>
                      <a:pt x="80010" y="48895"/>
                    </a:lnTo>
                    <a:lnTo>
                      <a:pt x="80010" y="23495"/>
                    </a:lnTo>
                    <a:cubicBezTo>
                      <a:pt x="80010" y="17145"/>
                      <a:pt x="78740" y="11430"/>
                      <a:pt x="74930" y="7620"/>
                    </a:cubicBezTo>
                    <a:cubicBezTo>
                      <a:pt x="71120" y="2540"/>
                      <a:pt x="64770" y="0"/>
                      <a:pt x="58420" y="0"/>
                    </a:cubicBezTo>
                    <a:cubicBezTo>
                      <a:pt x="52070" y="0"/>
                      <a:pt x="45720" y="2540"/>
                      <a:pt x="41275" y="7620"/>
                    </a:cubicBezTo>
                    <a:lnTo>
                      <a:pt x="41275" y="7620"/>
                    </a:lnTo>
                    <a:lnTo>
                      <a:pt x="41275" y="7620"/>
                    </a:lnTo>
                    <a:cubicBezTo>
                      <a:pt x="37465" y="3175"/>
                      <a:pt x="31750" y="0"/>
                      <a:pt x="25400" y="0"/>
                    </a:cubicBezTo>
                    <a:cubicBezTo>
                      <a:pt x="20320" y="0"/>
                      <a:pt x="15875" y="1905"/>
                      <a:pt x="12700" y="5080"/>
                    </a:cubicBezTo>
                    <a:lnTo>
                      <a:pt x="12065" y="5715"/>
                    </a:lnTo>
                    <a:lnTo>
                      <a:pt x="12065" y="635"/>
                    </a:lnTo>
                    <a:lnTo>
                      <a:pt x="0" y="635"/>
                    </a:lnTo>
                    <a:lnTo>
                      <a:pt x="0" y="48260"/>
                    </a:lnTo>
                    <a:lnTo>
                      <a:pt x="12700" y="48260"/>
                    </a:lnTo>
                    <a:lnTo>
                      <a:pt x="12700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1592FBD8-4BF9-B414-D922-8223213BB9C6}"/>
                  </a:ext>
                </a:extLst>
              </p:cNvPr>
              <p:cNvSpPr/>
              <p:nvPr/>
            </p:nvSpPr>
            <p:spPr>
              <a:xfrm>
                <a:off x="3619500" y="2254250"/>
                <a:ext cx="58420" cy="69214"/>
              </a:xfrm>
              <a:custGeom>
                <a:avLst/>
                <a:gdLst>
                  <a:gd name="connsiteX0" fmla="*/ 24765 w 58420"/>
                  <a:gd name="connsiteY0" fmla="*/ 26670 h 69214"/>
                  <a:gd name="connsiteX1" fmla="*/ 13335 w 58420"/>
                  <a:gd name="connsiteY1" fmla="*/ 26670 h 69214"/>
                  <a:gd name="connsiteX2" fmla="*/ 13335 w 58420"/>
                  <a:gd name="connsiteY2" fmla="*/ 11430 h 69214"/>
                  <a:gd name="connsiteX3" fmla="*/ 24765 w 58420"/>
                  <a:gd name="connsiteY3" fmla="*/ 11430 h 69214"/>
                  <a:gd name="connsiteX4" fmla="*/ 31750 w 58420"/>
                  <a:gd name="connsiteY4" fmla="*/ 13970 h 69214"/>
                  <a:gd name="connsiteX5" fmla="*/ 33655 w 58420"/>
                  <a:gd name="connsiteY5" fmla="*/ 19685 h 69214"/>
                  <a:gd name="connsiteX6" fmla="*/ 31750 w 58420"/>
                  <a:gd name="connsiteY6" fmla="*/ 25400 h 69214"/>
                  <a:gd name="connsiteX7" fmla="*/ 24765 w 58420"/>
                  <a:gd name="connsiteY7" fmla="*/ 26670 h 69214"/>
                  <a:gd name="connsiteX8" fmla="*/ 33655 w 58420"/>
                  <a:gd name="connsiteY8" fmla="*/ 36830 h 69214"/>
                  <a:gd name="connsiteX9" fmla="*/ 40640 w 58420"/>
                  <a:gd name="connsiteY9" fmla="*/ 33020 h 69214"/>
                  <a:gd name="connsiteX10" fmla="*/ 46990 w 58420"/>
                  <a:gd name="connsiteY10" fmla="*/ 19050 h 69214"/>
                  <a:gd name="connsiteX11" fmla="*/ 40640 w 58420"/>
                  <a:gd name="connsiteY11" fmla="*/ 5080 h 69214"/>
                  <a:gd name="connsiteX12" fmla="*/ 25400 w 58420"/>
                  <a:gd name="connsiteY12" fmla="*/ 0 h 69214"/>
                  <a:gd name="connsiteX13" fmla="*/ 0 w 58420"/>
                  <a:gd name="connsiteY13" fmla="*/ 0 h 69214"/>
                  <a:gd name="connsiteX14" fmla="*/ 0 w 58420"/>
                  <a:gd name="connsiteY14" fmla="*/ 69215 h 69214"/>
                  <a:gd name="connsiteX15" fmla="*/ 12700 w 58420"/>
                  <a:gd name="connsiteY15" fmla="*/ 69215 h 69214"/>
                  <a:gd name="connsiteX16" fmla="*/ 12700 w 58420"/>
                  <a:gd name="connsiteY16" fmla="*/ 38100 h 69214"/>
                  <a:gd name="connsiteX17" fmla="*/ 17780 w 58420"/>
                  <a:gd name="connsiteY17" fmla="*/ 38100 h 69214"/>
                  <a:gd name="connsiteX18" fmla="*/ 17780 w 58420"/>
                  <a:gd name="connsiteY18" fmla="*/ 38100 h 69214"/>
                  <a:gd name="connsiteX19" fmla="*/ 42545 w 58420"/>
                  <a:gd name="connsiteY19" fmla="*/ 68580 h 69214"/>
                  <a:gd name="connsiteX20" fmla="*/ 58420 w 58420"/>
                  <a:gd name="connsiteY20" fmla="*/ 68580 h 69214"/>
                  <a:gd name="connsiteX21" fmla="*/ 33655 w 58420"/>
                  <a:gd name="connsiteY21" fmla="*/ 36830 h 69214"/>
                  <a:gd name="connsiteX22" fmla="*/ 33655 w 58420"/>
                  <a:gd name="connsiteY22" fmla="*/ 36830 h 6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420" h="69214">
                    <a:moveTo>
                      <a:pt x="24765" y="26670"/>
                    </a:moveTo>
                    <a:lnTo>
                      <a:pt x="13335" y="26670"/>
                    </a:lnTo>
                    <a:lnTo>
                      <a:pt x="13335" y="11430"/>
                    </a:lnTo>
                    <a:lnTo>
                      <a:pt x="24765" y="11430"/>
                    </a:lnTo>
                    <a:cubicBezTo>
                      <a:pt x="29210" y="11430"/>
                      <a:pt x="30480" y="12700"/>
                      <a:pt x="31750" y="13970"/>
                    </a:cubicBezTo>
                    <a:cubicBezTo>
                      <a:pt x="33020" y="15240"/>
                      <a:pt x="33655" y="17145"/>
                      <a:pt x="33655" y="19685"/>
                    </a:cubicBezTo>
                    <a:cubicBezTo>
                      <a:pt x="33655" y="21590"/>
                      <a:pt x="33020" y="23495"/>
                      <a:pt x="31750" y="25400"/>
                    </a:cubicBezTo>
                    <a:cubicBezTo>
                      <a:pt x="30480" y="26035"/>
                      <a:pt x="28575" y="26670"/>
                      <a:pt x="24765" y="26670"/>
                    </a:cubicBezTo>
                    <a:moveTo>
                      <a:pt x="33655" y="36830"/>
                    </a:moveTo>
                    <a:cubicBezTo>
                      <a:pt x="36195" y="36195"/>
                      <a:pt x="38735" y="34925"/>
                      <a:pt x="40640" y="33020"/>
                    </a:cubicBezTo>
                    <a:cubicBezTo>
                      <a:pt x="44450" y="29210"/>
                      <a:pt x="46990" y="24130"/>
                      <a:pt x="46990" y="19050"/>
                    </a:cubicBezTo>
                    <a:cubicBezTo>
                      <a:pt x="46990" y="13970"/>
                      <a:pt x="45085" y="8890"/>
                      <a:pt x="40640" y="5080"/>
                    </a:cubicBezTo>
                    <a:cubicBezTo>
                      <a:pt x="36830" y="1905"/>
                      <a:pt x="31750" y="0"/>
                      <a:pt x="25400" y="0"/>
                    </a:cubicBezTo>
                    <a:lnTo>
                      <a:pt x="0" y="0"/>
                    </a:lnTo>
                    <a:lnTo>
                      <a:pt x="0" y="69215"/>
                    </a:lnTo>
                    <a:lnTo>
                      <a:pt x="12700" y="69215"/>
                    </a:lnTo>
                    <a:lnTo>
                      <a:pt x="12700" y="38100"/>
                    </a:lnTo>
                    <a:lnTo>
                      <a:pt x="17780" y="38100"/>
                    </a:lnTo>
                    <a:lnTo>
                      <a:pt x="17780" y="38100"/>
                    </a:lnTo>
                    <a:lnTo>
                      <a:pt x="42545" y="68580"/>
                    </a:lnTo>
                    <a:lnTo>
                      <a:pt x="58420" y="68580"/>
                    </a:lnTo>
                    <a:lnTo>
                      <a:pt x="33655" y="36830"/>
                    </a:lnTo>
                    <a:lnTo>
                      <a:pt x="33655" y="36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8792FD6-899A-F603-5470-CEE9F109D9B2}"/>
                  </a:ext>
                </a:extLst>
              </p:cNvPr>
              <p:cNvSpPr/>
              <p:nvPr/>
            </p:nvSpPr>
            <p:spPr>
              <a:xfrm>
                <a:off x="3681095" y="2275204"/>
                <a:ext cx="45720" cy="49530"/>
              </a:xfrm>
              <a:custGeom>
                <a:avLst/>
                <a:gdLst>
                  <a:gd name="connsiteX0" fmla="*/ 12700 w 45720"/>
                  <a:gd name="connsiteY0" fmla="*/ 17780 h 49530"/>
                  <a:gd name="connsiteX1" fmla="*/ 23495 w 45720"/>
                  <a:gd name="connsiteY1" fmla="*/ 8890 h 49530"/>
                  <a:gd name="connsiteX2" fmla="*/ 33020 w 45720"/>
                  <a:gd name="connsiteY2" fmla="*/ 17780 h 49530"/>
                  <a:gd name="connsiteX3" fmla="*/ 33020 w 45720"/>
                  <a:gd name="connsiteY3" fmla="*/ 17780 h 49530"/>
                  <a:gd name="connsiteX4" fmla="*/ 12700 w 45720"/>
                  <a:gd name="connsiteY4" fmla="*/ 17780 h 49530"/>
                  <a:gd name="connsiteX5" fmla="*/ 12700 w 45720"/>
                  <a:gd name="connsiteY5" fmla="*/ 17780 h 49530"/>
                  <a:gd name="connsiteX6" fmla="*/ 44450 w 45720"/>
                  <a:gd name="connsiteY6" fmla="*/ 40640 h 49530"/>
                  <a:gd name="connsiteX7" fmla="*/ 37465 w 45720"/>
                  <a:gd name="connsiteY7" fmla="*/ 33655 h 49530"/>
                  <a:gd name="connsiteX8" fmla="*/ 25400 w 45720"/>
                  <a:gd name="connsiteY8" fmla="*/ 39370 h 49530"/>
                  <a:gd name="connsiteX9" fmla="*/ 12065 w 45720"/>
                  <a:gd name="connsiteY9" fmla="*/ 27940 h 49530"/>
                  <a:gd name="connsiteX10" fmla="*/ 12065 w 45720"/>
                  <a:gd name="connsiteY10" fmla="*/ 27940 h 49530"/>
                  <a:gd name="connsiteX11" fmla="*/ 45720 w 45720"/>
                  <a:gd name="connsiteY11" fmla="*/ 27940 h 49530"/>
                  <a:gd name="connsiteX12" fmla="*/ 45720 w 45720"/>
                  <a:gd name="connsiteY12" fmla="*/ 24765 h 49530"/>
                  <a:gd name="connsiteX13" fmla="*/ 23495 w 45720"/>
                  <a:gd name="connsiteY13" fmla="*/ 0 h 49530"/>
                  <a:gd name="connsiteX14" fmla="*/ 0 w 45720"/>
                  <a:gd name="connsiteY14" fmla="*/ 24765 h 49530"/>
                  <a:gd name="connsiteX15" fmla="*/ 24765 w 45720"/>
                  <a:gd name="connsiteY15" fmla="*/ 49530 h 49530"/>
                  <a:gd name="connsiteX16" fmla="*/ 44450 w 45720"/>
                  <a:gd name="connsiteY16" fmla="*/ 4064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9530">
                    <a:moveTo>
                      <a:pt x="12700" y="17780"/>
                    </a:moveTo>
                    <a:cubicBezTo>
                      <a:pt x="13335" y="12700"/>
                      <a:pt x="18415" y="8890"/>
                      <a:pt x="23495" y="8890"/>
                    </a:cubicBezTo>
                    <a:cubicBezTo>
                      <a:pt x="29210" y="8890"/>
                      <a:pt x="33020" y="13335"/>
                      <a:pt x="33020" y="17780"/>
                    </a:cubicBezTo>
                    <a:lnTo>
                      <a:pt x="33020" y="17780"/>
                    </a:lnTo>
                    <a:lnTo>
                      <a:pt x="12700" y="17780"/>
                    </a:lnTo>
                    <a:lnTo>
                      <a:pt x="12700" y="17780"/>
                    </a:lnTo>
                    <a:close/>
                    <a:moveTo>
                      <a:pt x="44450" y="40640"/>
                    </a:moveTo>
                    <a:lnTo>
                      <a:pt x="37465" y="33655"/>
                    </a:lnTo>
                    <a:cubicBezTo>
                      <a:pt x="36195" y="34925"/>
                      <a:pt x="31750" y="39370"/>
                      <a:pt x="25400" y="39370"/>
                    </a:cubicBezTo>
                    <a:cubicBezTo>
                      <a:pt x="18415" y="39370"/>
                      <a:pt x="12700" y="34290"/>
                      <a:pt x="12065" y="27940"/>
                    </a:cubicBezTo>
                    <a:lnTo>
                      <a:pt x="12065" y="27940"/>
                    </a:lnTo>
                    <a:lnTo>
                      <a:pt x="45720" y="27940"/>
                    </a:lnTo>
                    <a:cubicBezTo>
                      <a:pt x="45720" y="26670"/>
                      <a:pt x="45720" y="26035"/>
                      <a:pt x="45720" y="24765"/>
                    </a:cubicBezTo>
                    <a:cubicBezTo>
                      <a:pt x="45720" y="10795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8895"/>
                      <a:pt x="40005" y="45720"/>
                      <a:pt x="44450" y="4064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A89AB30F-B7E5-9A01-0C7D-063FC2A579F0}"/>
                  </a:ext>
                </a:extLst>
              </p:cNvPr>
              <p:cNvSpPr/>
              <p:nvPr/>
            </p:nvSpPr>
            <p:spPr>
              <a:xfrm>
                <a:off x="3735070" y="2274570"/>
                <a:ext cx="38100" cy="50164"/>
              </a:xfrm>
              <a:custGeom>
                <a:avLst/>
                <a:gdLst>
                  <a:gd name="connsiteX0" fmla="*/ 38100 w 38100"/>
                  <a:gd name="connsiteY0" fmla="*/ 34925 h 50164"/>
                  <a:gd name="connsiteX1" fmla="*/ 22225 w 38100"/>
                  <a:gd name="connsiteY1" fmla="*/ 19685 h 50164"/>
                  <a:gd name="connsiteX2" fmla="*/ 14605 w 38100"/>
                  <a:gd name="connsiteY2" fmla="*/ 14605 h 50164"/>
                  <a:gd name="connsiteX3" fmla="*/ 21590 w 38100"/>
                  <a:gd name="connsiteY3" fmla="*/ 10160 h 50164"/>
                  <a:gd name="connsiteX4" fmla="*/ 30480 w 38100"/>
                  <a:gd name="connsiteY4" fmla="*/ 13335 h 50164"/>
                  <a:gd name="connsiteX5" fmla="*/ 36195 w 38100"/>
                  <a:gd name="connsiteY5" fmla="*/ 4445 h 50164"/>
                  <a:gd name="connsiteX6" fmla="*/ 20320 w 38100"/>
                  <a:gd name="connsiteY6" fmla="*/ 0 h 50164"/>
                  <a:gd name="connsiteX7" fmla="*/ 1905 w 38100"/>
                  <a:gd name="connsiteY7" fmla="*/ 14605 h 50164"/>
                  <a:gd name="connsiteX8" fmla="*/ 16510 w 38100"/>
                  <a:gd name="connsiteY8" fmla="*/ 28575 h 50164"/>
                  <a:gd name="connsiteX9" fmla="*/ 25400 w 38100"/>
                  <a:gd name="connsiteY9" fmla="*/ 34925 h 50164"/>
                  <a:gd name="connsiteX10" fmla="*/ 19050 w 38100"/>
                  <a:gd name="connsiteY10" fmla="*/ 39370 h 50164"/>
                  <a:gd name="connsiteX11" fmla="*/ 5715 w 38100"/>
                  <a:gd name="connsiteY11" fmla="*/ 34925 h 50164"/>
                  <a:gd name="connsiteX12" fmla="*/ 0 w 38100"/>
                  <a:gd name="connsiteY12" fmla="*/ 43815 h 50164"/>
                  <a:gd name="connsiteX13" fmla="*/ 19050 w 38100"/>
                  <a:gd name="connsiteY13" fmla="*/ 50165 h 50164"/>
                  <a:gd name="connsiteX14" fmla="*/ 38100 w 38100"/>
                  <a:gd name="connsiteY14" fmla="*/ 34925 h 5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50164">
                    <a:moveTo>
                      <a:pt x="38100" y="34925"/>
                    </a:moveTo>
                    <a:cubicBezTo>
                      <a:pt x="38100" y="24765"/>
                      <a:pt x="29210" y="21590"/>
                      <a:pt x="22225" y="19685"/>
                    </a:cubicBezTo>
                    <a:cubicBezTo>
                      <a:pt x="17780" y="18415"/>
                      <a:pt x="14605" y="17145"/>
                      <a:pt x="14605" y="14605"/>
                    </a:cubicBezTo>
                    <a:cubicBezTo>
                      <a:pt x="14605" y="12065"/>
                      <a:pt x="17145" y="10160"/>
                      <a:pt x="21590" y="10160"/>
                    </a:cubicBezTo>
                    <a:cubicBezTo>
                      <a:pt x="25400" y="10160"/>
                      <a:pt x="29210" y="12065"/>
                      <a:pt x="30480" y="13335"/>
                    </a:cubicBezTo>
                    <a:lnTo>
                      <a:pt x="36195" y="4445"/>
                    </a:lnTo>
                    <a:cubicBezTo>
                      <a:pt x="33020" y="1905"/>
                      <a:pt x="26670" y="0"/>
                      <a:pt x="20320" y="0"/>
                    </a:cubicBezTo>
                    <a:cubicBezTo>
                      <a:pt x="11430" y="0"/>
                      <a:pt x="1905" y="5080"/>
                      <a:pt x="1905" y="14605"/>
                    </a:cubicBezTo>
                    <a:cubicBezTo>
                      <a:pt x="1905" y="23495"/>
                      <a:pt x="10160" y="26670"/>
                      <a:pt x="16510" y="28575"/>
                    </a:cubicBezTo>
                    <a:cubicBezTo>
                      <a:pt x="20955" y="29845"/>
                      <a:pt x="25400" y="31750"/>
                      <a:pt x="25400" y="34925"/>
                    </a:cubicBezTo>
                    <a:cubicBezTo>
                      <a:pt x="25400" y="37465"/>
                      <a:pt x="22860" y="39370"/>
                      <a:pt x="19050" y="39370"/>
                    </a:cubicBezTo>
                    <a:cubicBezTo>
                      <a:pt x="13970" y="39370"/>
                      <a:pt x="8890" y="37465"/>
                      <a:pt x="5715" y="34925"/>
                    </a:cubicBezTo>
                    <a:lnTo>
                      <a:pt x="0" y="43815"/>
                    </a:lnTo>
                    <a:cubicBezTo>
                      <a:pt x="5715" y="47625"/>
                      <a:pt x="12700" y="50165"/>
                      <a:pt x="19050" y="50165"/>
                    </a:cubicBezTo>
                    <a:cubicBezTo>
                      <a:pt x="28575" y="49530"/>
                      <a:pt x="38100" y="44450"/>
                      <a:pt x="38100" y="3492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F015994-4E6B-A4B2-8F6D-E04E2B72E53A}"/>
                  </a:ext>
                </a:extLst>
              </p:cNvPr>
              <p:cNvSpPr/>
              <p:nvPr/>
            </p:nvSpPr>
            <p:spPr>
              <a:xfrm>
                <a:off x="3782059" y="2274570"/>
                <a:ext cx="45720" cy="49529"/>
              </a:xfrm>
              <a:custGeom>
                <a:avLst/>
                <a:gdLst>
                  <a:gd name="connsiteX0" fmla="*/ 12700 w 45720"/>
                  <a:gd name="connsiteY0" fmla="*/ 18415 h 49529"/>
                  <a:gd name="connsiteX1" fmla="*/ 12700 w 45720"/>
                  <a:gd name="connsiteY1" fmla="*/ 18415 h 49529"/>
                  <a:gd name="connsiteX2" fmla="*/ 23495 w 45720"/>
                  <a:gd name="connsiteY2" fmla="*/ 9525 h 49529"/>
                  <a:gd name="connsiteX3" fmla="*/ 33020 w 45720"/>
                  <a:gd name="connsiteY3" fmla="*/ 18415 h 49529"/>
                  <a:gd name="connsiteX4" fmla="*/ 33020 w 45720"/>
                  <a:gd name="connsiteY4" fmla="*/ 18415 h 49529"/>
                  <a:gd name="connsiteX5" fmla="*/ 12700 w 45720"/>
                  <a:gd name="connsiteY5" fmla="*/ 18415 h 49529"/>
                  <a:gd name="connsiteX6" fmla="*/ 45720 w 45720"/>
                  <a:gd name="connsiteY6" fmla="*/ 24130 h 49529"/>
                  <a:gd name="connsiteX7" fmla="*/ 23495 w 45720"/>
                  <a:gd name="connsiteY7" fmla="*/ 0 h 49529"/>
                  <a:gd name="connsiteX8" fmla="*/ 0 w 45720"/>
                  <a:gd name="connsiteY8" fmla="*/ 24765 h 49529"/>
                  <a:gd name="connsiteX9" fmla="*/ 24765 w 45720"/>
                  <a:gd name="connsiteY9" fmla="*/ 49530 h 49529"/>
                  <a:gd name="connsiteX10" fmla="*/ 44450 w 45720"/>
                  <a:gd name="connsiteY10" fmla="*/ 41275 h 49529"/>
                  <a:gd name="connsiteX11" fmla="*/ 37465 w 45720"/>
                  <a:gd name="connsiteY11" fmla="*/ 34290 h 49529"/>
                  <a:gd name="connsiteX12" fmla="*/ 25400 w 45720"/>
                  <a:gd name="connsiteY12" fmla="*/ 40005 h 49529"/>
                  <a:gd name="connsiteX13" fmla="*/ 12065 w 45720"/>
                  <a:gd name="connsiteY13" fmla="*/ 28575 h 49529"/>
                  <a:gd name="connsiteX14" fmla="*/ 12065 w 45720"/>
                  <a:gd name="connsiteY14" fmla="*/ 28575 h 49529"/>
                  <a:gd name="connsiteX15" fmla="*/ 45720 w 45720"/>
                  <a:gd name="connsiteY15" fmla="*/ 28575 h 49529"/>
                  <a:gd name="connsiteX16" fmla="*/ 45720 w 45720"/>
                  <a:gd name="connsiteY16" fmla="*/ 2413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9529">
                    <a:moveTo>
                      <a:pt x="12700" y="18415"/>
                    </a:moveTo>
                    <a:lnTo>
                      <a:pt x="12700" y="18415"/>
                    </a:lnTo>
                    <a:cubicBezTo>
                      <a:pt x="13335" y="13335"/>
                      <a:pt x="18415" y="9525"/>
                      <a:pt x="23495" y="9525"/>
                    </a:cubicBezTo>
                    <a:cubicBezTo>
                      <a:pt x="29210" y="9525"/>
                      <a:pt x="33020" y="13970"/>
                      <a:pt x="33020" y="18415"/>
                    </a:cubicBezTo>
                    <a:lnTo>
                      <a:pt x="33020" y="18415"/>
                    </a:lnTo>
                    <a:lnTo>
                      <a:pt x="12700" y="18415"/>
                    </a:lnTo>
                    <a:close/>
                    <a:moveTo>
                      <a:pt x="45720" y="24130"/>
                    </a:moveTo>
                    <a:cubicBezTo>
                      <a:pt x="45720" y="10160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9530"/>
                      <a:pt x="40005" y="46355"/>
                      <a:pt x="44450" y="41275"/>
                    </a:cubicBezTo>
                    <a:lnTo>
                      <a:pt x="37465" y="34290"/>
                    </a:lnTo>
                    <a:cubicBezTo>
                      <a:pt x="36195" y="35560"/>
                      <a:pt x="31750" y="40005"/>
                      <a:pt x="25400" y="40005"/>
                    </a:cubicBezTo>
                    <a:cubicBezTo>
                      <a:pt x="18415" y="40005"/>
                      <a:pt x="12700" y="34925"/>
                      <a:pt x="12065" y="28575"/>
                    </a:cubicBezTo>
                    <a:lnTo>
                      <a:pt x="12065" y="28575"/>
                    </a:lnTo>
                    <a:lnTo>
                      <a:pt x="45720" y="28575"/>
                    </a:lnTo>
                    <a:cubicBezTo>
                      <a:pt x="45720" y="26670"/>
                      <a:pt x="45720" y="25400"/>
                      <a:pt x="45720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2F34F06-2B1A-F316-B361-4FD6933D970F}"/>
                  </a:ext>
                </a:extLst>
              </p:cNvPr>
              <p:cNvSpPr/>
              <p:nvPr/>
            </p:nvSpPr>
            <p:spPr>
              <a:xfrm>
                <a:off x="3837304" y="2273935"/>
                <a:ext cx="50165" cy="50164"/>
              </a:xfrm>
              <a:custGeom>
                <a:avLst/>
                <a:gdLst>
                  <a:gd name="connsiteX0" fmla="*/ 25400 w 50165"/>
                  <a:gd name="connsiteY0" fmla="*/ 11430 h 50164"/>
                  <a:gd name="connsiteX1" fmla="*/ 37465 w 50165"/>
                  <a:gd name="connsiteY1" fmla="*/ 17780 h 50164"/>
                  <a:gd name="connsiteX2" fmla="*/ 37465 w 50165"/>
                  <a:gd name="connsiteY2" fmla="*/ 17780 h 50164"/>
                  <a:gd name="connsiteX3" fmla="*/ 37465 w 50165"/>
                  <a:gd name="connsiteY3" fmla="*/ 32385 h 50164"/>
                  <a:gd name="connsiteX4" fmla="*/ 37465 w 50165"/>
                  <a:gd name="connsiteY4" fmla="*/ 32385 h 50164"/>
                  <a:gd name="connsiteX5" fmla="*/ 25400 w 50165"/>
                  <a:gd name="connsiteY5" fmla="*/ 38735 h 50164"/>
                  <a:gd name="connsiteX6" fmla="*/ 12700 w 50165"/>
                  <a:gd name="connsiteY6" fmla="*/ 25400 h 50164"/>
                  <a:gd name="connsiteX7" fmla="*/ 25400 w 50165"/>
                  <a:gd name="connsiteY7" fmla="*/ 11430 h 50164"/>
                  <a:gd name="connsiteX8" fmla="*/ 24130 w 50165"/>
                  <a:gd name="connsiteY8" fmla="*/ 50165 h 50164"/>
                  <a:gd name="connsiteX9" fmla="*/ 37465 w 50165"/>
                  <a:gd name="connsiteY9" fmla="*/ 45085 h 50164"/>
                  <a:gd name="connsiteX10" fmla="*/ 38100 w 50165"/>
                  <a:gd name="connsiteY10" fmla="*/ 44450 h 50164"/>
                  <a:gd name="connsiteX11" fmla="*/ 38100 w 50165"/>
                  <a:gd name="connsiteY11" fmla="*/ 48895 h 50164"/>
                  <a:gd name="connsiteX12" fmla="*/ 50165 w 50165"/>
                  <a:gd name="connsiteY12" fmla="*/ 48895 h 50164"/>
                  <a:gd name="connsiteX13" fmla="*/ 50165 w 50165"/>
                  <a:gd name="connsiteY13" fmla="*/ 1270 h 50164"/>
                  <a:gd name="connsiteX14" fmla="*/ 38100 w 50165"/>
                  <a:gd name="connsiteY14" fmla="*/ 1270 h 50164"/>
                  <a:gd name="connsiteX15" fmla="*/ 38100 w 50165"/>
                  <a:gd name="connsiteY15" fmla="*/ 5715 h 50164"/>
                  <a:gd name="connsiteX16" fmla="*/ 37465 w 50165"/>
                  <a:gd name="connsiteY16" fmla="*/ 5080 h 50164"/>
                  <a:gd name="connsiteX17" fmla="*/ 23495 w 50165"/>
                  <a:gd name="connsiteY17" fmla="*/ 0 h 50164"/>
                  <a:gd name="connsiteX18" fmla="*/ 0 w 50165"/>
                  <a:gd name="connsiteY18" fmla="*/ 24765 h 50164"/>
                  <a:gd name="connsiteX19" fmla="*/ 6350 w 50165"/>
                  <a:gd name="connsiteY19" fmla="*/ 41275 h 50164"/>
                  <a:gd name="connsiteX20" fmla="*/ 24130 w 50165"/>
                  <a:gd name="connsiteY20" fmla="*/ 50165 h 5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4">
                    <a:moveTo>
                      <a:pt x="25400" y="11430"/>
                    </a:moveTo>
                    <a:cubicBezTo>
                      <a:pt x="30480" y="11430"/>
                      <a:pt x="34925" y="13335"/>
                      <a:pt x="37465" y="17780"/>
                    </a:cubicBezTo>
                    <a:lnTo>
                      <a:pt x="37465" y="17780"/>
                    </a:lnTo>
                    <a:lnTo>
                      <a:pt x="37465" y="32385"/>
                    </a:ln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7780"/>
                      <a:pt x="17780" y="11430"/>
                      <a:pt x="25400" y="11430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990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9881202D-B043-872A-9BB9-BABBA77EC05D}"/>
                  </a:ext>
                </a:extLst>
              </p:cNvPr>
              <p:cNvSpPr/>
              <p:nvPr/>
            </p:nvSpPr>
            <p:spPr>
              <a:xfrm>
                <a:off x="3901440" y="2273935"/>
                <a:ext cx="30479" cy="48894"/>
              </a:xfrm>
              <a:custGeom>
                <a:avLst/>
                <a:gdLst>
                  <a:gd name="connsiteX0" fmla="*/ 12065 w 30479"/>
                  <a:gd name="connsiteY0" fmla="*/ 6350 h 48894"/>
                  <a:gd name="connsiteX1" fmla="*/ 12065 w 30479"/>
                  <a:gd name="connsiteY1" fmla="*/ 1270 h 48894"/>
                  <a:gd name="connsiteX2" fmla="*/ 0 w 30479"/>
                  <a:gd name="connsiteY2" fmla="*/ 1270 h 48894"/>
                  <a:gd name="connsiteX3" fmla="*/ 0 w 30479"/>
                  <a:gd name="connsiteY3" fmla="*/ 48895 h 48894"/>
                  <a:gd name="connsiteX4" fmla="*/ 12700 w 30479"/>
                  <a:gd name="connsiteY4" fmla="*/ 48895 h 48894"/>
                  <a:gd name="connsiteX5" fmla="*/ 12700 w 30479"/>
                  <a:gd name="connsiteY5" fmla="*/ 18415 h 48894"/>
                  <a:gd name="connsiteX6" fmla="*/ 24765 w 30479"/>
                  <a:gd name="connsiteY6" fmla="*/ 11430 h 48894"/>
                  <a:gd name="connsiteX7" fmla="*/ 29210 w 30479"/>
                  <a:gd name="connsiteY7" fmla="*/ 12065 h 48894"/>
                  <a:gd name="connsiteX8" fmla="*/ 30480 w 30479"/>
                  <a:gd name="connsiteY8" fmla="*/ 635 h 48894"/>
                  <a:gd name="connsiteX9" fmla="*/ 30480 w 30479"/>
                  <a:gd name="connsiteY9" fmla="*/ 635 h 48894"/>
                  <a:gd name="connsiteX10" fmla="*/ 26670 w 30479"/>
                  <a:gd name="connsiteY10" fmla="*/ 0 h 48894"/>
                  <a:gd name="connsiteX11" fmla="*/ 12065 w 30479"/>
                  <a:gd name="connsiteY11" fmla="*/ 6350 h 48894"/>
                  <a:gd name="connsiteX12" fmla="*/ 12065 w 30479"/>
                  <a:gd name="connsiteY12" fmla="*/ 635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48894">
                    <a:moveTo>
                      <a:pt x="12065" y="6350"/>
                    </a:move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8415"/>
                    </a:lnTo>
                    <a:cubicBezTo>
                      <a:pt x="13970" y="15240"/>
                      <a:pt x="19050" y="11430"/>
                      <a:pt x="24765" y="11430"/>
                    </a:cubicBezTo>
                    <a:cubicBezTo>
                      <a:pt x="26670" y="11430"/>
                      <a:pt x="27940" y="11430"/>
                      <a:pt x="29210" y="12065"/>
                    </a:cubicBezTo>
                    <a:lnTo>
                      <a:pt x="30480" y="635"/>
                    </a:lnTo>
                    <a:lnTo>
                      <a:pt x="30480" y="635"/>
                    </a:lnTo>
                    <a:cubicBezTo>
                      <a:pt x="29210" y="635"/>
                      <a:pt x="28575" y="0"/>
                      <a:pt x="26670" y="0"/>
                    </a:cubicBezTo>
                    <a:cubicBezTo>
                      <a:pt x="20955" y="0"/>
                      <a:pt x="15240" y="2540"/>
                      <a:pt x="12065" y="6350"/>
                    </a:cubicBezTo>
                    <a:lnTo>
                      <a:pt x="12065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420EF76-604B-4676-8042-F2C3AA16A929}"/>
                  </a:ext>
                </a:extLst>
              </p:cNvPr>
              <p:cNvSpPr/>
              <p:nvPr/>
            </p:nvSpPr>
            <p:spPr>
              <a:xfrm>
                <a:off x="3939540" y="2274570"/>
                <a:ext cx="46354" cy="49529"/>
              </a:xfrm>
              <a:custGeom>
                <a:avLst/>
                <a:gdLst>
                  <a:gd name="connsiteX0" fmla="*/ 46355 w 46354"/>
                  <a:gd name="connsiteY0" fmla="*/ 38735 h 49529"/>
                  <a:gd name="connsiteX1" fmla="*/ 36830 w 46354"/>
                  <a:gd name="connsiteY1" fmla="*/ 31750 h 49529"/>
                  <a:gd name="connsiteX2" fmla="*/ 25400 w 46354"/>
                  <a:gd name="connsiteY2" fmla="*/ 38100 h 49529"/>
                  <a:gd name="connsiteX3" fmla="*/ 12065 w 46354"/>
                  <a:gd name="connsiteY3" fmla="*/ 24765 h 49529"/>
                  <a:gd name="connsiteX4" fmla="*/ 25400 w 46354"/>
                  <a:gd name="connsiteY4" fmla="*/ 11430 h 49529"/>
                  <a:gd name="connsiteX5" fmla="*/ 36830 w 46354"/>
                  <a:gd name="connsiteY5" fmla="*/ 17145 h 49529"/>
                  <a:gd name="connsiteX6" fmla="*/ 45720 w 46354"/>
                  <a:gd name="connsiteY6" fmla="*/ 9525 h 49529"/>
                  <a:gd name="connsiteX7" fmla="*/ 26035 w 46354"/>
                  <a:gd name="connsiteY7" fmla="*/ 0 h 49529"/>
                  <a:gd name="connsiteX8" fmla="*/ 0 w 46354"/>
                  <a:gd name="connsiteY8" fmla="*/ 24765 h 49529"/>
                  <a:gd name="connsiteX9" fmla="*/ 25400 w 46354"/>
                  <a:gd name="connsiteY9" fmla="*/ 49530 h 49529"/>
                  <a:gd name="connsiteX10" fmla="*/ 46355 w 46354"/>
                  <a:gd name="connsiteY10" fmla="*/ 38735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4" h="49529">
                    <a:moveTo>
                      <a:pt x="46355" y="38735"/>
                    </a:moveTo>
                    <a:lnTo>
                      <a:pt x="36830" y="31750"/>
                    </a:lnTo>
                    <a:cubicBezTo>
                      <a:pt x="34925" y="34925"/>
                      <a:pt x="30480" y="38100"/>
                      <a:pt x="25400" y="38100"/>
                    </a:cubicBezTo>
                    <a:cubicBezTo>
                      <a:pt x="17780" y="38100"/>
                      <a:pt x="12065" y="32385"/>
                      <a:pt x="12065" y="24765"/>
                    </a:cubicBezTo>
                    <a:cubicBezTo>
                      <a:pt x="12065" y="17145"/>
                      <a:pt x="17780" y="11430"/>
                      <a:pt x="25400" y="11430"/>
                    </a:cubicBezTo>
                    <a:cubicBezTo>
                      <a:pt x="29845" y="11430"/>
                      <a:pt x="33655" y="13335"/>
                      <a:pt x="36830" y="17145"/>
                    </a:cubicBezTo>
                    <a:lnTo>
                      <a:pt x="45720" y="9525"/>
                    </a:lnTo>
                    <a:cubicBezTo>
                      <a:pt x="41275" y="3810"/>
                      <a:pt x="33655" y="0"/>
                      <a:pt x="26035" y="0"/>
                    </a:cubicBezTo>
                    <a:cubicBezTo>
                      <a:pt x="11430" y="0"/>
                      <a:pt x="0" y="10795"/>
                      <a:pt x="0" y="24765"/>
                    </a:cubicBezTo>
                    <a:cubicBezTo>
                      <a:pt x="0" y="38735"/>
                      <a:pt x="10795" y="49530"/>
                      <a:pt x="25400" y="49530"/>
                    </a:cubicBezTo>
                    <a:cubicBezTo>
                      <a:pt x="33655" y="49530"/>
                      <a:pt x="40640" y="46355"/>
                      <a:pt x="46355" y="3873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B7E49682-6D68-7FF7-7B51-19DF0745B919}"/>
                  </a:ext>
                </a:extLst>
              </p:cNvPr>
              <p:cNvSpPr/>
              <p:nvPr/>
            </p:nvSpPr>
            <p:spPr>
              <a:xfrm>
                <a:off x="3996054" y="2252979"/>
                <a:ext cx="48260" cy="70485"/>
              </a:xfrm>
              <a:custGeom>
                <a:avLst/>
                <a:gdLst>
                  <a:gd name="connsiteX0" fmla="*/ 12700 w 48260"/>
                  <a:gd name="connsiteY0" fmla="*/ 26035 h 70485"/>
                  <a:gd name="connsiteX1" fmla="*/ 12700 w 48260"/>
                  <a:gd name="connsiteY1" fmla="*/ 0 h 70485"/>
                  <a:gd name="connsiteX2" fmla="*/ 0 w 48260"/>
                  <a:gd name="connsiteY2" fmla="*/ 0 h 70485"/>
                  <a:gd name="connsiteX3" fmla="*/ 0 w 48260"/>
                  <a:gd name="connsiteY3" fmla="*/ 70485 h 70485"/>
                  <a:gd name="connsiteX4" fmla="*/ 12700 w 48260"/>
                  <a:gd name="connsiteY4" fmla="*/ 70485 h 70485"/>
                  <a:gd name="connsiteX5" fmla="*/ 12700 w 48260"/>
                  <a:gd name="connsiteY5" fmla="*/ 39370 h 70485"/>
                  <a:gd name="connsiteX6" fmla="*/ 12700 w 48260"/>
                  <a:gd name="connsiteY6" fmla="*/ 39370 h 70485"/>
                  <a:gd name="connsiteX7" fmla="*/ 24765 w 48260"/>
                  <a:gd name="connsiteY7" fmla="*/ 33020 h 70485"/>
                  <a:gd name="connsiteX8" fmla="*/ 32385 w 48260"/>
                  <a:gd name="connsiteY8" fmla="*/ 35560 h 70485"/>
                  <a:gd name="connsiteX9" fmla="*/ 35560 w 48260"/>
                  <a:gd name="connsiteY9" fmla="*/ 45085 h 70485"/>
                  <a:gd name="connsiteX10" fmla="*/ 35560 w 48260"/>
                  <a:gd name="connsiteY10" fmla="*/ 70485 h 70485"/>
                  <a:gd name="connsiteX11" fmla="*/ 48260 w 48260"/>
                  <a:gd name="connsiteY11" fmla="*/ 70485 h 70485"/>
                  <a:gd name="connsiteX12" fmla="*/ 48260 w 48260"/>
                  <a:gd name="connsiteY12" fmla="*/ 45720 h 70485"/>
                  <a:gd name="connsiteX13" fmla="*/ 43180 w 48260"/>
                  <a:gd name="connsiteY13" fmla="*/ 29210 h 70485"/>
                  <a:gd name="connsiteX14" fmla="*/ 26670 w 48260"/>
                  <a:gd name="connsiteY14" fmla="*/ 21590 h 70485"/>
                  <a:gd name="connsiteX15" fmla="*/ 12700 w 48260"/>
                  <a:gd name="connsiteY15" fmla="*/ 26035 h 70485"/>
                  <a:gd name="connsiteX16" fmla="*/ 12700 w 48260"/>
                  <a:gd name="connsiteY16" fmla="*/ 26035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60" h="70485">
                    <a:moveTo>
                      <a:pt x="12700" y="26035"/>
                    </a:move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70485"/>
                    </a:lnTo>
                    <a:lnTo>
                      <a:pt x="48260" y="70485"/>
                    </a:lnTo>
                    <a:lnTo>
                      <a:pt x="48260" y="45720"/>
                    </a:lnTo>
                    <a:cubicBezTo>
                      <a:pt x="48260" y="38100"/>
                      <a:pt x="46990" y="33020"/>
                      <a:pt x="43180" y="29210"/>
                    </a:cubicBezTo>
                    <a:cubicBezTo>
                      <a:pt x="39370" y="24130"/>
                      <a:pt x="33020" y="21590"/>
                      <a:pt x="26670" y="21590"/>
                    </a:cubicBezTo>
                    <a:cubicBezTo>
                      <a:pt x="21590" y="20955"/>
                      <a:pt x="16510" y="22860"/>
                      <a:pt x="12700" y="26035"/>
                    </a:cubicBezTo>
                    <a:lnTo>
                      <a:pt x="12700" y="2603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37B375-47C9-C682-BDEF-E5B52F756453}"/>
                </a:ext>
              </a:extLst>
            </p:cNvPr>
            <p:cNvSpPr/>
            <p:nvPr/>
          </p:nvSpPr>
          <p:spPr>
            <a:xfrm>
              <a:off x="4084320" y="2253615"/>
              <a:ext cx="12700" cy="69214"/>
            </a:xfrm>
            <a:custGeom>
              <a:avLst/>
              <a:gdLst>
                <a:gd name="connsiteX0" fmla="*/ 0 w 12700"/>
                <a:gd name="connsiteY0" fmla="*/ 0 h 69214"/>
                <a:gd name="connsiteX1" fmla="*/ 12700 w 12700"/>
                <a:gd name="connsiteY1" fmla="*/ 0 h 69214"/>
                <a:gd name="connsiteX2" fmla="*/ 12700 w 12700"/>
                <a:gd name="connsiteY2" fmla="*/ 69215 h 69214"/>
                <a:gd name="connsiteX3" fmla="*/ 0 w 12700"/>
                <a:gd name="connsiteY3" fmla="*/ 69215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69214">
                  <a:moveTo>
                    <a:pt x="0" y="0"/>
                  </a:moveTo>
                  <a:lnTo>
                    <a:pt x="12700" y="0"/>
                  </a:lnTo>
                  <a:lnTo>
                    <a:pt x="12700" y="69215"/>
                  </a:lnTo>
                  <a:lnTo>
                    <a:pt x="0" y="6921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9">
              <a:extLst>
                <a:ext uri="{FF2B5EF4-FFF2-40B4-BE49-F238E27FC236}">
                  <a16:creationId xmlns:a16="http://schemas.microsoft.com/office/drawing/2014/main" id="{7B3011DB-F2AD-4113-40DF-C6389901C8B7}"/>
                </a:ext>
              </a:extLst>
            </p:cNvPr>
            <p:cNvGrpSpPr/>
            <p:nvPr/>
          </p:nvGrpSpPr>
          <p:grpSpPr>
            <a:xfrm>
              <a:off x="4112259" y="2261870"/>
              <a:ext cx="144780" cy="62229"/>
              <a:chOff x="4112259" y="2261870"/>
              <a:chExt cx="144780" cy="62229"/>
            </a:xfrm>
            <a:solidFill>
              <a:srgbClr val="FFFFFF"/>
            </a:solidFill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1BAC597-DC2E-41E4-A27F-2235A0EC74B1}"/>
                  </a:ext>
                </a:extLst>
              </p:cNvPr>
              <p:cNvSpPr/>
              <p:nvPr/>
            </p:nvSpPr>
            <p:spPr>
              <a:xfrm>
                <a:off x="4112259" y="2274570"/>
                <a:ext cx="47625" cy="48894"/>
              </a:xfrm>
              <a:custGeom>
                <a:avLst/>
                <a:gdLst>
                  <a:gd name="connsiteX0" fmla="*/ 12065 w 47625"/>
                  <a:gd name="connsiteY0" fmla="*/ 17145 h 48894"/>
                  <a:gd name="connsiteX1" fmla="*/ 12065 w 47625"/>
                  <a:gd name="connsiteY1" fmla="*/ 17145 h 48894"/>
                  <a:gd name="connsiteX2" fmla="*/ 24130 w 47625"/>
                  <a:gd name="connsiteY2" fmla="*/ 10795 h 48894"/>
                  <a:gd name="connsiteX3" fmla="*/ 31750 w 47625"/>
                  <a:gd name="connsiteY3" fmla="*/ 13335 h 48894"/>
                  <a:gd name="connsiteX4" fmla="*/ 34925 w 47625"/>
                  <a:gd name="connsiteY4" fmla="*/ 22860 h 48894"/>
                  <a:gd name="connsiteX5" fmla="*/ 34925 w 47625"/>
                  <a:gd name="connsiteY5" fmla="*/ 48260 h 48894"/>
                  <a:gd name="connsiteX6" fmla="*/ 47625 w 47625"/>
                  <a:gd name="connsiteY6" fmla="*/ 48260 h 48894"/>
                  <a:gd name="connsiteX7" fmla="*/ 47625 w 47625"/>
                  <a:gd name="connsiteY7" fmla="*/ 24130 h 48894"/>
                  <a:gd name="connsiteX8" fmla="*/ 42545 w 47625"/>
                  <a:gd name="connsiteY8" fmla="*/ 7620 h 48894"/>
                  <a:gd name="connsiteX9" fmla="*/ 26035 w 47625"/>
                  <a:gd name="connsiteY9" fmla="*/ 0 h 48894"/>
                  <a:gd name="connsiteX10" fmla="*/ 12700 w 47625"/>
                  <a:gd name="connsiteY10" fmla="*/ 5080 h 48894"/>
                  <a:gd name="connsiteX11" fmla="*/ 12065 w 47625"/>
                  <a:gd name="connsiteY11" fmla="*/ 5715 h 48894"/>
                  <a:gd name="connsiteX12" fmla="*/ 12065 w 47625"/>
                  <a:gd name="connsiteY12" fmla="*/ 1270 h 48894"/>
                  <a:gd name="connsiteX13" fmla="*/ 0 w 47625"/>
                  <a:gd name="connsiteY13" fmla="*/ 1270 h 48894"/>
                  <a:gd name="connsiteX14" fmla="*/ 0 w 47625"/>
                  <a:gd name="connsiteY14" fmla="*/ 48895 h 48894"/>
                  <a:gd name="connsiteX15" fmla="*/ 12700 w 47625"/>
                  <a:gd name="connsiteY15" fmla="*/ 48895 h 48894"/>
                  <a:gd name="connsiteX16" fmla="*/ 12700 w 47625"/>
                  <a:gd name="connsiteY16" fmla="*/ 17145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4">
                    <a:moveTo>
                      <a:pt x="12065" y="17145"/>
                    </a:moveTo>
                    <a:lnTo>
                      <a:pt x="12065" y="17145"/>
                    </a:lnTo>
                    <a:cubicBezTo>
                      <a:pt x="13335" y="15240"/>
                      <a:pt x="17780" y="10795"/>
                      <a:pt x="24130" y="10795"/>
                    </a:cubicBezTo>
                    <a:cubicBezTo>
                      <a:pt x="27305" y="10795"/>
                      <a:pt x="29845" y="12065"/>
                      <a:pt x="31750" y="13335"/>
                    </a:cubicBezTo>
                    <a:cubicBezTo>
                      <a:pt x="33655" y="15240"/>
                      <a:pt x="34925" y="18415"/>
                      <a:pt x="34925" y="22860"/>
                    </a:cubicBez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E523FBA-F866-349D-284D-7BF3EC1AA67B}"/>
                  </a:ext>
                </a:extLst>
              </p:cNvPr>
              <p:cNvSpPr/>
              <p:nvPr/>
            </p:nvSpPr>
            <p:spPr>
              <a:xfrm>
                <a:off x="4170045" y="2274570"/>
                <a:ext cx="38100" cy="49529"/>
              </a:xfrm>
              <a:custGeom>
                <a:avLst/>
                <a:gdLst>
                  <a:gd name="connsiteX0" fmla="*/ 19050 w 38100"/>
                  <a:gd name="connsiteY0" fmla="*/ 38735 h 49529"/>
                  <a:gd name="connsiteX1" fmla="*/ 5715 w 38100"/>
                  <a:gd name="connsiteY1" fmla="*/ 34290 h 49529"/>
                  <a:gd name="connsiteX2" fmla="*/ 0 w 38100"/>
                  <a:gd name="connsiteY2" fmla="*/ 43180 h 49529"/>
                  <a:gd name="connsiteX3" fmla="*/ 19050 w 38100"/>
                  <a:gd name="connsiteY3" fmla="*/ 49530 h 49529"/>
                  <a:gd name="connsiteX4" fmla="*/ 38100 w 38100"/>
                  <a:gd name="connsiteY4" fmla="*/ 34925 h 49529"/>
                  <a:gd name="connsiteX5" fmla="*/ 22225 w 38100"/>
                  <a:gd name="connsiteY5" fmla="*/ 19685 h 49529"/>
                  <a:gd name="connsiteX6" fmla="*/ 14605 w 38100"/>
                  <a:gd name="connsiteY6" fmla="*/ 14605 h 49529"/>
                  <a:gd name="connsiteX7" fmla="*/ 21590 w 38100"/>
                  <a:gd name="connsiteY7" fmla="*/ 10160 h 49529"/>
                  <a:gd name="connsiteX8" fmla="*/ 30480 w 38100"/>
                  <a:gd name="connsiteY8" fmla="*/ 13335 h 49529"/>
                  <a:gd name="connsiteX9" fmla="*/ 36195 w 38100"/>
                  <a:gd name="connsiteY9" fmla="*/ 4445 h 49529"/>
                  <a:gd name="connsiteX10" fmla="*/ 20320 w 38100"/>
                  <a:gd name="connsiteY10" fmla="*/ 0 h 49529"/>
                  <a:gd name="connsiteX11" fmla="*/ 1905 w 38100"/>
                  <a:gd name="connsiteY11" fmla="*/ 14605 h 49529"/>
                  <a:gd name="connsiteX12" fmla="*/ 16510 w 38100"/>
                  <a:gd name="connsiteY12" fmla="*/ 28575 h 49529"/>
                  <a:gd name="connsiteX13" fmla="*/ 25400 w 38100"/>
                  <a:gd name="connsiteY13" fmla="*/ 34925 h 49529"/>
                  <a:gd name="connsiteX14" fmla="*/ 19050 w 38100"/>
                  <a:gd name="connsiteY14" fmla="*/ 38735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9529">
                    <a:moveTo>
                      <a:pt x="19050" y="38735"/>
                    </a:moveTo>
                    <a:cubicBezTo>
                      <a:pt x="13970" y="38735"/>
                      <a:pt x="8890" y="36830"/>
                      <a:pt x="5715" y="34290"/>
                    </a:cubicBezTo>
                    <a:lnTo>
                      <a:pt x="0" y="43180"/>
                    </a:lnTo>
                    <a:cubicBezTo>
                      <a:pt x="5715" y="46990"/>
                      <a:pt x="12700" y="49530"/>
                      <a:pt x="19050" y="49530"/>
                    </a:cubicBezTo>
                    <a:cubicBezTo>
                      <a:pt x="28575" y="49530"/>
                      <a:pt x="38100" y="44450"/>
                      <a:pt x="38100" y="34925"/>
                    </a:cubicBezTo>
                    <a:cubicBezTo>
                      <a:pt x="38100" y="24765"/>
                      <a:pt x="29210" y="21590"/>
                      <a:pt x="22225" y="19685"/>
                    </a:cubicBezTo>
                    <a:cubicBezTo>
                      <a:pt x="17780" y="18415"/>
                      <a:pt x="14605" y="17145"/>
                      <a:pt x="14605" y="14605"/>
                    </a:cubicBezTo>
                    <a:cubicBezTo>
                      <a:pt x="14605" y="12065"/>
                      <a:pt x="17145" y="10160"/>
                      <a:pt x="21590" y="10160"/>
                    </a:cubicBezTo>
                    <a:cubicBezTo>
                      <a:pt x="24765" y="10160"/>
                      <a:pt x="27940" y="11430"/>
                      <a:pt x="30480" y="13335"/>
                    </a:cubicBezTo>
                    <a:lnTo>
                      <a:pt x="36195" y="4445"/>
                    </a:lnTo>
                    <a:cubicBezTo>
                      <a:pt x="33020" y="1905"/>
                      <a:pt x="26670" y="0"/>
                      <a:pt x="20320" y="0"/>
                    </a:cubicBezTo>
                    <a:cubicBezTo>
                      <a:pt x="11430" y="0"/>
                      <a:pt x="1905" y="5080"/>
                      <a:pt x="1905" y="14605"/>
                    </a:cubicBezTo>
                    <a:cubicBezTo>
                      <a:pt x="1905" y="23495"/>
                      <a:pt x="10160" y="26670"/>
                      <a:pt x="16510" y="28575"/>
                    </a:cubicBezTo>
                    <a:cubicBezTo>
                      <a:pt x="20955" y="29845"/>
                      <a:pt x="25400" y="31750"/>
                      <a:pt x="25400" y="34925"/>
                    </a:cubicBezTo>
                    <a:cubicBezTo>
                      <a:pt x="25400" y="36830"/>
                      <a:pt x="22860" y="38735"/>
                      <a:pt x="19050" y="3873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41B13F2-5DF6-7804-CB4D-E414370A05C8}"/>
                  </a:ext>
                </a:extLst>
              </p:cNvPr>
              <p:cNvSpPr/>
              <p:nvPr/>
            </p:nvSpPr>
            <p:spPr>
              <a:xfrm>
                <a:off x="4215765" y="2261870"/>
                <a:ext cx="41275" cy="62229"/>
              </a:xfrm>
              <a:custGeom>
                <a:avLst/>
                <a:gdLst>
                  <a:gd name="connsiteX0" fmla="*/ 41275 w 41275"/>
                  <a:gd name="connsiteY0" fmla="*/ 60960 h 62229"/>
                  <a:gd name="connsiteX1" fmla="*/ 39370 w 41275"/>
                  <a:gd name="connsiteY1" fmla="*/ 50165 h 62229"/>
                  <a:gd name="connsiteX2" fmla="*/ 34290 w 41275"/>
                  <a:gd name="connsiteY2" fmla="*/ 50800 h 62229"/>
                  <a:gd name="connsiteX3" fmla="*/ 27305 w 41275"/>
                  <a:gd name="connsiteY3" fmla="*/ 48260 h 62229"/>
                  <a:gd name="connsiteX4" fmla="*/ 25400 w 41275"/>
                  <a:gd name="connsiteY4" fmla="*/ 41910 h 62229"/>
                  <a:gd name="connsiteX5" fmla="*/ 25400 w 41275"/>
                  <a:gd name="connsiteY5" fmla="*/ 23495 h 62229"/>
                  <a:gd name="connsiteX6" fmla="*/ 41275 w 41275"/>
                  <a:gd name="connsiteY6" fmla="*/ 23495 h 62229"/>
                  <a:gd name="connsiteX7" fmla="*/ 41275 w 41275"/>
                  <a:gd name="connsiteY7" fmla="*/ 13335 h 62229"/>
                  <a:gd name="connsiteX8" fmla="*/ 26035 w 41275"/>
                  <a:gd name="connsiteY8" fmla="*/ 13335 h 62229"/>
                  <a:gd name="connsiteX9" fmla="*/ 26035 w 41275"/>
                  <a:gd name="connsiteY9" fmla="*/ 0 h 62229"/>
                  <a:gd name="connsiteX10" fmla="*/ 13335 w 41275"/>
                  <a:gd name="connsiteY10" fmla="*/ 0 h 62229"/>
                  <a:gd name="connsiteX11" fmla="*/ 13335 w 41275"/>
                  <a:gd name="connsiteY11" fmla="*/ 13335 h 62229"/>
                  <a:gd name="connsiteX12" fmla="*/ 0 w 41275"/>
                  <a:gd name="connsiteY12" fmla="*/ 13335 h 62229"/>
                  <a:gd name="connsiteX13" fmla="*/ 0 w 41275"/>
                  <a:gd name="connsiteY13" fmla="*/ 23495 h 62229"/>
                  <a:gd name="connsiteX14" fmla="*/ 13335 w 41275"/>
                  <a:gd name="connsiteY14" fmla="*/ 23495 h 62229"/>
                  <a:gd name="connsiteX15" fmla="*/ 13335 w 41275"/>
                  <a:gd name="connsiteY15" fmla="*/ 40640 h 62229"/>
                  <a:gd name="connsiteX16" fmla="*/ 17145 w 41275"/>
                  <a:gd name="connsiteY16" fmla="*/ 55245 h 62229"/>
                  <a:gd name="connsiteX17" fmla="*/ 33655 w 41275"/>
                  <a:gd name="connsiteY17" fmla="*/ 62230 h 62229"/>
                  <a:gd name="connsiteX18" fmla="*/ 41275 w 41275"/>
                  <a:gd name="connsiteY18" fmla="*/ 60960 h 6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2229">
                    <a:moveTo>
                      <a:pt x="41275" y="60960"/>
                    </a:move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5245"/>
                    </a:cubicBezTo>
                    <a:cubicBezTo>
                      <a:pt x="20320" y="59690"/>
                      <a:pt x="26035" y="62230"/>
                      <a:pt x="33655" y="62230"/>
                    </a:cubicBezTo>
                    <a:cubicBezTo>
                      <a:pt x="36195" y="62230"/>
                      <a:pt x="40005" y="61595"/>
                      <a:pt x="41275" y="609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F01A299-7CC0-1EB0-2298-F565D1242494}"/>
                </a:ext>
              </a:extLst>
            </p:cNvPr>
            <p:cNvSpPr/>
            <p:nvPr/>
          </p:nvSpPr>
          <p:spPr>
            <a:xfrm>
              <a:off x="4269740" y="2275205"/>
              <a:ext cx="12700" cy="47625"/>
            </a:xfrm>
            <a:custGeom>
              <a:avLst/>
              <a:gdLst>
                <a:gd name="connsiteX0" fmla="*/ 0 w 12700"/>
                <a:gd name="connsiteY0" fmla="*/ 0 h 47625"/>
                <a:gd name="connsiteX1" fmla="*/ 12700 w 12700"/>
                <a:gd name="connsiteY1" fmla="*/ 0 h 47625"/>
                <a:gd name="connsiteX2" fmla="*/ 12700 w 12700"/>
                <a:gd name="connsiteY2" fmla="*/ 47625 h 47625"/>
                <a:gd name="connsiteX3" fmla="*/ 0 w 1270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47625">
                  <a:moveTo>
                    <a:pt x="0" y="0"/>
                  </a:moveTo>
                  <a:lnTo>
                    <a:pt x="12700" y="0"/>
                  </a:lnTo>
                  <a:lnTo>
                    <a:pt x="1270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9">
              <a:extLst>
                <a:ext uri="{FF2B5EF4-FFF2-40B4-BE49-F238E27FC236}">
                  <a16:creationId xmlns:a16="http://schemas.microsoft.com/office/drawing/2014/main" id="{00703FF5-AF88-61D4-932C-513F53A821C7}"/>
                </a:ext>
              </a:extLst>
            </p:cNvPr>
            <p:cNvGrpSpPr/>
            <p:nvPr/>
          </p:nvGrpSpPr>
          <p:grpSpPr>
            <a:xfrm>
              <a:off x="3695700" y="2249170"/>
              <a:ext cx="805179" cy="190500"/>
              <a:chOff x="3695700" y="2249170"/>
              <a:chExt cx="805179" cy="190500"/>
            </a:xfrm>
            <a:solidFill>
              <a:srgbClr val="FFFFFF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640E19E2-7C11-92D8-AE97-0BDBE6B4BBCB}"/>
                  </a:ext>
                </a:extLst>
              </p:cNvPr>
              <p:cNvSpPr/>
              <p:nvPr/>
            </p:nvSpPr>
            <p:spPr>
              <a:xfrm>
                <a:off x="4267834" y="2249170"/>
                <a:ext cx="16510" cy="16509"/>
              </a:xfrm>
              <a:custGeom>
                <a:avLst/>
                <a:gdLst>
                  <a:gd name="connsiteX0" fmla="*/ 8255 w 16510"/>
                  <a:gd name="connsiteY0" fmla="*/ 16510 h 16509"/>
                  <a:gd name="connsiteX1" fmla="*/ 16510 w 16510"/>
                  <a:gd name="connsiteY1" fmla="*/ 8255 h 16509"/>
                  <a:gd name="connsiteX2" fmla="*/ 8255 w 16510"/>
                  <a:gd name="connsiteY2" fmla="*/ 0 h 16509"/>
                  <a:gd name="connsiteX3" fmla="*/ 0 w 16510"/>
                  <a:gd name="connsiteY3" fmla="*/ 8255 h 16509"/>
                  <a:gd name="connsiteX4" fmla="*/ 8255 w 16510"/>
                  <a:gd name="connsiteY4" fmla="*/ 16510 h 1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" h="16509">
                    <a:moveTo>
                      <a:pt x="8255" y="16510"/>
                    </a:moveTo>
                    <a:cubicBezTo>
                      <a:pt x="12700" y="16510"/>
                      <a:pt x="16510" y="12700"/>
                      <a:pt x="16510" y="8255"/>
                    </a:cubicBezTo>
                    <a:cubicBezTo>
                      <a:pt x="16510" y="3810"/>
                      <a:pt x="12700" y="0"/>
                      <a:pt x="8255" y="0"/>
                    </a:cubicBezTo>
                    <a:cubicBezTo>
                      <a:pt x="3810" y="0"/>
                      <a:pt x="0" y="3810"/>
                      <a:pt x="0" y="8255"/>
                    </a:cubicBezTo>
                    <a:cubicBezTo>
                      <a:pt x="0" y="13335"/>
                      <a:pt x="3810" y="16510"/>
                      <a:pt x="8255" y="1651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36973FD2-E326-0D3F-4851-3913D7E9F2B2}"/>
                  </a:ext>
                </a:extLst>
              </p:cNvPr>
              <p:cNvSpPr/>
              <p:nvPr/>
            </p:nvSpPr>
            <p:spPr>
              <a:xfrm>
                <a:off x="4293870" y="2261870"/>
                <a:ext cx="41909" cy="61594"/>
              </a:xfrm>
              <a:custGeom>
                <a:avLst/>
                <a:gdLst>
                  <a:gd name="connsiteX0" fmla="*/ 13970 w 41909"/>
                  <a:gd name="connsiteY0" fmla="*/ 40640 h 61594"/>
                  <a:gd name="connsiteX1" fmla="*/ 17780 w 41909"/>
                  <a:gd name="connsiteY1" fmla="*/ 54610 h 61594"/>
                  <a:gd name="connsiteX2" fmla="*/ 34290 w 41909"/>
                  <a:gd name="connsiteY2" fmla="*/ 61595 h 61594"/>
                  <a:gd name="connsiteX3" fmla="*/ 41910 w 41909"/>
                  <a:gd name="connsiteY3" fmla="*/ 60960 h 61594"/>
                  <a:gd name="connsiteX4" fmla="*/ 40005 w 41909"/>
                  <a:gd name="connsiteY4" fmla="*/ 50165 h 61594"/>
                  <a:gd name="connsiteX5" fmla="*/ 34925 w 41909"/>
                  <a:gd name="connsiteY5" fmla="*/ 50800 h 61594"/>
                  <a:gd name="connsiteX6" fmla="*/ 27940 w 41909"/>
                  <a:gd name="connsiteY6" fmla="*/ 48260 h 61594"/>
                  <a:gd name="connsiteX7" fmla="*/ 26035 w 41909"/>
                  <a:gd name="connsiteY7" fmla="*/ 41910 h 61594"/>
                  <a:gd name="connsiteX8" fmla="*/ 26035 w 41909"/>
                  <a:gd name="connsiteY8" fmla="*/ 23495 h 61594"/>
                  <a:gd name="connsiteX9" fmla="*/ 41910 w 41909"/>
                  <a:gd name="connsiteY9" fmla="*/ 23495 h 61594"/>
                  <a:gd name="connsiteX10" fmla="*/ 41910 w 41909"/>
                  <a:gd name="connsiteY10" fmla="*/ 13335 h 61594"/>
                  <a:gd name="connsiteX11" fmla="*/ 26035 w 41909"/>
                  <a:gd name="connsiteY11" fmla="*/ 13335 h 61594"/>
                  <a:gd name="connsiteX12" fmla="*/ 26035 w 41909"/>
                  <a:gd name="connsiteY12" fmla="*/ 0 h 61594"/>
                  <a:gd name="connsiteX13" fmla="*/ 13335 w 41909"/>
                  <a:gd name="connsiteY13" fmla="*/ 0 h 61594"/>
                  <a:gd name="connsiteX14" fmla="*/ 13335 w 41909"/>
                  <a:gd name="connsiteY14" fmla="*/ 13335 h 61594"/>
                  <a:gd name="connsiteX15" fmla="*/ 0 w 41909"/>
                  <a:gd name="connsiteY15" fmla="*/ 13335 h 61594"/>
                  <a:gd name="connsiteX16" fmla="*/ 0 w 41909"/>
                  <a:gd name="connsiteY16" fmla="*/ 23495 h 61594"/>
                  <a:gd name="connsiteX17" fmla="*/ 13335 w 41909"/>
                  <a:gd name="connsiteY17" fmla="*/ 23495 h 61594"/>
                  <a:gd name="connsiteX18" fmla="*/ 13335 w 41909"/>
                  <a:gd name="connsiteY18" fmla="*/ 4064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09" h="61594">
                    <a:moveTo>
                      <a:pt x="13970" y="40640"/>
                    </a:moveTo>
                    <a:cubicBezTo>
                      <a:pt x="13970" y="47625"/>
                      <a:pt x="15240" y="51435"/>
                      <a:pt x="17780" y="54610"/>
                    </a:cubicBezTo>
                    <a:cubicBezTo>
                      <a:pt x="20955" y="59055"/>
                      <a:pt x="26670" y="61595"/>
                      <a:pt x="34290" y="61595"/>
                    </a:cubicBezTo>
                    <a:cubicBezTo>
                      <a:pt x="36830" y="61595"/>
                      <a:pt x="40640" y="60960"/>
                      <a:pt x="41910" y="60960"/>
                    </a:cubicBezTo>
                    <a:lnTo>
                      <a:pt x="40005" y="50165"/>
                    </a:lnTo>
                    <a:cubicBezTo>
                      <a:pt x="38735" y="50165"/>
                      <a:pt x="36830" y="50800"/>
                      <a:pt x="34925" y="50800"/>
                    </a:cubicBezTo>
                    <a:cubicBezTo>
                      <a:pt x="31750" y="50800"/>
                      <a:pt x="29845" y="50165"/>
                      <a:pt x="27940" y="48260"/>
                    </a:cubicBezTo>
                    <a:cubicBezTo>
                      <a:pt x="26670" y="46990"/>
                      <a:pt x="26035" y="45085"/>
                      <a:pt x="26035" y="41910"/>
                    </a:cubicBezTo>
                    <a:lnTo>
                      <a:pt x="26035" y="23495"/>
                    </a:lnTo>
                    <a:lnTo>
                      <a:pt x="41910" y="23495"/>
                    </a:lnTo>
                    <a:lnTo>
                      <a:pt x="41910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F91222F5-4A66-79AC-0E7E-CB682CF14502}"/>
                  </a:ext>
                </a:extLst>
              </p:cNvPr>
              <p:cNvSpPr/>
              <p:nvPr/>
            </p:nvSpPr>
            <p:spPr>
              <a:xfrm>
                <a:off x="4347845" y="2275204"/>
                <a:ext cx="46989" cy="48895"/>
              </a:xfrm>
              <a:custGeom>
                <a:avLst/>
                <a:gdLst>
                  <a:gd name="connsiteX0" fmla="*/ 21590 w 46989"/>
                  <a:gd name="connsiteY0" fmla="*/ 48895 h 48895"/>
                  <a:gd name="connsiteX1" fmla="*/ 34290 w 46989"/>
                  <a:gd name="connsiteY1" fmla="*/ 43815 h 48895"/>
                  <a:gd name="connsiteX2" fmla="*/ 34925 w 46989"/>
                  <a:gd name="connsiteY2" fmla="*/ 43180 h 48895"/>
                  <a:gd name="connsiteX3" fmla="*/ 34925 w 46989"/>
                  <a:gd name="connsiteY3" fmla="*/ 47625 h 48895"/>
                  <a:gd name="connsiteX4" fmla="*/ 46990 w 46989"/>
                  <a:gd name="connsiteY4" fmla="*/ 47625 h 48895"/>
                  <a:gd name="connsiteX5" fmla="*/ 46990 w 46989"/>
                  <a:gd name="connsiteY5" fmla="*/ 0 h 48895"/>
                  <a:gd name="connsiteX6" fmla="*/ 34290 w 46989"/>
                  <a:gd name="connsiteY6" fmla="*/ 0 h 48895"/>
                  <a:gd name="connsiteX7" fmla="*/ 34290 w 46989"/>
                  <a:gd name="connsiteY7" fmla="*/ 31115 h 48895"/>
                  <a:gd name="connsiteX8" fmla="*/ 34290 w 46989"/>
                  <a:gd name="connsiteY8" fmla="*/ 31115 h 48895"/>
                  <a:gd name="connsiteX9" fmla="*/ 22860 w 46989"/>
                  <a:gd name="connsiteY9" fmla="*/ 37465 h 48895"/>
                  <a:gd name="connsiteX10" fmla="*/ 15240 w 46989"/>
                  <a:gd name="connsiteY10" fmla="*/ 34290 h 48895"/>
                  <a:gd name="connsiteX11" fmla="*/ 12700 w 46989"/>
                  <a:gd name="connsiteY11" fmla="*/ 26035 h 48895"/>
                  <a:gd name="connsiteX12" fmla="*/ 12700 w 46989"/>
                  <a:gd name="connsiteY12" fmla="*/ 0 h 48895"/>
                  <a:gd name="connsiteX13" fmla="*/ 0 w 46989"/>
                  <a:gd name="connsiteY13" fmla="*/ 0 h 48895"/>
                  <a:gd name="connsiteX14" fmla="*/ 0 w 46989"/>
                  <a:gd name="connsiteY14" fmla="*/ 25400 h 48895"/>
                  <a:gd name="connsiteX15" fmla="*/ 5080 w 46989"/>
                  <a:gd name="connsiteY15" fmla="*/ 41275 h 48895"/>
                  <a:gd name="connsiteX16" fmla="*/ 21590 w 46989"/>
                  <a:gd name="connsiteY16" fmla="*/ 4889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989" h="48895">
                    <a:moveTo>
                      <a:pt x="21590" y="48895"/>
                    </a:moveTo>
                    <a:cubicBezTo>
                      <a:pt x="26670" y="48895"/>
                      <a:pt x="31115" y="46990"/>
                      <a:pt x="34290" y="43815"/>
                    </a:cubicBezTo>
                    <a:lnTo>
                      <a:pt x="34925" y="43180"/>
                    </a:lnTo>
                    <a:lnTo>
                      <a:pt x="34925" y="47625"/>
                    </a:lnTo>
                    <a:lnTo>
                      <a:pt x="46990" y="47625"/>
                    </a:lnTo>
                    <a:lnTo>
                      <a:pt x="46990" y="0"/>
                    </a:lnTo>
                    <a:lnTo>
                      <a:pt x="34290" y="0"/>
                    </a:lnTo>
                    <a:lnTo>
                      <a:pt x="34290" y="31115"/>
                    </a:lnTo>
                    <a:lnTo>
                      <a:pt x="34290" y="31115"/>
                    </a:lnTo>
                    <a:cubicBezTo>
                      <a:pt x="33020" y="32385"/>
                      <a:pt x="29210" y="37465"/>
                      <a:pt x="22860" y="37465"/>
                    </a:cubicBezTo>
                    <a:cubicBezTo>
                      <a:pt x="20955" y="37465"/>
                      <a:pt x="17780" y="36830"/>
                      <a:pt x="15240" y="34290"/>
                    </a:cubicBezTo>
                    <a:cubicBezTo>
                      <a:pt x="13335" y="32385"/>
                      <a:pt x="12700" y="29845"/>
                      <a:pt x="12700" y="26035"/>
                    </a:cubicBezTo>
                    <a:lnTo>
                      <a:pt x="12700" y="0"/>
                    </a:lnTo>
                    <a:lnTo>
                      <a:pt x="0" y="0"/>
                    </a:lnTo>
                    <a:lnTo>
                      <a:pt x="0" y="25400"/>
                    </a:lnTo>
                    <a:cubicBezTo>
                      <a:pt x="0" y="31750"/>
                      <a:pt x="1270" y="37465"/>
                      <a:pt x="5080" y="41275"/>
                    </a:cubicBezTo>
                    <a:cubicBezTo>
                      <a:pt x="9525" y="45720"/>
                      <a:pt x="15240" y="48895"/>
                      <a:pt x="21590" y="4889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547B9112-5019-A98B-BB50-2FAF7AA45E72}"/>
                  </a:ext>
                </a:extLst>
              </p:cNvPr>
              <p:cNvSpPr/>
              <p:nvPr/>
            </p:nvSpPr>
            <p:spPr>
              <a:xfrm>
                <a:off x="4406900" y="2261870"/>
                <a:ext cx="41275" cy="61594"/>
              </a:xfrm>
              <a:custGeom>
                <a:avLst/>
                <a:gdLst>
                  <a:gd name="connsiteX0" fmla="*/ 13335 w 41275"/>
                  <a:gd name="connsiteY0" fmla="*/ 40640 h 61594"/>
                  <a:gd name="connsiteX1" fmla="*/ 17145 w 41275"/>
                  <a:gd name="connsiteY1" fmla="*/ 54610 h 61594"/>
                  <a:gd name="connsiteX2" fmla="*/ 33655 w 41275"/>
                  <a:gd name="connsiteY2" fmla="*/ 61595 h 61594"/>
                  <a:gd name="connsiteX3" fmla="*/ 41275 w 41275"/>
                  <a:gd name="connsiteY3" fmla="*/ 60960 h 61594"/>
                  <a:gd name="connsiteX4" fmla="*/ 39370 w 41275"/>
                  <a:gd name="connsiteY4" fmla="*/ 50165 h 61594"/>
                  <a:gd name="connsiteX5" fmla="*/ 34290 w 41275"/>
                  <a:gd name="connsiteY5" fmla="*/ 50800 h 61594"/>
                  <a:gd name="connsiteX6" fmla="*/ 27305 w 41275"/>
                  <a:gd name="connsiteY6" fmla="*/ 48260 h 61594"/>
                  <a:gd name="connsiteX7" fmla="*/ 25400 w 41275"/>
                  <a:gd name="connsiteY7" fmla="*/ 41910 h 61594"/>
                  <a:gd name="connsiteX8" fmla="*/ 25400 w 41275"/>
                  <a:gd name="connsiteY8" fmla="*/ 23495 h 61594"/>
                  <a:gd name="connsiteX9" fmla="*/ 41275 w 41275"/>
                  <a:gd name="connsiteY9" fmla="*/ 23495 h 61594"/>
                  <a:gd name="connsiteX10" fmla="*/ 41275 w 41275"/>
                  <a:gd name="connsiteY10" fmla="*/ 13335 h 61594"/>
                  <a:gd name="connsiteX11" fmla="*/ 25400 w 41275"/>
                  <a:gd name="connsiteY11" fmla="*/ 13335 h 61594"/>
                  <a:gd name="connsiteX12" fmla="*/ 25400 w 41275"/>
                  <a:gd name="connsiteY12" fmla="*/ 0 h 61594"/>
                  <a:gd name="connsiteX13" fmla="*/ 12700 w 41275"/>
                  <a:gd name="connsiteY13" fmla="*/ 0 h 61594"/>
                  <a:gd name="connsiteX14" fmla="*/ 12700 w 41275"/>
                  <a:gd name="connsiteY14" fmla="*/ 13335 h 61594"/>
                  <a:gd name="connsiteX15" fmla="*/ 0 w 41275"/>
                  <a:gd name="connsiteY15" fmla="*/ 13335 h 61594"/>
                  <a:gd name="connsiteX16" fmla="*/ 0 w 41275"/>
                  <a:gd name="connsiteY16" fmla="*/ 23495 h 61594"/>
                  <a:gd name="connsiteX17" fmla="*/ 13335 w 41275"/>
                  <a:gd name="connsiteY17" fmla="*/ 23495 h 61594"/>
                  <a:gd name="connsiteX18" fmla="*/ 13335 w 41275"/>
                  <a:gd name="connsiteY18" fmla="*/ 4064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1594">
                    <a:moveTo>
                      <a:pt x="13335" y="40640"/>
                    </a:move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40005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5400" y="13335"/>
                    </a:lnTo>
                    <a:lnTo>
                      <a:pt x="25400" y="0"/>
                    </a:lnTo>
                    <a:lnTo>
                      <a:pt x="12700" y="0"/>
                    </a:lnTo>
                    <a:lnTo>
                      <a:pt x="12700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D5B4BBA-760C-6869-9F35-71C92AECAB15}"/>
                  </a:ext>
                </a:extLst>
              </p:cNvPr>
              <p:cNvSpPr/>
              <p:nvPr/>
            </p:nvSpPr>
            <p:spPr>
              <a:xfrm>
                <a:off x="4455159" y="2275204"/>
                <a:ext cx="45720" cy="48895"/>
              </a:xfrm>
              <a:custGeom>
                <a:avLst/>
                <a:gdLst>
                  <a:gd name="connsiteX0" fmla="*/ 12700 w 45720"/>
                  <a:gd name="connsiteY0" fmla="*/ 17780 h 48895"/>
                  <a:gd name="connsiteX1" fmla="*/ 23495 w 45720"/>
                  <a:gd name="connsiteY1" fmla="*/ 8890 h 48895"/>
                  <a:gd name="connsiteX2" fmla="*/ 33020 w 45720"/>
                  <a:gd name="connsiteY2" fmla="*/ 17780 h 48895"/>
                  <a:gd name="connsiteX3" fmla="*/ 33020 w 45720"/>
                  <a:gd name="connsiteY3" fmla="*/ 17780 h 48895"/>
                  <a:gd name="connsiteX4" fmla="*/ 12700 w 45720"/>
                  <a:gd name="connsiteY4" fmla="*/ 17780 h 48895"/>
                  <a:gd name="connsiteX5" fmla="*/ 12700 w 45720"/>
                  <a:gd name="connsiteY5" fmla="*/ 17780 h 48895"/>
                  <a:gd name="connsiteX6" fmla="*/ 24765 w 45720"/>
                  <a:gd name="connsiteY6" fmla="*/ 48895 h 48895"/>
                  <a:gd name="connsiteX7" fmla="*/ 44450 w 45720"/>
                  <a:gd name="connsiteY7" fmla="*/ 40640 h 48895"/>
                  <a:gd name="connsiteX8" fmla="*/ 37465 w 45720"/>
                  <a:gd name="connsiteY8" fmla="*/ 33655 h 48895"/>
                  <a:gd name="connsiteX9" fmla="*/ 25400 w 45720"/>
                  <a:gd name="connsiteY9" fmla="*/ 39370 h 48895"/>
                  <a:gd name="connsiteX10" fmla="*/ 12065 w 45720"/>
                  <a:gd name="connsiteY10" fmla="*/ 27940 h 48895"/>
                  <a:gd name="connsiteX11" fmla="*/ 12065 w 45720"/>
                  <a:gd name="connsiteY11" fmla="*/ 27940 h 48895"/>
                  <a:gd name="connsiteX12" fmla="*/ 45720 w 45720"/>
                  <a:gd name="connsiteY12" fmla="*/ 27940 h 48895"/>
                  <a:gd name="connsiteX13" fmla="*/ 45720 w 45720"/>
                  <a:gd name="connsiteY13" fmla="*/ 24765 h 48895"/>
                  <a:gd name="connsiteX14" fmla="*/ 23495 w 45720"/>
                  <a:gd name="connsiteY14" fmla="*/ 0 h 48895"/>
                  <a:gd name="connsiteX15" fmla="*/ 0 w 45720"/>
                  <a:gd name="connsiteY15" fmla="*/ 24765 h 48895"/>
                  <a:gd name="connsiteX16" fmla="*/ 24765 w 45720"/>
                  <a:gd name="connsiteY16" fmla="*/ 4889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8895">
                    <a:moveTo>
                      <a:pt x="12700" y="17780"/>
                    </a:moveTo>
                    <a:cubicBezTo>
                      <a:pt x="13335" y="12700"/>
                      <a:pt x="18415" y="8890"/>
                      <a:pt x="23495" y="8890"/>
                    </a:cubicBezTo>
                    <a:cubicBezTo>
                      <a:pt x="29210" y="8890"/>
                      <a:pt x="33020" y="13335"/>
                      <a:pt x="33020" y="17780"/>
                    </a:cubicBezTo>
                    <a:lnTo>
                      <a:pt x="33020" y="17780"/>
                    </a:lnTo>
                    <a:lnTo>
                      <a:pt x="12700" y="17780"/>
                    </a:lnTo>
                    <a:lnTo>
                      <a:pt x="12700" y="17780"/>
                    </a:lnTo>
                    <a:close/>
                    <a:moveTo>
                      <a:pt x="24765" y="48895"/>
                    </a:moveTo>
                    <a:cubicBezTo>
                      <a:pt x="32385" y="48895"/>
                      <a:pt x="40005" y="45720"/>
                      <a:pt x="44450" y="40640"/>
                    </a:cubicBezTo>
                    <a:lnTo>
                      <a:pt x="37465" y="33655"/>
                    </a:lnTo>
                    <a:cubicBezTo>
                      <a:pt x="36195" y="34925"/>
                      <a:pt x="31750" y="39370"/>
                      <a:pt x="25400" y="39370"/>
                    </a:cubicBezTo>
                    <a:cubicBezTo>
                      <a:pt x="18415" y="39370"/>
                      <a:pt x="12700" y="34290"/>
                      <a:pt x="12065" y="27940"/>
                    </a:cubicBezTo>
                    <a:lnTo>
                      <a:pt x="12065" y="27940"/>
                    </a:lnTo>
                    <a:lnTo>
                      <a:pt x="45720" y="27940"/>
                    </a:lnTo>
                    <a:cubicBezTo>
                      <a:pt x="45720" y="26670"/>
                      <a:pt x="45720" y="26035"/>
                      <a:pt x="45720" y="24765"/>
                    </a:cubicBezTo>
                    <a:cubicBezTo>
                      <a:pt x="45720" y="10795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8735"/>
                      <a:pt x="10160" y="48895"/>
                      <a:pt x="24765" y="4889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1BCD0932-8002-D7DD-548B-74A2AB665393}"/>
                  </a:ext>
                </a:extLst>
              </p:cNvPr>
              <p:cNvSpPr/>
              <p:nvPr/>
            </p:nvSpPr>
            <p:spPr>
              <a:xfrm>
                <a:off x="3695700" y="2390139"/>
                <a:ext cx="50800" cy="49530"/>
              </a:xfrm>
              <a:custGeom>
                <a:avLst/>
                <a:gdLst>
                  <a:gd name="connsiteX0" fmla="*/ 25400 w 50800"/>
                  <a:gd name="connsiteY0" fmla="*/ 38100 h 49530"/>
                  <a:gd name="connsiteX1" fmla="*/ 12700 w 50800"/>
                  <a:gd name="connsiteY1" fmla="*/ 24765 h 49530"/>
                  <a:gd name="connsiteX2" fmla="*/ 25400 w 50800"/>
                  <a:gd name="connsiteY2" fmla="*/ 11430 h 49530"/>
                  <a:gd name="connsiteX3" fmla="*/ 38100 w 50800"/>
                  <a:gd name="connsiteY3" fmla="*/ 24765 h 49530"/>
                  <a:gd name="connsiteX4" fmla="*/ 25400 w 50800"/>
                  <a:gd name="connsiteY4" fmla="*/ 38100 h 49530"/>
                  <a:gd name="connsiteX5" fmla="*/ 25400 w 50800"/>
                  <a:gd name="connsiteY5" fmla="*/ 0 h 49530"/>
                  <a:gd name="connsiteX6" fmla="*/ 0 w 50800"/>
                  <a:gd name="connsiteY6" fmla="*/ 24765 h 49530"/>
                  <a:gd name="connsiteX7" fmla="*/ 25400 w 50800"/>
                  <a:gd name="connsiteY7" fmla="*/ 49530 h 49530"/>
                  <a:gd name="connsiteX8" fmla="*/ 50800 w 50800"/>
                  <a:gd name="connsiteY8" fmla="*/ 24765 h 49530"/>
                  <a:gd name="connsiteX9" fmla="*/ 25400 w 50800"/>
                  <a:gd name="connsiteY9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49530">
                    <a:moveTo>
                      <a:pt x="25400" y="38100"/>
                    </a:moveTo>
                    <a:cubicBezTo>
                      <a:pt x="17780" y="38100"/>
                      <a:pt x="12700" y="32385"/>
                      <a:pt x="12700" y="24765"/>
                    </a:cubicBezTo>
                    <a:cubicBezTo>
                      <a:pt x="12700" y="17145"/>
                      <a:pt x="18415" y="11430"/>
                      <a:pt x="25400" y="11430"/>
                    </a:cubicBezTo>
                    <a:cubicBezTo>
                      <a:pt x="33020" y="11430"/>
                      <a:pt x="38100" y="17145"/>
                      <a:pt x="38100" y="24765"/>
                    </a:cubicBezTo>
                    <a:cubicBezTo>
                      <a:pt x="38735" y="32385"/>
                      <a:pt x="33020" y="38100"/>
                      <a:pt x="25400" y="38100"/>
                    </a:cubicBezTo>
                    <a:moveTo>
                      <a:pt x="25400" y="0"/>
                    </a:moveTo>
                    <a:cubicBezTo>
                      <a:pt x="11430" y="0"/>
                      <a:pt x="0" y="10795"/>
                      <a:pt x="0" y="24765"/>
                    </a:cubicBezTo>
                    <a:cubicBezTo>
                      <a:pt x="0" y="38735"/>
                      <a:pt x="11430" y="49530"/>
                      <a:pt x="25400" y="49530"/>
                    </a:cubicBezTo>
                    <a:cubicBezTo>
                      <a:pt x="39370" y="49530"/>
                      <a:pt x="50800" y="38735"/>
                      <a:pt x="50800" y="24765"/>
                    </a:cubicBezTo>
                    <a:cubicBezTo>
                      <a:pt x="50800" y="10795"/>
                      <a:pt x="40005" y="0"/>
                      <a:pt x="2540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DA806684-CA01-6967-5CC3-24C970391998}"/>
                  </a:ext>
                </a:extLst>
              </p:cNvPr>
              <p:cNvSpPr/>
              <p:nvPr/>
            </p:nvSpPr>
            <p:spPr>
              <a:xfrm>
                <a:off x="3757929" y="2390775"/>
                <a:ext cx="47625" cy="48895"/>
              </a:xfrm>
              <a:custGeom>
                <a:avLst/>
                <a:gdLst>
                  <a:gd name="connsiteX0" fmla="*/ 34925 w 47625"/>
                  <a:gd name="connsiteY0" fmla="*/ 22860 h 48895"/>
                  <a:gd name="connsiteX1" fmla="*/ 34925 w 47625"/>
                  <a:gd name="connsiteY1" fmla="*/ 48260 h 48895"/>
                  <a:gd name="connsiteX2" fmla="*/ 47625 w 47625"/>
                  <a:gd name="connsiteY2" fmla="*/ 48260 h 48895"/>
                  <a:gd name="connsiteX3" fmla="*/ 47625 w 47625"/>
                  <a:gd name="connsiteY3" fmla="*/ 24130 h 48895"/>
                  <a:gd name="connsiteX4" fmla="*/ 42545 w 47625"/>
                  <a:gd name="connsiteY4" fmla="*/ 7620 h 48895"/>
                  <a:gd name="connsiteX5" fmla="*/ 26035 w 47625"/>
                  <a:gd name="connsiteY5" fmla="*/ 0 h 48895"/>
                  <a:gd name="connsiteX6" fmla="*/ 12700 w 47625"/>
                  <a:gd name="connsiteY6" fmla="*/ 5080 h 48895"/>
                  <a:gd name="connsiteX7" fmla="*/ 12065 w 47625"/>
                  <a:gd name="connsiteY7" fmla="*/ 5715 h 48895"/>
                  <a:gd name="connsiteX8" fmla="*/ 12065 w 47625"/>
                  <a:gd name="connsiteY8" fmla="*/ 1270 h 48895"/>
                  <a:gd name="connsiteX9" fmla="*/ 0 w 47625"/>
                  <a:gd name="connsiteY9" fmla="*/ 1270 h 48895"/>
                  <a:gd name="connsiteX10" fmla="*/ 0 w 47625"/>
                  <a:gd name="connsiteY10" fmla="*/ 48895 h 48895"/>
                  <a:gd name="connsiteX11" fmla="*/ 12700 w 47625"/>
                  <a:gd name="connsiteY11" fmla="*/ 48895 h 48895"/>
                  <a:gd name="connsiteX12" fmla="*/ 12700 w 47625"/>
                  <a:gd name="connsiteY12" fmla="*/ 17780 h 48895"/>
                  <a:gd name="connsiteX13" fmla="*/ 12700 w 47625"/>
                  <a:gd name="connsiteY13" fmla="*/ 17780 h 48895"/>
                  <a:gd name="connsiteX14" fmla="*/ 24765 w 47625"/>
                  <a:gd name="connsiteY14" fmla="*/ 11430 h 48895"/>
                  <a:gd name="connsiteX15" fmla="*/ 32385 w 47625"/>
                  <a:gd name="connsiteY15" fmla="*/ 13970 h 48895"/>
                  <a:gd name="connsiteX16" fmla="*/ 34925 w 47625"/>
                  <a:gd name="connsiteY16" fmla="*/ 22860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5">
                    <a:moveTo>
                      <a:pt x="34925" y="22860"/>
                    </a:move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240"/>
                      <a:pt x="34925" y="18415"/>
                      <a:pt x="34925" y="228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5D35FB2-BE77-F94F-9F32-3353995E6F4F}"/>
                  </a:ext>
                </a:extLst>
              </p:cNvPr>
              <p:cNvSpPr/>
              <p:nvPr/>
            </p:nvSpPr>
            <p:spPr>
              <a:xfrm>
                <a:off x="3844290" y="2368550"/>
                <a:ext cx="65404" cy="71120"/>
              </a:xfrm>
              <a:custGeom>
                <a:avLst/>
                <a:gdLst>
                  <a:gd name="connsiteX0" fmla="*/ 36195 w 65404"/>
                  <a:gd name="connsiteY0" fmla="*/ 71120 h 71120"/>
                  <a:gd name="connsiteX1" fmla="*/ 65405 w 65404"/>
                  <a:gd name="connsiteY1" fmla="*/ 57785 h 71120"/>
                  <a:gd name="connsiteX2" fmla="*/ 56515 w 65404"/>
                  <a:gd name="connsiteY2" fmla="*/ 50165 h 71120"/>
                  <a:gd name="connsiteX3" fmla="*/ 36830 w 65404"/>
                  <a:gd name="connsiteY3" fmla="*/ 59690 h 71120"/>
                  <a:gd name="connsiteX4" fmla="*/ 12700 w 65404"/>
                  <a:gd name="connsiteY4" fmla="*/ 35560 h 71120"/>
                  <a:gd name="connsiteX5" fmla="*/ 36195 w 65404"/>
                  <a:gd name="connsiteY5" fmla="*/ 11430 h 71120"/>
                  <a:gd name="connsiteX6" fmla="*/ 53340 w 65404"/>
                  <a:gd name="connsiteY6" fmla="*/ 18415 h 71120"/>
                  <a:gd name="connsiteX7" fmla="*/ 61595 w 65404"/>
                  <a:gd name="connsiteY7" fmla="*/ 9525 h 71120"/>
                  <a:gd name="connsiteX8" fmla="*/ 36195 w 65404"/>
                  <a:gd name="connsiteY8" fmla="*/ 0 h 71120"/>
                  <a:gd name="connsiteX9" fmla="*/ 10160 w 65404"/>
                  <a:gd name="connsiteY9" fmla="*/ 10160 h 71120"/>
                  <a:gd name="connsiteX10" fmla="*/ 0 w 65404"/>
                  <a:gd name="connsiteY10" fmla="*/ 35560 h 71120"/>
                  <a:gd name="connsiteX11" fmla="*/ 36195 w 65404"/>
                  <a:gd name="connsiteY11" fmla="*/ 71120 h 7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404" h="71120">
                    <a:moveTo>
                      <a:pt x="36195" y="71120"/>
                    </a:moveTo>
                    <a:cubicBezTo>
                      <a:pt x="48260" y="71120"/>
                      <a:pt x="58420" y="66675"/>
                      <a:pt x="65405" y="57785"/>
                    </a:cubicBezTo>
                    <a:lnTo>
                      <a:pt x="56515" y="50165"/>
                    </a:lnTo>
                    <a:cubicBezTo>
                      <a:pt x="53340" y="53975"/>
                      <a:pt x="47625" y="59690"/>
                      <a:pt x="36830" y="59690"/>
                    </a:cubicBezTo>
                    <a:cubicBezTo>
                      <a:pt x="22860" y="59690"/>
                      <a:pt x="12700" y="49530"/>
                      <a:pt x="12700" y="35560"/>
                    </a:cubicBezTo>
                    <a:cubicBezTo>
                      <a:pt x="12700" y="22225"/>
                      <a:pt x="22860" y="11430"/>
                      <a:pt x="36195" y="11430"/>
                    </a:cubicBezTo>
                    <a:cubicBezTo>
                      <a:pt x="42545" y="11430"/>
                      <a:pt x="48260" y="13970"/>
                      <a:pt x="53340" y="18415"/>
                    </a:cubicBezTo>
                    <a:lnTo>
                      <a:pt x="61595" y="9525"/>
                    </a:lnTo>
                    <a:cubicBezTo>
                      <a:pt x="55245" y="3175"/>
                      <a:pt x="46355" y="0"/>
                      <a:pt x="36195" y="0"/>
                    </a:cubicBezTo>
                    <a:cubicBezTo>
                      <a:pt x="26035" y="0"/>
                      <a:pt x="16510" y="3810"/>
                      <a:pt x="10160" y="10160"/>
                    </a:cubicBezTo>
                    <a:cubicBezTo>
                      <a:pt x="3810" y="16510"/>
                      <a:pt x="0" y="25400"/>
                      <a:pt x="0" y="35560"/>
                    </a:cubicBezTo>
                    <a:cubicBezTo>
                      <a:pt x="0" y="55880"/>
                      <a:pt x="15875" y="71120"/>
                      <a:pt x="36195" y="7112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C853119-2719-1629-9657-59F298E55D9C}"/>
                </a:ext>
              </a:extLst>
            </p:cNvPr>
            <p:cNvSpPr/>
            <p:nvPr/>
          </p:nvSpPr>
          <p:spPr>
            <a:xfrm>
              <a:off x="3920490" y="2368550"/>
              <a:ext cx="12700" cy="70485"/>
            </a:xfrm>
            <a:custGeom>
              <a:avLst/>
              <a:gdLst>
                <a:gd name="connsiteX0" fmla="*/ 0 w 12700"/>
                <a:gd name="connsiteY0" fmla="*/ 0 h 70485"/>
                <a:gd name="connsiteX1" fmla="*/ 12700 w 12700"/>
                <a:gd name="connsiteY1" fmla="*/ 0 h 70485"/>
                <a:gd name="connsiteX2" fmla="*/ 12700 w 12700"/>
                <a:gd name="connsiteY2" fmla="*/ 70485 h 70485"/>
                <a:gd name="connsiteX3" fmla="*/ 0 w 12700"/>
                <a:gd name="connsiteY3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70485">
                  <a:moveTo>
                    <a:pt x="0" y="0"/>
                  </a:moveTo>
                  <a:lnTo>
                    <a:pt x="12700" y="0"/>
                  </a:lnTo>
                  <a:lnTo>
                    <a:pt x="127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2BC89E8-92AE-B960-D1DB-A728C4B747DB}"/>
                </a:ext>
              </a:extLst>
            </p:cNvPr>
            <p:cNvSpPr/>
            <p:nvPr/>
          </p:nvSpPr>
          <p:spPr>
            <a:xfrm>
              <a:off x="3945254" y="2365375"/>
              <a:ext cx="16510" cy="16510"/>
            </a:xfrm>
            <a:custGeom>
              <a:avLst/>
              <a:gdLst>
                <a:gd name="connsiteX0" fmla="*/ 8255 w 16510"/>
                <a:gd name="connsiteY0" fmla="*/ 0 h 16510"/>
                <a:gd name="connsiteX1" fmla="*/ 0 w 16510"/>
                <a:gd name="connsiteY1" fmla="*/ 8255 h 16510"/>
                <a:gd name="connsiteX2" fmla="*/ 8255 w 16510"/>
                <a:gd name="connsiteY2" fmla="*/ 16510 h 16510"/>
                <a:gd name="connsiteX3" fmla="*/ 16510 w 16510"/>
                <a:gd name="connsiteY3" fmla="*/ 8255 h 16510"/>
                <a:gd name="connsiteX4" fmla="*/ 8255 w 16510"/>
                <a:gd name="connsiteY4" fmla="*/ 0 h 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" h="16510">
                  <a:moveTo>
                    <a:pt x="8255" y="0"/>
                  </a:moveTo>
                  <a:cubicBezTo>
                    <a:pt x="3810" y="0"/>
                    <a:pt x="0" y="3810"/>
                    <a:pt x="0" y="8255"/>
                  </a:cubicBezTo>
                  <a:cubicBezTo>
                    <a:pt x="0" y="12700"/>
                    <a:pt x="3810" y="16510"/>
                    <a:pt x="8255" y="16510"/>
                  </a:cubicBezTo>
                  <a:cubicBezTo>
                    <a:pt x="12700" y="16510"/>
                    <a:pt x="16510" y="12700"/>
                    <a:pt x="16510" y="8255"/>
                  </a:cubicBezTo>
                  <a:cubicBezTo>
                    <a:pt x="16510" y="3810"/>
                    <a:pt x="12700" y="0"/>
                    <a:pt x="8255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0A4E063-2FEF-FF4A-5011-5ED5DF34D62B}"/>
                </a:ext>
              </a:extLst>
            </p:cNvPr>
            <p:cNvSpPr/>
            <p:nvPr/>
          </p:nvSpPr>
          <p:spPr>
            <a:xfrm>
              <a:off x="3947160" y="2390775"/>
              <a:ext cx="12700" cy="47625"/>
            </a:xfrm>
            <a:custGeom>
              <a:avLst/>
              <a:gdLst>
                <a:gd name="connsiteX0" fmla="*/ 0 w 12700"/>
                <a:gd name="connsiteY0" fmla="*/ 0 h 47625"/>
                <a:gd name="connsiteX1" fmla="*/ 12700 w 12700"/>
                <a:gd name="connsiteY1" fmla="*/ 0 h 47625"/>
                <a:gd name="connsiteX2" fmla="*/ 12700 w 12700"/>
                <a:gd name="connsiteY2" fmla="*/ 47625 h 47625"/>
                <a:gd name="connsiteX3" fmla="*/ 0 w 1270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47625">
                  <a:moveTo>
                    <a:pt x="0" y="0"/>
                  </a:moveTo>
                  <a:lnTo>
                    <a:pt x="12700" y="0"/>
                  </a:lnTo>
                  <a:lnTo>
                    <a:pt x="1270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9">
              <a:extLst>
                <a:ext uri="{FF2B5EF4-FFF2-40B4-BE49-F238E27FC236}">
                  <a16:creationId xmlns:a16="http://schemas.microsoft.com/office/drawing/2014/main" id="{B6A35FC1-8566-E08A-B8EB-4C9BB6159329}"/>
                </a:ext>
              </a:extLst>
            </p:cNvPr>
            <p:cNvGrpSpPr/>
            <p:nvPr/>
          </p:nvGrpSpPr>
          <p:grpSpPr>
            <a:xfrm>
              <a:off x="3783965" y="2368550"/>
              <a:ext cx="840739" cy="187325"/>
              <a:chOff x="3783965" y="2368550"/>
              <a:chExt cx="840739" cy="187325"/>
            </a:xfrm>
            <a:solidFill>
              <a:srgbClr val="FFFFFF"/>
            </a:solidFill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8EF44508-F260-B557-9C2D-3DF432AE8EE5}"/>
                  </a:ext>
                </a:extLst>
              </p:cNvPr>
              <p:cNvSpPr/>
              <p:nvPr/>
            </p:nvSpPr>
            <p:spPr>
              <a:xfrm>
                <a:off x="3973829" y="2390139"/>
                <a:ext cx="80010" cy="49530"/>
              </a:xfrm>
              <a:custGeom>
                <a:avLst/>
                <a:gdLst>
                  <a:gd name="connsiteX0" fmla="*/ 80010 w 80010"/>
                  <a:gd name="connsiteY0" fmla="*/ 48895 h 49530"/>
                  <a:gd name="connsiteX1" fmla="*/ 80010 w 80010"/>
                  <a:gd name="connsiteY1" fmla="*/ 23495 h 49530"/>
                  <a:gd name="connsiteX2" fmla="*/ 74930 w 80010"/>
                  <a:gd name="connsiteY2" fmla="*/ 7620 h 49530"/>
                  <a:gd name="connsiteX3" fmla="*/ 58420 w 80010"/>
                  <a:gd name="connsiteY3" fmla="*/ 0 h 49530"/>
                  <a:gd name="connsiteX4" fmla="*/ 41275 w 80010"/>
                  <a:gd name="connsiteY4" fmla="*/ 7620 h 49530"/>
                  <a:gd name="connsiteX5" fmla="*/ 41275 w 80010"/>
                  <a:gd name="connsiteY5" fmla="*/ 7620 h 49530"/>
                  <a:gd name="connsiteX6" fmla="*/ 41275 w 80010"/>
                  <a:gd name="connsiteY6" fmla="*/ 7620 h 49530"/>
                  <a:gd name="connsiteX7" fmla="*/ 25400 w 80010"/>
                  <a:gd name="connsiteY7" fmla="*/ 0 h 49530"/>
                  <a:gd name="connsiteX8" fmla="*/ 12700 w 80010"/>
                  <a:gd name="connsiteY8" fmla="*/ 5080 h 49530"/>
                  <a:gd name="connsiteX9" fmla="*/ 12065 w 80010"/>
                  <a:gd name="connsiteY9" fmla="*/ 5715 h 49530"/>
                  <a:gd name="connsiteX10" fmla="*/ 12065 w 80010"/>
                  <a:gd name="connsiteY10" fmla="*/ 1270 h 49530"/>
                  <a:gd name="connsiteX11" fmla="*/ 0 w 80010"/>
                  <a:gd name="connsiteY11" fmla="*/ 1270 h 49530"/>
                  <a:gd name="connsiteX12" fmla="*/ 0 w 80010"/>
                  <a:gd name="connsiteY12" fmla="*/ 48895 h 49530"/>
                  <a:gd name="connsiteX13" fmla="*/ 12700 w 80010"/>
                  <a:gd name="connsiteY13" fmla="*/ 48895 h 49530"/>
                  <a:gd name="connsiteX14" fmla="*/ 12700 w 80010"/>
                  <a:gd name="connsiteY14" fmla="*/ 17780 h 49530"/>
                  <a:gd name="connsiteX15" fmla="*/ 12700 w 80010"/>
                  <a:gd name="connsiteY15" fmla="*/ 17780 h 49530"/>
                  <a:gd name="connsiteX16" fmla="*/ 24130 w 80010"/>
                  <a:gd name="connsiteY16" fmla="*/ 11430 h 49530"/>
                  <a:gd name="connsiteX17" fmla="*/ 31750 w 80010"/>
                  <a:gd name="connsiteY17" fmla="*/ 14605 h 49530"/>
                  <a:gd name="connsiteX18" fmla="*/ 34290 w 80010"/>
                  <a:gd name="connsiteY18" fmla="*/ 22860 h 49530"/>
                  <a:gd name="connsiteX19" fmla="*/ 34290 w 80010"/>
                  <a:gd name="connsiteY19" fmla="*/ 48895 h 49530"/>
                  <a:gd name="connsiteX20" fmla="*/ 46990 w 80010"/>
                  <a:gd name="connsiteY20" fmla="*/ 48895 h 49530"/>
                  <a:gd name="connsiteX21" fmla="*/ 46990 w 80010"/>
                  <a:gd name="connsiteY21" fmla="*/ 23495 h 49530"/>
                  <a:gd name="connsiteX22" fmla="*/ 46355 w 80010"/>
                  <a:gd name="connsiteY22" fmla="*/ 18415 h 49530"/>
                  <a:gd name="connsiteX23" fmla="*/ 46355 w 80010"/>
                  <a:gd name="connsiteY23" fmla="*/ 18415 h 49530"/>
                  <a:gd name="connsiteX24" fmla="*/ 46355 w 80010"/>
                  <a:gd name="connsiteY24" fmla="*/ 18415 h 49530"/>
                  <a:gd name="connsiteX25" fmla="*/ 58420 w 80010"/>
                  <a:gd name="connsiteY25" fmla="*/ 12065 h 49530"/>
                  <a:gd name="connsiteX26" fmla="*/ 66040 w 80010"/>
                  <a:gd name="connsiteY26" fmla="*/ 15240 h 49530"/>
                  <a:gd name="connsiteX27" fmla="*/ 68580 w 80010"/>
                  <a:gd name="connsiteY27" fmla="*/ 23495 h 49530"/>
                  <a:gd name="connsiteX28" fmla="*/ 68580 w 80010"/>
                  <a:gd name="connsiteY28" fmla="*/ 49530 h 49530"/>
                  <a:gd name="connsiteX29" fmla="*/ 80010 w 80010"/>
                  <a:gd name="connsiteY29" fmla="*/ 4953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010" h="49530">
                    <a:moveTo>
                      <a:pt x="80010" y="48895"/>
                    </a:moveTo>
                    <a:lnTo>
                      <a:pt x="80010" y="23495"/>
                    </a:lnTo>
                    <a:cubicBezTo>
                      <a:pt x="80010" y="17145"/>
                      <a:pt x="78740" y="11430"/>
                      <a:pt x="74930" y="7620"/>
                    </a:cubicBezTo>
                    <a:cubicBezTo>
                      <a:pt x="71120" y="2540"/>
                      <a:pt x="64770" y="0"/>
                      <a:pt x="58420" y="0"/>
                    </a:cubicBezTo>
                    <a:cubicBezTo>
                      <a:pt x="52070" y="0"/>
                      <a:pt x="45720" y="2540"/>
                      <a:pt x="41275" y="7620"/>
                    </a:cubicBezTo>
                    <a:lnTo>
                      <a:pt x="41275" y="7620"/>
                    </a:lnTo>
                    <a:lnTo>
                      <a:pt x="41275" y="7620"/>
                    </a:lnTo>
                    <a:cubicBezTo>
                      <a:pt x="37465" y="3175"/>
                      <a:pt x="31750" y="0"/>
                      <a:pt x="25400" y="0"/>
                    </a:cubicBezTo>
                    <a:cubicBezTo>
                      <a:pt x="20320" y="0"/>
                      <a:pt x="15875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6510"/>
                      <a:pt x="17780" y="11430"/>
                      <a:pt x="24130" y="11430"/>
                    </a:cubicBezTo>
                    <a:cubicBezTo>
                      <a:pt x="26035" y="11430"/>
                      <a:pt x="29210" y="12065"/>
                      <a:pt x="31750" y="14605"/>
                    </a:cubicBezTo>
                    <a:cubicBezTo>
                      <a:pt x="33655" y="16510"/>
                      <a:pt x="34290" y="19050"/>
                      <a:pt x="34290" y="22860"/>
                    </a:cubicBezTo>
                    <a:lnTo>
                      <a:pt x="34290" y="48895"/>
                    </a:lnTo>
                    <a:lnTo>
                      <a:pt x="46990" y="48895"/>
                    </a:lnTo>
                    <a:lnTo>
                      <a:pt x="46990" y="23495"/>
                    </a:lnTo>
                    <a:cubicBezTo>
                      <a:pt x="46990" y="21590"/>
                      <a:pt x="46990" y="19685"/>
                      <a:pt x="46355" y="18415"/>
                    </a:cubicBezTo>
                    <a:lnTo>
                      <a:pt x="46355" y="18415"/>
                    </a:lnTo>
                    <a:lnTo>
                      <a:pt x="46355" y="18415"/>
                    </a:lnTo>
                    <a:cubicBezTo>
                      <a:pt x="47625" y="15875"/>
                      <a:pt x="52070" y="12065"/>
                      <a:pt x="58420" y="12065"/>
                    </a:cubicBezTo>
                    <a:cubicBezTo>
                      <a:pt x="60325" y="12065"/>
                      <a:pt x="63500" y="12700"/>
                      <a:pt x="66040" y="15240"/>
                    </a:cubicBezTo>
                    <a:cubicBezTo>
                      <a:pt x="67945" y="17145"/>
                      <a:pt x="68580" y="19685"/>
                      <a:pt x="68580" y="23495"/>
                    </a:cubicBezTo>
                    <a:lnTo>
                      <a:pt x="68580" y="49530"/>
                    </a:lnTo>
                    <a:lnTo>
                      <a:pt x="80010" y="495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E8593F8E-16A4-E5C9-EA24-64D4FF0DFBD7}"/>
                  </a:ext>
                </a:extLst>
              </p:cNvPr>
              <p:cNvSpPr/>
              <p:nvPr/>
            </p:nvSpPr>
            <p:spPr>
              <a:xfrm>
                <a:off x="4064634" y="2389504"/>
                <a:ext cx="50165" cy="50165"/>
              </a:xfrm>
              <a:custGeom>
                <a:avLst/>
                <a:gdLst>
                  <a:gd name="connsiteX0" fmla="*/ 25400 w 50165"/>
                  <a:gd name="connsiteY0" fmla="*/ 12065 h 50165"/>
                  <a:gd name="connsiteX1" fmla="*/ 37465 w 50165"/>
                  <a:gd name="connsiteY1" fmla="*/ 18415 h 50165"/>
                  <a:gd name="connsiteX2" fmla="*/ 37465 w 50165"/>
                  <a:gd name="connsiteY2" fmla="*/ 18415 h 50165"/>
                  <a:gd name="connsiteX3" fmla="*/ 37465 w 50165"/>
                  <a:gd name="connsiteY3" fmla="*/ 33020 h 50165"/>
                  <a:gd name="connsiteX4" fmla="*/ 37465 w 50165"/>
                  <a:gd name="connsiteY4" fmla="*/ 33020 h 50165"/>
                  <a:gd name="connsiteX5" fmla="*/ 25400 w 50165"/>
                  <a:gd name="connsiteY5" fmla="*/ 39370 h 50165"/>
                  <a:gd name="connsiteX6" fmla="*/ 12700 w 50165"/>
                  <a:gd name="connsiteY6" fmla="*/ 26035 h 50165"/>
                  <a:gd name="connsiteX7" fmla="*/ 25400 w 50165"/>
                  <a:gd name="connsiteY7" fmla="*/ 12065 h 50165"/>
                  <a:gd name="connsiteX8" fmla="*/ 24130 w 50165"/>
                  <a:gd name="connsiteY8" fmla="*/ 50165 h 50165"/>
                  <a:gd name="connsiteX9" fmla="*/ 37465 w 50165"/>
                  <a:gd name="connsiteY9" fmla="*/ 45085 h 50165"/>
                  <a:gd name="connsiteX10" fmla="*/ 38100 w 50165"/>
                  <a:gd name="connsiteY10" fmla="*/ 44450 h 50165"/>
                  <a:gd name="connsiteX11" fmla="*/ 38100 w 50165"/>
                  <a:gd name="connsiteY11" fmla="*/ 48895 h 50165"/>
                  <a:gd name="connsiteX12" fmla="*/ 50165 w 50165"/>
                  <a:gd name="connsiteY12" fmla="*/ 48895 h 50165"/>
                  <a:gd name="connsiteX13" fmla="*/ 50165 w 50165"/>
                  <a:gd name="connsiteY13" fmla="*/ 1270 h 50165"/>
                  <a:gd name="connsiteX14" fmla="*/ 38100 w 50165"/>
                  <a:gd name="connsiteY14" fmla="*/ 1270 h 50165"/>
                  <a:gd name="connsiteX15" fmla="*/ 38100 w 50165"/>
                  <a:gd name="connsiteY15" fmla="*/ 5715 h 50165"/>
                  <a:gd name="connsiteX16" fmla="*/ 37465 w 50165"/>
                  <a:gd name="connsiteY16" fmla="*/ 5080 h 50165"/>
                  <a:gd name="connsiteX17" fmla="*/ 23495 w 50165"/>
                  <a:gd name="connsiteY17" fmla="*/ 0 h 50165"/>
                  <a:gd name="connsiteX18" fmla="*/ 0 w 50165"/>
                  <a:gd name="connsiteY18" fmla="*/ 24765 h 50165"/>
                  <a:gd name="connsiteX19" fmla="*/ 6350 w 50165"/>
                  <a:gd name="connsiteY19" fmla="*/ 41275 h 50165"/>
                  <a:gd name="connsiteX20" fmla="*/ 24130 w 50165"/>
                  <a:gd name="connsiteY20" fmla="*/ 50165 h 5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5">
                    <a:moveTo>
                      <a:pt x="25400" y="12065"/>
                    </a:moveTo>
                    <a:cubicBezTo>
                      <a:pt x="30480" y="12065"/>
                      <a:pt x="34925" y="13970"/>
                      <a:pt x="37465" y="18415"/>
                    </a:cubicBezTo>
                    <a:lnTo>
                      <a:pt x="37465" y="18415"/>
                    </a:lnTo>
                    <a:lnTo>
                      <a:pt x="37465" y="33020"/>
                    </a:lnTo>
                    <a:lnTo>
                      <a:pt x="37465" y="33020"/>
                    </a:lnTo>
                    <a:cubicBezTo>
                      <a:pt x="34925" y="36830"/>
                      <a:pt x="30480" y="39370"/>
                      <a:pt x="25400" y="39370"/>
                    </a:cubicBezTo>
                    <a:cubicBezTo>
                      <a:pt x="17780" y="39370"/>
                      <a:pt x="12700" y="33655"/>
                      <a:pt x="12700" y="26035"/>
                    </a:cubicBezTo>
                    <a:cubicBezTo>
                      <a:pt x="12700" y="17780"/>
                      <a:pt x="17780" y="12065"/>
                      <a:pt x="25400" y="12065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990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8D625942-008D-DF96-0F94-D738F5C96220}"/>
                  </a:ext>
                </a:extLst>
              </p:cNvPr>
              <p:cNvSpPr/>
              <p:nvPr/>
            </p:nvSpPr>
            <p:spPr>
              <a:xfrm>
                <a:off x="4126229" y="2377439"/>
                <a:ext cx="41275" cy="61595"/>
              </a:xfrm>
              <a:custGeom>
                <a:avLst/>
                <a:gdLst>
                  <a:gd name="connsiteX0" fmla="*/ 26035 w 41275"/>
                  <a:gd name="connsiteY0" fmla="*/ 0 h 61595"/>
                  <a:gd name="connsiteX1" fmla="*/ 13335 w 41275"/>
                  <a:gd name="connsiteY1" fmla="*/ 0 h 61595"/>
                  <a:gd name="connsiteX2" fmla="*/ 13335 w 41275"/>
                  <a:gd name="connsiteY2" fmla="*/ 13335 h 61595"/>
                  <a:gd name="connsiteX3" fmla="*/ 0 w 41275"/>
                  <a:gd name="connsiteY3" fmla="*/ 13335 h 61595"/>
                  <a:gd name="connsiteX4" fmla="*/ 0 w 41275"/>
                  <a:gd name="connsiteY4" fmla="*/ 23495 h 61595"/>
                  <a:gd name="connsiteX5" fmla="*/ 13335 w 41275"/>
                  <a:gd name="connsiteY5" fmla="*/ 23495 h 61595"/>
                  <a:gd name="connsiteX6" fmla="*/ 13335 w 41275"/>
                  <a:gd name="connsiteY6" fmla="*/ 40640 h 61595"/>
                  <a:gd name="connsiteX7" fmla="*/ 17145 w 41275"/>
                  <a:gd name="connsiteY7" fmla="*/ 54610 h 61595"/>
                  <a:gd name="connsiteX8" fmla="*/ 33655 w 41275"/>
                  <a:gd name="connsiteY8" fmla="*/ 61595 h 61595"/>
                  <a:gd name="connsiteX9" fmla="*/ 41275 w 41275"/>
                  <a:gd name="connsiteY9" fmla="*/ 60960 h 61595"/>
                  <a:gd name="connsiteX10" fmla="*/ 39370 w 41275"/>
                  <a:gd name="connsiteY10" fmla="*/ 50165 h 61595"/>
                  <a:gd name="connsiteX11" fmla="*/ 34290 w 41275"/>
                  <a:gd name="connsiteY11" fmla="*/ 50800 h 61595"/>
                  <a:gd name="connsiteX12" fmla="*/ 27305 w 41275"/>
                  <a:gd name="connsiteY12" fmla="*/ 48260 h 61595"/>
                  <a:gd name="connsiteX13" fmla="*/ 25400 w 41275"/>
                  <a:gd name="connsiteY13" fmla="*/ 41910 h 61595"/>
                  <a:gd name="connsiteX14" fmla="*/ 25400 w 41275"/>
                  <a:gd name="connsiteY14" fmla="*/ 23495 h 61595"/>
                  <a:gd name="connsiteX15" fmla="*/ 41275 w 41275"/>
                  <a:gd name="connsiteY15" fmla="*/ 23495 h 61595"/>
                  <a:gd name="connsiteX16" fmla="*/ 41275 w 41275"/>
                  <a:gd name="connsiteY16" fmla="*/ 13335 h 61595"/>
                  <a:gd name="connsiteX17" fmla="*/ 25400 w 41275"/>
                  <a:gd name="connsiteY17" fmla="*/ 13335 h 61595"/>
                  <a:gd name="connsiteX18" fmla="*/ 25400 w 41275"/>
                  <a:gd name="connsiteY18" fmla="*/ 0 h 6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1595">
                    <a:moveTo>
                      <a:pt x="26035" y="0"/>
                    </a:move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39370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5400" y="13335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E96216F3-03B7-54A5-D0CA-9658C8CBD7CB}"/>
                  </a:ext>
                </a:extLst>
              </p:cNvPr>
              <p:cNvSpPr/>
              <p:nvPr/>
            </p:nvSpPr>
            <p:spPr>
              <a:xfrm>
                <a:off x="4178300" y="2391410"/>
                <a:ext cx="45720" cy="48260"/>
              </a:xfrm>
              <a:custGeom>
                <a:avLst/>
                <a:gdLst>
                  <a:gd name="connsiteX0" fmla="*/ 12065 w 45720"/>
                  <a:gd name="connsiteY0" fmla="*/ 17145 h 48260"/>
                  <a:gd name="connsiteX1" fmla="*/ 22860 w 45720"/>
                  <a:gd name="connsiteY1" fmla="*/ 8255 h 48260"/>
                  <a:gd name="connsiteX2" fmla="*/ 32385 w 45720"/>
                  <a:gd name="connsiteY2" fmla="*/ 17145 h 48260"/>
                  <a:gd name="connsiteX3" fmla="*/ 32385 w 45720"/>
                  <a:gd name="connsiteY3" fmla="*/ 17145 h 48260"/>
                  <a:gd name="connsiteX4" fmla="*/ 12065 w 45720"/>
                  <a:gd name="connsiteY4" fmla="*/ 17145 h 48260"/>
                  <a:gd name="connsiteX5" fmla="*/ 12065 w 45720"/>
                  <a:gd name="connsiteY5" fmla="*/ 17145 h 48260"/>
                  <a:gd name="connsiteX6" fmla="*/ 24765 w 45720"/>
                  <a:gd name="connsiteY6" fmla="*/ 48260 h 48260"/>
                  <a:gd name="connsiteX7" fmla="*/ 44450 w 45720"/>
                  <a:gd name="connsiteY7" fmla="*/ 40005 h 48260"/>
                  <a:gd name="connsiteX8" fmla="*/ 37465 w 45720"/>
                  <a:gd name="connsiteY8" fmla="*/ 33020 h 48260"/>
                  <a:gd name="connsiteX9" fmla="*/ 25400 w 45720"/>
                  <a:gd name="connsiteY9" fmla="*/ 38735 h 48260"/>
                  <a:gd name="connsiteX10" fmla="*/ 12065 w 45720"/>
                  <a:gd name="connsiteY10" fmla="*/ 27305 h 48260"/>
                  <a:gd name="connsiteX11" fmla="*/ 12065 w 45720"/>
                  <a:gd name="connsiteY11" fmla="*/ 27305 h 48260"/>
                  <a:gd name="connsiteX12" fmla="*/ 45720 w 45720"/>
                  <a:gd name="connsiteY12" fmla="*/ 27305 h 48260"/>
                  <a:gd name="connsiteX13" fmla="*/ 45720 w 45720"/>
                  <a:gd name="connsiteY13" fmla="*/ 24130 h 48260"/>
                  <a:gd name="connsiteX14" fmla="*/ 23495 w 45720"/>
                  <a:gd name="connsiteY14" fmla="*/ 0 h 48260"/>
                  <a:gd name="connsiteX15" fmla="*/ 0 w 45720"/>
                  <a:gd name="connsiteY15" fmla="*/ 24765 h 48260"/>
                  <a:gd name="connsiteX16" fmla="*/ 24765 w 45720"/>
                  <a:gd name="connsiteY16" fmla="*/ 4826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8260">
                    <a:moveTo>
                      <a:pt x="12065" y="17145"/>
                    </a:moveTo>
                    <a:cubicBezTo>
                      <a:pt x="12700" y="12065"/>
                      <a:pt x="17780" y="8255"/>
                      <a:pt x="22860" y="8255"/>
                    </a:cubicBezTo>
                    <a:cubicBezTo>
                      <a:pt x="28575" y="8255"/>
                      <a:pt x="32385" y="12700"/>
                      <a:pt x="32385" y="17145"/>
                    </a:cubicBezTo>
                    <a:lnTo>
                      <a:pt x="32385" y="17145"/>
                    </a:lnTo>
                    <a:lnTo>
                      <a:pt x="12065" y="17145"/>
                    </a:lnTo>
                    <a:lnTo>
                      <a:pt x="12065" y="17145"/>
                    </a:lnTo>
                    <a:close/>
                    <a:moveTo>
                      <a:pt x="24765" y="48260"/>
                    </a:moveTo>
                    <a:cubicBezTo>
                      <a:pt x="32385" y="48260"/>
                      <a:pt x="40005" y="45085"/>
                      <a:pt x="44450" y="40005"/>
                    </a:cubicBezTo>
                    <a:lnTo>
                      <a:pt x="37465" y="33020"/>
                    </a:lnTo>
                    <a:cubicBezTo>
                      <a:pt x="36195" y="34290"/>
                      <a:pt x="31750" y="38735"/>
                      <a:pt x="25400" y="38735"/>
                    </a:cubicBezTo>
                    <a:cubicBezTo>
                      <a:pt x="18415" y="38735"/>
                      <a:pt x="12700" y="33655"/>
                      <a:pt x="12065" y="27305"/>
                    </a:cubicBezTo>
                    <a:lnTo>
                      <a:pt x="12065" y="27305"/>
                    </a:lnTo>
                    <a:lnTo>
                      <a:pt x="45720" y="27305"/>
                    </a:lnTo>
                    <a:cubicBezTo>
                      <a:pt x="45720" y="26035"/>
                      <a:pt x="45720" y="25400"/>
                      <a:pt x="45720" y="24130"/>
                    </a:cubicBezTo>
                    <a:cubicBezTo>
                      <a:pt x="45720" y="10160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8100"/>
                      <a:pt x="10160" y="48260"/>
                      <a:pt x="24765" y="482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1D305FFF-F678-8696-19A1-11F57FE78B1C}"/>
                  </a:ext>
                </a:extLst>
              </p:cNvPr>
              <p:cNvSpPr/>
              <p:nvPr/>
            </p:nvSpPr>
            <p:spPr>
              <a:xfrm>
                <a:off x="4260215" y="2368550"/>
                <a:ext cx="65404" cy="71120"/>
              </a:xfrm>
              <a:custGeom>
                <a:avLst/>
                <a:gdLst>
                  <a:gd name="connsiteX0" fmla="*/ 36195 w 65404"/>
                  <a:gd name="connsiteY0" fmla="*/ 71120 h 71120"/>
                  <a:gd name="connsiteX1" fmla="*/ 65405 w 65404"/>
                  <a:gd name="connsiteY1" fmla="*/ 57785 h 71120"/>
                  <a:gd name="connsiteX2" fmla="*/ 56515 w 65404"/>
                  <a:gd name="connsiteY2" fmla="*/ 50165 h 71120"/>
                  <a:gd name="connsiteX3" fmla="*/ 36830 w 65404"/>
                  <a:gd name="connsiteY3" fmla="*/ 59690 h 71120"/>
                  <a:gd name="connsiteX4" fmla="*/ 12700 w 65404"/>
                  <a:gd name="connsiteY4" fmla="*/ 35560 h 71120"/>
                  <a:gd name="connsiteX5" fmla="*/ 36195 w 65404"/>
                  <a:gd name="connsiteY5" fmla="*/ 11430 h 71120"/>
                  <a:gd name="connsiteX6" fmla="*/ 53340 w 65404"/>
                  <a:gd name="connsiteY6" fmla="*/ 18415 h 71120"/>
                  <a:gd name="connsiteX7" fmla="*/ 61595 w 65404"/>
                  <a:gd name="connsiteY7" fmla="*/ 9525 h 71120"/>
                  <a:gd name="connsiteX8" fmla="*/ 36195 w 65404"/>
                  <a:gd name="connsiteY8" fmla="*/ 0 h 71120"/>
                  <a:gd name="connsiteX9" fmla="*/ 10160 w 65404"/>
                  <a:gd name="connsiteY9" fmla="*/ 10160 h 71120"/>
                  <a:gd name="connsiteX10" fmla="*/ 0 w 65404"/>
                  <a:gd name="connsiteY10" fmla="*/ 35560 h 71120"/>
                  <a:gd name="connsiteX11" fmla="*/ 36195 w 65404"/>
                  <a:gd name="connsiteY11" fmla="*/ 71120 h 7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404" h="71120">
                    <a:moveTo>
                      <a:pt x="36195" y="71120"/>
                    </a:moveTo>
                    <a:cubicBezTo>
                      <a:pt x="48260" y="71120"/>
                      <a:pt x="58420" y="66675"/>
                      <a:pt x="65405" y="57785"/>
                    </a:cubicBezTo>
                    <a:lnTo>
                      <a:pt x="56515" y="50165"/>
                    </a:lnTo>
                    <a:cubicBezTo>
                      <a:pt x="53340" y="53975"/>
                      <a:pt x="47625" y="59690"/>
                      <a:pt x="36830" y="59690"/>
                    </a:cubicBezTo>
                    <a:cubicBezTo>
                      <a:pt x="22860" y="59690"/>
                      <a:pt x="12700" y="49530"/>
                      <a:pt x="12700" y="35560"/>
                    </a:cubicBezTo>
                    <a:cubicBezTo>
                      <a:pt x="12700" y="22225"/>
                      <a:pt x="22860" y="11430"/>
                      <a:pt x="36195" y="11430"/>
                    </a:cubicBezTo>
                    <a:cubicBezTo>
                      <a:pt x="42545" y="11430"/>
                      <a:pt x="48260" y="13970"/>
                      <a:pt x="53340" y="18415"/>
                    </a:cubicBezTo>
                    <a:lnTo>
                      <a:pt x="61595" y="9525"/>
                    </a:lnTo>
                    <a:cubicBezTo>
                      <a:pt x="55245" y="3175"/>
                      <a:pt x="46355" y="0"/>
                      <a:pt x="36195" y="0"/>
                    </a:cubicBezTo>
                    <a:cubicBezTo>
                      <a:pt x="26035" y="0"/>
                      <a:pt x="16510" y="3810"/>
                      <a:pt x="10160" y="10160"/>
                    </a:cubicBezTo>
                    <a:cubicBezTo>
                      <a:pt x="3810" y="16510"/>
                      <a:pt x="0" y="25400"/>
                      <a:pt x="0" y="35560"/>
                    </a:cubicBezTo>
                    <a:cubicBezTo>
                      <a:pt x="0" y="55880"/>
                      <a:pt x="15240" y="71120"/>
                      <a:pt x="36195" y="7112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2ABE928A-880C-8FAF-1847-0B0FD6A70FBB}"/>
                  </a:ext>
                </a:extLst>
              </p:cNvPr>
              <p:cNvSpPr/>
              <p:nvPr/>
            </p:nvSpPr>
            <p:spPr>
              <a:xfrm>
                <a:off x="4336415" y="2368550"/>
                <a:ext cx="48259" cy="70485"/>
              </a:xfrm>
              <a:custGeom>
                <a:avLst/>
                <a:gdLst>
                  <a:gd name="connsiteX0" fmla="*/ 26035 w 48259"/>
                  <a:gd name="connsiteY0" fmla="*/ 21590 h 70485"/>
                  <a:gd name="connsiteX1" fmla="*/ 13335 w 48259"/>
                  <a:gd name="connsiteY1" fmla="*/ 26035 h 70485"/>
                  <a:gd name="connsiteX2" fmla="*/ 12700 w 48259"/>
                  <a:gd name="connsiteY2" fmla="*/ 26670 h 70485"/>
                  <a:gd name="connsiteX3" fmla="*/ 12700 w 48259"/>
                  <a:gd name="connsiteY3" fmla="*/ 0 h 70485"/>
                  <a:gd name="connsiteX4" fmla="*/ 0 w 48259"/>
                  <a:gd name="connsiteY4" fmla="*/ 0 h 70485"/>
                  <a:gd name="connsiteX5" fmla="*/ 0 w 48259"/>
                  <a:gd name="connsiteY5" fmla="*/ 70485 h 70485"/>
                  <a:gd name="connsiteX6" fmla="*/ 12700 w 48259"/>
                  <a:gd name="connsiteY6" fmla="*/ 70485 h 70485"/>
                  <a:gd name="connsiteX7" fmla="*/ 12700 w 48259"/>
                  <a:gd name="connsiteY7" fmla="*/ 39370 h 70485"/>
                  <a:gd name="connsiteX8" fmla="*/ 12700 w 48259"/>
                  <a:gd name="connsiteY8" fmla="*/ 39370 h 70485"/>
                  <a:gd name="connsiteX9" fmla="*/ 24765 w 48259"/>
                  <a:gd name="connsiteY9" fmla="*/ 33020 h 70485"/>
                  <a:gd name="connsiteX10" fmla="*/ 32385 w 48259"/>
                  <a:gd name="connsiteY10" fmla="*/ 35560 h 70485"/>
                  <a:gd name="connsiteX11" fmla="*/ 35560 w 48259"/>
                  <a:gd name="connsiteY11" fmla="*/ 45085 h 70485"/>
                  <a:gd name="connsiteX12" fmla="*/ 35560 w 48259"/>
                  <a:gd name="connsiteY12" fmla="*/ 70485 h 70485"/>
                  <a:gd name="connsiteX13" fmla="*/ 48260 w 48259"/>
                  <a:gd name="connsiteY13" fmla="*/ 70485 h 70485"/>
                  <a:gd name="connsiteX14" fmla="*/ 48260 w 48259"/>
                  <a:gd name="connsiteY14" fmla="*/ 46355 h 70485"/>
                  <a:gd name="connsiteX15" fmla="*/ 43180 w 48259"/>
                  <a:gd name="connsiteY15" fmla="*/ 29845 h 70485"/>
                  <a:gd name="connsiteX16" fmla="*/ 26035 w 48259"/>
                  <a:gd name="connsiteY16" fmla="*/ 21590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70485">
                    <a:moveTo>
                      <a:pt x="26035" y="21590"/>
                    </a:moveTo>
                    <a:cubicBezTo>
                      <a:pt x="21590" y="21590"/>
                      <a:pt x="16510" y="22860"/>
                      <a:pt x="13335" y="26035"/>
                    </a:cubicBezTo>
                    <a:lnTo>
                      <a:pt x="12700" y="26670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70485"/>
                    </a:lnTo>
                    <a:lnTo>
                      <a:pt x="48260" y="70485"/>
                    </a:lnTo>
                    <a:lnTo>
                      <a:pt x="48260" y="46355"/>
                    </a:lnTo>
                    <a:cubicBezTo>
                      <a:pt x="48260" y="38735"/>
                      <a:pt x="46990" y="33655"/>
                      <a:pt x="43180" y="29845"/>
                    </a:cubicBezTo>
                    <a:cubicBezTo>
                      <a:pt x="38735" y="24130"/>
                      <a:pt x="32385" y="21590"/>
                      <a:pt x="26035" y="2159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C4A54149-12AD-FF01-6D44-FC359A1AACFB}"/>
                  </a:ext>
                </a:extLst>
              </p:cNvPr>
              <p:cNvSpPr/>
              <p:nvPr/>
            </p:nvSpPr>
            <p:spPr>
              <a:xfrm>
                <a:off x="4394834" y="2390139"/>
                <a:ext cx="50165" cy="49530"/>
              </a:xfrm>
              <a:custGeom>
                <a:avLst/>
                <a:gdLst>
                  <a:gd name="connsiteX0" fmla="*/ 37465 w 50165"/>
                  <a:gd name="connsiteY0" fmla="*/ 32385 h 49530"/>
                  <a:gd name="connsiteX1" fmla="*/ 37465 w 50165"/>
                  <a:gd name="connsiteY1" fmla="*/ 32385 h 49530"/>
                  <a:gd name="connsiteX2" fmla="*/ 25400 w 50165"/>
                  <a:gd name="connsiteY2" fmla="*/ 38735 h 49530"/>
                  <a:gd name="connsiteX3" fmla="*/ 12700 w 50165"/>
                  <a:gd name="connsiteY3" fmla="*/ 25400 h 49530"/>
                  <a:gd name="connsiteX4" fmla="*/ 25400 w 50165"/>
                  <a:gd name="connsiteY4" fmla="*/ 12065 h 49530"/>
                  <a:gd name="connsiteX5" fmla="*/ 37465 w 50165"/>
                  <a:gd name="connsiteY5" fmla="*/ 18415 h 49530"/>
                  <a:gd name="connsiteX6" fmla="*/ 37465 w 50165"/>
                  <a:gd name="connsiteY6" fmla="*/ 18415 h 49530"/>
                  <a:gd name="connsiteX7" fmla="*/ 37465 w 50165"/>
                  <a:gd name="connsiteY7" fmla="*/ 32385 h 49530"/>
                  <a:gd name="connsiteX8" fmla="*/ 38100 w 50165"/>
                  <a:gd name="connsiteY8" fmla="*/ 44450 h 49530"/>
                  <a:gd name="connsiteX9" fmla="*/ 38100 w 50165"/>
                  <a:gd name="connsiteY9" fmla="*/ 48895 h 49530"/>
                  <a:gd name="connsiteX10" fmla="*/ 50165 w 50165"/>
                  <a:gd name="connsiteY10" fmla="*/ 48895 h 49530"/>
                  <a:gd name="connsiteX11" fmla="*/ 50165 w 50165"/>
                  <a:gd name="connsiteY11" fmla="*/ 1270 h 49530"/>
                  <a:gd name="connsiteX12" fmla="*/ 38100 w 50165"/>
                  <a:gd name="connsiteY12" fmla="*/ 1270 h 49530"/>
                  <a:gd name="connsiteX13" fmla="*/ 38100 w 50165"/>
                  <a:gd name="connsiteY13" fmla="*/ 5715 h 49530"/>
                  <a:gd name="connsiteX14" fmla="*/ 37465 w 50165"/>
                  <a:gd name="connsiteY14" fmla="*/ 5080 h 49530"/>
                  <a:gd name="connsiteX15" fmla="*/ 23495 w 50165"/>
                  <a:gd name="connsiteY15" fmla="*/ 0 h 49530"/>
                  <a:gd name="connsiteX16" fmla="*/ 0 w 50165"/>
                  <a:gd name="connsiteY16" fmla="*/ 24765 h 49530"/>
                  <a:gd name="connsiteX17" fmla="*/ 6350 w 50165"/>
                  <a:gd name="connsiteY17" fmla="*/ 41275 h 49530"/>
                  <a:gd name="connsiteX18" fmla="*/ 24130 w 50165"/>
                  <a:gd name="connsiteY18" fmla="*/ 49530 h 49530"/>
                  <a:gd name="connsiteX19" fmla="*/ 38100 w 50165"/>
                  <a:gd name="connsiteY19" fmla="*/ 44450 h 49530"/>
                  <a:gd name="connsiteX20" fmla="*/ 38100 w 50165"/>
                  <a:gd name="connsiteY20" fmla="*/ 4445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49530">
                    <a:moveTo>
                      <a:pt x="37465" y="32385"/>
                    </a:move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6510"/>
                      <a:pt x="19050" y="12065"/>
                      <a:pt x="25400" y="12065"/>
                    </a:cubicBezTo>
                    <a:cubicBezTo>
                      <a:pt x="30480" y="12065"/>
                      <a:pt x="34925" y="13970"/>
                      <a:pt x="37465" y="18415"/>
                    </a:cubicBezTo>
                    <a:lnTo>
                      <a:pt x="37465" y="18415"/>
                    </a:lnTo>
                    <a:lnTo>
                      <a:pt x="37465" y="32385"/>
                    </a:lnTo>
                    <a:close/>
                    <a:moveTo>
                      <a:pt x="38100" y="44450"/>
                    </a:move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355"/>
                      <a:pt x="17145" y="49530"/>
                      <a:pt x="24130" y="49530"/>
                    </a:cubicBezTo>
                    <a:cubicBezTo>
                      <a:pt x="29845" y="49530"/>
                      <a:pt x="34290" y="48260"/>
                      <a:pt x="38100" y="44450"/>
                    </a:cubicBezTo>
                    <a:lnTo>
                      <a:pt x="38100" y="4445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8D531FD2-3382-C922-76A7-190823B3A91A}"/>
                  </a:ext>
                </a:extLst>
              </p:cNvPr>
              <p:cNvSpPr/>
              <p:nvPr/>
            </p:nvSpPr>
            <p:spPr>
              <a:xfrm>
                <a:off x="4459604" y="2390775"/>
                <a:ext cx="47625" cy="48895"/>
              </a:xfrm>
              <a:custGeom>
                <a:avLst/>
                <a:gdLst>
                  <a:gd name="connsiteX0" fmla="*/ 34925 w 47625"/>
                  <a:gd name="connsiteY0" fmla="*/ 22860 h 48895"/>
                  <a:gd name="connsiteX1" fmla="*/ 34925 w 47625"/>
                  <a:gd name="connsiteY1" fmla="*/ 48260 h 48895"/>
                  <a:gd name="connsiteX2" fmla="*/ 47625 w 47625"/>
                  <a:gd name="connsiteY2" fmla="*/ 48260 h 48895"/>
                  <a:gd name="connsiteX3" fmla="*/ 47625 w 47625"/>
                  <a:gd name="connsiteY3" fmla="*/ 24130 h 48895"/>
                  <a:gd name="connsiteX4" fmla="*/ 42545 w 47625"/>
                  <a:gd name="connsiteY4" fmla="*/ 7620 h 48895"/>
                  <a:gd name="connsiteX5" fmla="*/ 26035 w 47625"/>
                  <a:gd name="connsiteY5" fmla="*/ 0 h 48895"/>
                  <a:gd name="connsiteX6" fmla="*/ 12700 w 47625"/>
                  <a:gd name="connsiteY6" fmla="*/ 5080 h 48895"/>
                  <a:gd name="connsiteX7" fmla="*/ 12065 w 47625"/>
                  <a:gd name="connsiteY7" fmla="*/ 5715 h 48895"/>
                  <a:gd name="connsiteX8" fmla="*/ 12065 w 47625"/>
                  <a:gd name="connsiteY8" fmla="*/ 1270 h 48895"/>
                  <a:gd name="connsiteX9" fmla="*/ 0 w 47625"/>
                  <a:gd name="connsiteY9" fmla="*/ 1270 h 48895"/>
                  <a:gd name="connsiteX10" fmla="*/ 0 w 47625"/>
                  <a:gd name="connsiteY10" fmla="*/ 48895 h 48895"/>
                  <a:gd name="connsiteX11" fmla="*/ 12700 w 47625"/>
                  <a:gd name="connsiteY11" fmla="*/ 48895 h 48895"/>
                  <a:gd name="connsiteX12" fmla="*/ 12700 w 47625"/>
                  <a:gd name="connsiteY12" fmla="*/ 17780 h 48895"/>
                  <a:gd name="connsiteX13" fmla="*/ 12700 w 47625"/>
                  <a:gd name="connsiteY13" fmla="*/ 17780 h 48895"/>
                  <a:gd name="connsiteX14" fmla="*/ 24765 w 47625"/>
                  <a:gd name="connsiteY14" fmla="*/ 11430 h 48895"/>
                  <a:gd name="connsiteX15" fmla="*/ 32385 w 47625"/>
                  <a:gd name="connsiteY15" fmla="*/ 13970 h 48895"/>
                  <a:gd name="connsiteX16" fmla="*/ 34925 w 47625"/>
                  <a:gd name="connsiteY16" fmla="*/ 22860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5">
                    <a:moveTo>
                      <a:pt x="34925" y="22860"/>
                    </a:move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3655" y="15875"/>
                      <a:pt x="34925" y="18415"/>
                      <a:pt x="34925" y="228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36E5DFB1-4B01-044B-359A-D223B9E4993C}"/>
                  </a:ext>
                </a:extLst>
              </p:cNvPr>
              <p:cNvSpPr/>
              <p:nvPr/>
            </p:nvSpPr>
            <p:spPr>
              <a:xfrm>
                <a:off x="4517390" y="2390139"/>
                <a:ext cx="50164" cy="73093"/>
              </a:xfrm>
              <a:custGeom>
                <a:avLst/>
                <a:gdLst>
                  <a:gd name="connsiteX0" fmla="*/ 38100 w 50164"/>
                  <a:gd name="connsiteY0" fmla="*/ 32385 h 73093"/>
                  <a:gd name="connsiteX1" fmla="*/ 38100 w 50164"/>
                  <a:gd name="connsiteY1" fmla="*/ 32385 h 73093"/>
                  <a:gd name="connsiteX2" fmla="*/ 26035 w 50164"/>
                  <a:gd name="connsiteY2" fmla="*/ 38735 h 73093"/>
                  <a:gd name="connsiteX3" fmla="*/ 13335 w 50164"/>
                  <a:gd name="connsiteY3" fmla="*/ 25400 h 73093"/>
                  <a:gd name="connsiteX4" fmla="*/ 26035 w 50164"/>
                  <a:gd name="connsiteY4" fmla="*/ 12065 h 73093"/>
                  <a:gd name="connsiteX5" fmla="*/ 38100 w 50164"/>
                  <a:gd name="connsiteY5" fmla="*/ 18415 h 73093"/>
                  <a:gd name="connsiteX6" fmla="*/ 38100 w 50164"/>
                  <a:gd name="connsiteY6" fmla="*/ 18415 h 73093"/>
                  <a:gd name="connsiteX7" fmla="*/ 38100 w 50164"/>
                  <a:gd name="connsiteY7" fmla="*/ 32385 h 73093"/>
                  <a:gd name="connsiteX8" fmla="*/ 45720 w 50164"/>
                  <a:gd name="connsiteY8" fmla="*/ 64135 h 73093"/>
                  <a:gd name="connsiteX9" fmla="*/ 50165 w 50164"/>
                  <a:gd name="connsiteY9" fmla="*/ 46355 h 73093"/>
                  <a:gd name="connsiteX10" fmla="*/ 50165 w 50164"/>
                  <a:gd name="connsiteY10" fmla="*/ 1270 h 73093"/>
                  <a:gd name="connsiteX11" fmla="*/ 38100 w 50164"/>
                  <a:gd name="connsiteY11" fmla="*/ 1270 h 73093"/>
                  <a:gd name="connsiteX12" fmla="*/ 38100 w 50164"/>
                  <a:gd name="connsiteY12" fmla="*/ 5715 h 73093"/>
                  <a:gd name="connsiteX13" fmla="*/ 37465 w 50164"/>
                  <a:gd name="connsiteY13" fmla="*/ 5080 h 73093"/>
                  <a:gd name="connsiteX14" fmla="*/ 23495 w 50164"/>
                  <a:gd name="connsiteY14" fmla="*/ 0 h 73093"/>
                  <a:gd name="connsiteX15" fmla="*/ 0 w 50164"/>
                  <a:gd name="connsiteY15" fmla="*/ 24765 h 73093"/>
                  <a:gd name="connsiteX16" fmla="*/ 5715 w 50164"/>
                  <a:gd name="connsiteY16" fmla="*/ 41275 h 73093"/>
                  <a:gd name="connsiteX17" fmla="*/ 24130 w 50164"/>
                  <a:gd name="connsiteY17" fmla="*/ 49530 h 73093"/>
                  <a:gd name="connsiteX18" fmla="*/ 36830 w 50164"/>
                  <a:gd name="connsiteY18" fmla="*/ 45085 h 73093"/>
                  <a:gd name="connsiteX19" fmla="*/ 37465 w 50164"/>
                  <a:gd name="connsiteY19" fmla="*/ 45085 h 73093"/>
                  <a:gd name="connsiteX20" fmla="*/ 37465 w 50164"/>
                  <a:gd name="connsiteY20" fmla="*/ 46990 h 73093"/>
                  <a:gd name="connsiteX21" fmla="*/ 34290 w 50164"/>
                  <a:gd name="connsiteY21" fmla="*/ 58420 h 73093"/>
                  <a:gd name="connsiteX22" fmla="*/ 24130 w 50164"/>
                  <a:gd name="connsiteY22" fmla="*/ 62230 h 73093"/>
                  <a:gd name="connsiteX23" fmla="*/ 8890 w 50164"/>
                  <a:gd name="connsiteY23" fmla="*/ 55245 h 73093"/>
                  <a:gd name="connsiteX24" fmla="*/ 1270 w 50164"/>
                  <a:gd name="connsiteY24" fmla="*/ 63500 h 73093"/>
                  <a:gd name="connsiteX25" fmla="*/ 24130 w 50164"/>
                  <a:gd name="connsiteY25" fmla="*/ 73025 h 73093"/>
                  <a:gd name="connsiteX26" fmla="*/ 45720 w 50164"/>
                  <a:gd name="connsiteY26" fmla="*/ 64135 h 7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164" h="73093">
                    <a:moveTo>
                      <a:pt x="38100" y="32385"/>
                    </a:moveTo>
                    <a:lnTo>
                      <a:pt x="38100" y="32385"/>
                    </a:lnTo>
                    <a:cubicBezTo>
                      <a:pt x="35560" y="36195"/>
                      <a:pt x="31115" y="38735"/>
                      <a:pt x="26035" y="38735"/>
                    </a:cubicBezTo>
                    <a:cubicBezTo>
                      <a:pt x="18415" y="38735"/>
                      <a:pt x="13335" y="33020"/>
                      <a:pt x="13335" y="25400"/>
                    </a:cubicBezTo>
                    <a:cubicBezTo>
                      <a:pt x="13335" y="17780"/>
                      <a:pt x="19050" y="12065"/>
                      <a:pt x="26035" y="12065"/>
                    </a:cubicBezTo>
                    <a:cubicBezTo>
                      <a:pt x="31115" y="12065"/>
                      <a:pt x="35560" y="13970"/>
                      <a:pt x="38100" y="18415"/>
                    </a:cubicBezTo>
                    <a:lnTo>
                      <a:pt x="38100" y="18415"/>
                    </a:lnTo>
                    <a:lnTo>
                      <a:pt x="38100" y="32385"/>
                    </a:lnTo>
                    <a:close/>
                    <a:moveTo>
                      <a:pt x="45720" y="64135"/>
                    </a:moveTo>
                    <a:cubicBezTo>
                      <a:pt x="48895" y="59690"/>
                      <a:pt x="50165" y="54610"/>
                      <a:pt x="50165" y="46355"/>
                    </a:cubicBez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5715" y="41275"/>
                    </a:cubicBezTo>
                    <a:cubicBezTo>
                      <a:pt x="10160" y="46355"/>
                      <a:pt x="17145" y="49530"/>
                      <a:pt x="24130" y="49530"/>
                    </a:cubicBezTo>
                    <a:cubicBezTo>
                      <a:pt x="29210" y="49530"/>
                      <a:pt x="33020" y="48260"/>
                      <a:pt x="36830" y="45085"/>
                    </a:cubicBezTo>
                    <a:lnTo>
                      <a:pt x="37465" y="45085"/>
                    </a:lnTo>
                    <a:lnTo>
                      <a:pt x="37465" y="46990"/>
                    </a:lnTo>
                    <a:cubicBezTo>
                      <a:pt x="37465" y="52705"/>
                      <a:pt x="36830" y="55880"/>
                      <a:pt x="34290" y="58420"/>
                    </a:cubicBezTo>
                    <a:cubicBezTo>
                      <a:pt x="32385" y="60960"/>
                      <a:pt x="28575" y="62230"/>
                      <a:pt x="24130" y="62230"/>
                    </a:cubicBezTo>
                    <a:cubicBezTo>
                      <a:pt x="16510" y="62230"/>
                      <a:pt x="12065" y="58420"/>
                      <a:pt x="8890" y="55245"/>
                    </a:cubicBezTo>
                    <a:lnTo>
                      <a:pt x="1270" y="63500"/>
                    </a:lnTo>
                    <a:cubicBezTo>
                      <a:pt x="6350" y="69215"/>
                      <a:pt x="15240" y="73025"/>
                      <a:pt x="24130" y="73025"/>
                    </a:cubicBezTo>
                    <a:cubicBezTo>
                      <a:pt x="33655" y="73660"/>
                      <a:pt x="41275" y="69850"/>
                      <a:pt x="45720" y="6413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447E24E6-9DD9-F947-C5B2-2D376DE38A3E}"/>
                  </a:ext>
                </a:extLst>
              </p:cNvPr>
              <p:cNvSpPr/>
              <p:nvPr/>
            </p:nvSpPr>
            <p:spPr>
              <a:xfrm>
                <a:off x="4578958" y="2391410"/>
                <a:ext cx="45746" cy="48260"/>
              </a:xfrm>
              <a:custGeom>
                <a:avLst/>
                <a:gdLst>
                  <a:gd name="connsiteX0" fmla="*/ 12092 w 45746"/>
                  <a:gd name="connsiteY0" fmla="*/ 17145 h 48260"/>
                  <a:gd name="connsiteX1" fmla="*/ 22887 w 45746"/>
                  <a:gd name="connsiteY1" fmla="*/ 8255 h 48260"/>
                  <a:gd name="connsiteX2" fmla="*/ 32412 w 45746"/>
                  <a:gd name="connsiteY2" fmla="*/ 17145 h 48260"/>
                  <a:gd name="connsiteX3" fmla="*/ 32412 w 45746"/>
                  <a:gd name="connsiteY3" fmla="*/ 17145 h 48260"/>
                  <a:gd name="connsiteX4" fmla="*/ 12092 w 45746"/>
                  <a:gd name="connsiteY4" fmla="*/ 17145 h 48260"/>
                  <a:gd name="connsiteX5" fmla="*/ 12092 w 45746"/>
                  <a:gd name="connsiteY5" fmla="*/ 17145 h 48260"/>
                  <a:gd name="connsiteX6" fmla="*/ 24792 w 45746"/>
                  <a:gd name="connsiteY6" fmla="*/ 48260 h 48260"/>
                  <a:gd name="connsiteX7" fmla="*/ 44477 w 45746"/>
                  <a:gd name="connsiteY7" fmla="*/ 40005 h 48260"/>
                  <a:gd name="connsiteX8" fmla="*/ 37492 w 45746"/>
                  <a:gd name="connsiteY8" fmla="*/ 33020 h 48260"/>
                  <a:gd name="connsiteX9" fmla="*/ 25427 w 45746"/>
                  <a:gd name="connsiteY9" fmla="*/ 38735 h 48260"/>
                  <a:gd name="connsiteX10" fmla="*/ 12092 w 45746"/>
                  <a:gd name="connsiteY10" fmla="*/ 27305 h 48260"/>
                  <a:gd name="connsiteX11" fmla="*/ 12092 w 45746"/>
                  <a:gd name="connsiteY11" fmla="*/ 27305 h 48260"/>
                  <a:gd name="connsiteX12" fmla="*/ 45747 w 45746"/>
                  <a:gd name="connsiteY12" fmla="*/ 27305 h 48260"/>
                  <a:gd name="connsiteX13" fmla="*/ 45747 w 45746"/>
                  <a:gd name="connsiteY13" fmla="*/ 24130 h 48260"/>
                  <a:gd name="connsiteX14" fmla="*/ 23522 w 45746"/>
                  <a:gd name="connsiteY14" fmla="*/ 0 h 48260"/>
                  <a:gd name="connsiteX15" fmla="*/ 27 w 45746"/>
                  <a:gd name="connsiteY15" fmla="*/ 24765 h 48260"/>
                  <a:gd name="connsiteX16" fmla="*/ 24792 w 45746"/>
                  <a:gd name="connsiteY16" fmla="*/ 4826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46" h="48260">
                    <a:moveTo>
                      <a:pt x="12092" y="17145"/>
                    </a:moveTo>
                    <a:cubicBezTo>
                      <a:pt x="12727" y="12065"/>
                      <a:pt x="17807" y="8255"/>
                      <a:pt x="22887" y="8255"/>
                    </a:cubicBezTo>
                    <a:cubicBezTo>
                      <a:pt x="28602" y="8255"/>
                      <a:pt x="32412" y="12700"/>
                      <a:pt x="32412" y="17145"/>
                    </a:cubicBezTo>
                    <a:lnTo>
                      <a:pt x="32412" y="17145"/>
                    </a:lnTo>
                    <a:lnTo>
                      <a:pt x="12092" y="17145"/>
                    </a:lnTo>
                    <a:lnTo>
                      <a:pt x="12092" y="17145"/>
                    </a:lnTo>
                    <a:close/>
                    <a:moveTo>
                      <a:pt x="24792" y="48260"/>
                    </a:moveTo>
                    <a:cubicBezTo>
                      <a:pt x="32412" y="48260"/>
                      <a:pt x="40032" y="45085"/>
                      <a:pt x="44477" y="40005"/>
                    </a:cubicBezTo>
                    <a:lnTo>
                      <a:pt x="37492" y="33020"/>
                    </a:lnTo>
                    <a:cubicBezTo>
                      <a:pt x="36222" y="34290"/>
                      <a:pt x="31777" y="38735"/>
                      <a:pt x="25427" y="38735"/>
                    </a:cubicBezTo>
                    <a:cubicBezTo>
                      <a:pt x="18442" y="38735"/>
                      <a:pt x="12727" y="33655"/>
                      <a:pt x="12092" y="27305"/>
                    </a:cubicBezTo>
                    <a:lnTo>
                      <a:pt x="12092" y="27305"/>
                    </a:lnTo>
                    <a:lnTo>
                      <a:pt x="45747" y="27305"/>
                    </a:lnTo>
                    <a:cubicBezTo>
                      <a:pt x="45747" y="26035"/>
                      <a:pt x="45747" y="25400"/>
                      <a:pt x="45747" y="24130"/>
                    </a:cubicBezTo>
                    <a:cubicBezTo>
                      <a:pt x="45747" y="10160"/>
                      <a:pt x="35587" y="0"/>
                      <a:pt x="23522" y="0"/>
                    </a:cubicBezTo>
                    <a:cubicBezTo>
                      <a:pt x="10187" y="0"/>
                      <a:pt x="27" y="10795"/>
                      <a:pt x="27" y="24765"/>
                    </a:cubicBezTo>
                    <a:cubicBezTo>
                      <a:pt x="-608" y="38100"/>
                      <a:pt x="10187" y="48260"/>
                      <a:pt x="24792" y="482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DFF67DD-D719-E602-D08F-CB09B5CB0C38}"/>
                  </a:ext>
                </a:extLst>
              </p:cNvPr>
              <p:cNvSpPr/>
              <p:nvPr/>
            </p:nvSpPr>
            <p:spPr>
              <a:xfrm>
                <a:off x="3783965" y="2505710"/>
                <a:ext cx="50164" cy="49529"/>
              </a:xfrm>
              <a:custGeom>
                <a:avLst/>
                <a:gdLst>
                  <a:gd name="connsiteX0" fmla="*/ 37465 w 50164"/>
                  <a:gd name="connsiteY0" fmla="*/ 32385 h 49529"/>
                  <a:gd name="connsiteX1" fmla="*/ 37465 w 50164"/>
                  <a:gd name="connsiteY1" fmla="*/ 32385 h 49529"/>
                  <a:gd name="connsiteX2" fmla="*/ 25400 w 50164"/>
                  <a:gd name="connsiteY2" fmla="*/ 38735 h 49529"/>
                  <a:gd name="connsiteX3" fmla="*/ 12700 w 50164"/>
                  <a:gd name="connsiteY3" fmla="*/ 25400 h 49529"/>
                  <a:gd name="connsiteX4" fmla="*/ 25400 w 50164"/>
                  <a:gd name="connsiteY4" fmla="*/ 12065 h 49529"/>
                  <a:gd name="connsiteX5" fmla="*/ 37465 w 50164"/>
                  <a:gd name="connsiteY5" fmla="*/ 18415 h 49529"/>
                  <a:gd name="connsiteX6" fmla="*/ 37465 w 50164"/>
                  <a:gd name="connsiteY6" fmla="*/ 18415 h 49529"/>
                  <a:gd name="connsiteX7" fmla="*/ 37465 w 50164"/>
                  <a:gd name="connsiteY7" fmla="*/ 32385 h 49529"/>
                  <a:gd name="connsiteX8" fmla="*/ 38100 w 50164"/>
                  <a:gd name="connsiteY8" fmla="*/ 5080 h 49529"/>
                  <a:gd name="connsiteX9" fmla="*/ 38100 w 50164"/>
                  <a:gd name="connsiteY9" fmla="*/ 5080 h 49529"/>
                  <a:gd name="connsiteX10" fmla="*/ 23495 w 50164"/>
                  <a:gd name="connsiteY10" fmla="*/ 0 h 49529"/>
                  <a:gd name="connsiteX11" fmla="*/ 0 w 50164"/>
                  <a:gd name="connsiteY11" fmla="*/ 24765 h 49529"/>
                  <a:gd name="connsiteX12" fmla="*/ 6350 w 50164"/>
                  <a:gd name="connsiteY12" fmla="*/ 41275 h 49529"/>
                  <a:gd name="connsiteX13" fmla="*/ 24130 w 50164"/>
                  <a:gd name="connsiteY13" fmla="*/ 49530 h 49529"/>
                  <a:gd name="connsiteX14" fmla="*/ 37465 w 50164"/>
                  <a:gd name="connsiteY14" fmla="*/ 44450 h 49529"/>
                  <a:gd name="connsiteX15" fmla="*/ 38100 w 50164"/>
                  <a:gd name="connsiteY15" fmla="*/ 43815 h 49529"/>
                  <a:gd name="connsiteX16" fmla="*/ 38100 w 50164"/>
                  <a:gd name="connsiteY16" fmla="*/ 48260 h 49529"/>
                  <a:gd name="connsiteX17" fmla="*/ 50165 w 50164"/>
                  <a:gd name="connsiteY17" fmla="*/ 48260 h 49529"/>
                  <a:gd name="connsiteX18" fmla="*/ 50165 w 50164"/>
                  <a:gd name="connsiteY18" fmla="*/ 635 h 49529"/>
                  <a:gd name="connsiteX19" fmla="*/ 38100 w 50164"/>
                  <a:gd name="connsiteY19" fmla="*/ 635 h 49529"/>
                  <a:gd name="connsiteX20" fmla="*/ 38100 w 50164"/>
                  <a:gd name="connsiteY20" fmla="*/ 508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4" h="49529">
                    <a:moveTo>
                      <a:pt x="37465" y="32385"/>
                    </a:move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6510"/>
                      <a:pt x="19050" y="12065"/>
                      <a:pt x="25400" y="12065"/>
                    </a:cubicBezTo>
                    <a:cubicBezTo>
                      <a:pt x="30480" y="12065"/>
                      <a:pt x="34925" y="14605"/>
                      <a:pt x="37465" y="18415"/>
                    </a:cubicBezTo>
                    <a:lnTo>
                      <a:pt x="37465" y="18415"/>
                    </a:lnTo>
                    <a:lnTo>
                      <a:pt x="37465" y="32385"/>
                    </a:lnTo>
                    <a:close/>
                    <a:moveTo>
                      <a:pt x="38100" y="5080"/>
                    </a:moveTo>
                    <a:lnTo>
                      <a:pt x="38100" y="5080"/>
                    </a:lnTo>
                    <a:cubicBezTo>
                      <a:pt x="33655" y="1270"/>
                      <a:pt x="2921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355"/>
                      <a:pt x="17145" y="49530"/>
                      <a:pt x="24130" y="49530"/>
                    </a:cubicBezTo>
                    <a:cubicBezTo>
                      <a:pt x="29210" y="49530"/>
                      <a:pt x="33655" y="47625"/>
                      <a:pt x="37465" y="44450"/>
                    </a:cubicBezTo>
                    <a:lnTo>
                      <a:pt x="38100" y="43815"/>
                    </a:lnTo>
                    <a:lnTo>
                      <a:pt x="38100" y="48260"/>
                    </a:lnTo>
                    <a:lnTo>
                      <a:pt x="50165" y="48260"/>
                    </a:lnTo>
                    <a:lnTo>
                      <a:pt x="50165" y="635"/>
                    </a:lnTo>
                    <a:lnTo>
                      <a:pt x="38100" y="635"/>
                    </a:lnTo>
                    <a:lnTo>
                      <a:pt x="38100" y="50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4E4E7E79-3BF9-AFC7-C5F2-EB9131F7A87C}"/>
                  </a:ext>
                </a:extLst>
              </p:cNvPr>
              <p:cNvSpPr/>
              <p:nvPr/>
            </p:nvSpPr>
            <p:spPr>
              <a:xfrm>
                <a:off x="3848100" y="2505710"/>
                <a:ext cx="48259" cy="48894"/>
              </a:xfrm>
              <a:custGeom>
                <a:avLst/>
                <a:gdLst>
                  <a:gd name="connsiteX0" fmla="*/ 26035 w 48259"/>
                  <a:gd name="connsiteY0" fmla="*/ 0 h 48894"/>
                  <a:gd name="connsiteX1" fmla="*/ 12700 w 48259"/>
                  <a:gd name="connsiteY1" fmla="*/ 5080 h 48894"/>
                  <a:gd name="connsiteX2" fmla="*/ 12065 w 48259"/>
                  <a:gd name="connsiteY2" fmla="*/ 5715 h 48894"/>
                  <a:gd name="connsiteX3" fmla="*/ 12065 w 48259"/>
                  <a:gd name="connsiteY3" fmla="*/ 1270 h 48894"/>
                  <a:gd name="connsiteX4" fmla="*/ 0 w 48259"/>
                  <a:gd name="connsiteY4" fmla="*/ 1270 h 48894"/>
                  <a:gd name="connsiteX5" fmla="*/ 0 w 48259"/>
                  <a:gd name="connsiteY5" fmla="*/ 48895 h 48894"/>
                  <a:gd name="connsiteX6" fmla="*/ 12700 w 48259"/>
                  <a:gd name="connsiteY6" fmla="*/ 48895 h 48894"/>
                  <a:gd name="connsiteX7" fmla="*/ 12700 w 48259"/>
                  <a:gd name="connsiteY7" fmla="*/ 17780 h 48894"/>
                  <a:gd name="connsiteX8" fmla="*/ 12700 w 48259"/>
                  <a:gd name="connsiteY8" fmla="*/ 17780 h 48894"/>
                  <a:gd name="connsiteX9" fmla="*/ 24765 w 48259"/>
                  <a:gd name="connsiteY9" fmla="*/ 11430 h 48894"/>
                  <a:gd name="connsiteX10" fmla="*/ 32385 w 48259"/>
                  <a:gd name="connsiteY10" fmla="*/ 13970 h 48894"/>
                  <a:gd name="connsiteX11" fmla="*/ 35560 w 48259"/>
                  <a:gd name="connsiteY11" fmla="*/ 23495 h 48894"/>
                  <a:gd name="connsiteX12" fmla="*/ 35560 w 48259"/>
                  <a:gd name="connsiteY12" fmla="*/ 48895 h 48894"/>
                  <a:gd name="connsiteX13" fmla="*/ 48260 w 48259"/>
                  <a:gd name="connsiteY13" fmla="*/ 48895 h 48894"/>
                  <a:gd name="connsiteX14" fmla="*/ 48260 w 48259"/>
                  <a:gd name="connsiteY14" fmla="*/ 24765 h 48894"/>
                  <a:gd name="connsiteX15" fmla="*/ 43180 w 48259"/>
                  <a:gd name="connsiteY15" fmla="*/ 8255 h 48894"/>
                  <a:gd name="connsiteX16" fmla="*/ 26035 w 48259"/>
                  <a:gd name="connsiteY16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48894">
                    <a:moveTo>
                      <a:pt x="26035" y="0"/>
                    </a:move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875"/>
                      <a:pt x="35560" y="19050"/>
                      <a:pt x="35560" y="23495"/>
                    </a:cubicBezTo>
                    <a:lnTo>
                      <a:pt x="35560" y="48895"/>
                    </a:lnTo>
                    <a:lnTo>
                      <a:pt x="48260" y="48895"/>
                    </a:lnTo>
                    <a:lnTo>
                      <a:pt x="48260" y="24765"/>
                    </a:lnTo>
                    <a:cubicBezTo>
                      <a:pt x="48260" y="17145"/>
                      <a:pt x="46990" y="12065"/>
                      <a:pt x="43180" y="8255"/>
                    </a:cubicBezTo>
                    <a:cubicBezTo>
                      <a:pt x="38100" y="3175"/>
                      <a:pt x="32385" y="0"/>
                      <a:pt x="260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ECC26357-C85D-0823-3864-0B7644281347}"/>
                  </a:ext>
                </a:extLst>
              </p:cNvPr>
              <p:cNvSpPr/>
              <p:nvPr/>
            </p:nvSpPr>
            <p:spPr>
              <a:xfrm>
                <a:off x="3906520" y="2484120"/>
                <a:ext cx="50164" cy="71754"/>
              </a:xfrm>
              <a:custGeom>
                <a:avLst/>
                <a:gdLst>
                  <a:gd name="connsiteX0" fmla="*/ 37465 w 50164"/>
                  <a:gd name="connsiteY0" fmla="*/ 53975 h 71754"/>
                  <a:gd name="connsiteX1" fmla="*/ 37465 w 50164"/>
                  <a:gd name="connsiteY1" fmla="*/ 53975 h 71754"/>
                  <a:gd name="connsiteX2" fmla="*/ 25400 w 50164"/>
                  <a:gd name="connsiteY2" fmla="*/ 60325 h 71754"/>
                  <a:gd name="connsiteX3" fmla="*/ 12700 w 50164"/>
                  <a:gd name="connsiteY3" fmla="*/ 46990 h 71754"/>
                  <a:gd name="connsiteX4" fmla="*/ 25400 w 50164"/>
                  <a:gd name="connsiteY4" fmla="*/ 33655 h 71754"/>
                  <a:gd name="connsiteX5" fmla="*/ 37465 w 50164"/>
                  <a:gd name="connsiteY5" fmla="*/ 40005 h 71754"/>
                  <a:gd name="connsiteX6" fmla="*/ 37465 w 50164"/>
                  <a:gd name="connsiteY6" fmla="*/ 40005 h 71754"/>
                  <a:gd name="connsiteX7" fmla="*/ 37465 w 50164"/>
                  <a:gd name="connsiteY7" fmla="*/ 53975 h 71754"/>
                  <a:gd name="connsiteX8" fmla="*/ 37465 w 50164"/>
                  <a:gd name="connsiteY8" fmla="*/ 26670 h 71754"/>
                  <a:gd name="connsiteX9" fmla="*/ 37465 w 50164"/>
                  <a:gd name="connsiteY9" fmla="*/ 26670 h 71754"/>
                  <a:gd name="connsiteX10" fmla="*/ 23495 w 50164"/>
                  <a:gd name="connsiteY10" fmla="*/ 22225 h 71754"/>
                  <a:gd name="connsiteX11" fmla="*/ 0 w 50164"/>
                  <a:gd name="connsiteY11" fmla="*/ 46990 h 71754"/>
                  <a:gd name="connsiteX12" fmla="*/ 6350 w 50164"/>
                  <a:gd name="connsiteY12" fmla="*/ 63500 h 71754"/>
                  <a:gd name="connsiteX13" fmla="*/ 24130 w 50164"/>
                  <a:gd name="connsiteY13" fmla="*/ 71755 h 71754"/>
                  <a:gd name="connsiteX14" fmla="*/ 37465 w 50164"/>
                  <a:gd name="connsiteY14" fmla="*/ 66675 h 71754"/>
                  <a:gd name="connsiteX15" fmla="*/ 38100 w 50164"/>
                  <a:gd name="connsiteY15" fmla="*/ 66040 h 71754"/>
                  <a:gd name="connsiteX16" fmla="*/ 38100 w 50164"/>
                  <a:gd name="connsiteY16" fmla="*/ 70485 h 71754"/>
                  <a:gd name="connsiteX17" fmla="*/ 50165 w 50164"/>
                  <a:gd name="connsiteY17" fmla="*/ 70485 h 71754"/>
                  <a:gd name="connsiteX18" fmla="*/ 50165 w 50164"/>
                  <a:gd name="connsiteY18" fmla="*/ 0 h 71754"/>
                  <a:gd name="connsiteX19" fmla="*/ 37465 w 50164"/>
                  <a:gd name="connsiteY19" fmla="*/ 0 h 71754"/>
                  <a:gd name="connsiteX20" fmla="*/ 37465 w 50164"/>
                  <a:gd name="connsiteY20" fmla="*/ 26670 h 7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4" h="71754">
                    <a:moveTo>
                      <a:pt x="37465" y="53975"/>
                    </a:moveTo>
                    <a:lnTo>
                      <a:pt x="37465" y="53975"/>
                    </a:lnTo>
                    <a:cubicBezTo>
                      <a:pt x="34925" y="57785"/>
                      <a:pt x="30480" y="60325"/>
                      <a:pt x="25400" y="60325"/>
                    </a:cubicBezTo>
                    <a:cubicBezTo>
                      <a:pt x="17780" y="60325"/>
                      <a:pt x="12700" y="54610"/>
                      <a:pt x="12700" y="46990"/>
                    </a:cubicBezTo>
                    <a:cubicBezTo>
                      <a:pt x="12700" y="39370"/>
                      <a:pt x="18415" y="33655"/>
                      <a:pt x="25400" y="33655"/>
                    </a:cubicBezTo>
                    <a:cubicBezTo>
                      <a:pt x="30480" y="33655"/>
                      <a:pt x="34925" y="35560"/>
                      <a:pt x="37465" y="40005"/>
                    </a:cubicBezTo>
                    <a:lnTo>
                      <a:pt x="37465" y="40005"/>
                    </a:lnTo>
                    <a:lnTo>
                      <a:pt x="37465" y="53975"/>
                    </a:lnTo>
                    <a:close/>
                    <a:moveTo>
                      <a:pt x="37465" y="26670"/>
                    </a:moveTo>
                    <a:lnTo>
                      <a:pt x="37465" y="26670"/>
                    </a:lnTo>
                    <a:cubicBezTo>
                      <a:pt x="33020" y="23495"/>
                      <a:pt x="28575" y="22225"/>
                      <a:pt x="23495" y="22225"/>
                    </a:cubicBezTo>
                    <a:cubicBezTo>
                      <a:pt x="10160" y="22225"/>
                      <a:pt x="0" y="33020"/>
                      <a:pt x="0" y="46990"/>
                    </a:cubicBezTo>
                    <a:cubicBezTo>
                      <a:pt x="0" y="53340"/>
                      <a:pt x="1905" y="59055"/>
                      <a:pt x="6350" y="63500"/>
                    </a:cubicBezTo>
                    <a:cubicBezTo>
                      <a:pt x="10795" y="68580"/>
                      <a:pt x="17145" y="71755"/>
                      <a:pt x="24130" y="71755"/>
                    </a:cubicBezTo>
                    <a:cubicBezTo>
                      <a:pt x="29210" y="71755"/>
                      <a:pt x="33655" y="69850"/>
                      <a:pt x="37465" y="66675"/>
                    </a:cubicBezTo>
                    <a:lnTo>
                      <a:pt x="38100" y="66040"/>
                    </a:lnTo>
                    <a:lnTo>
                      <a:pt x="38100" y="70485"/>
                    </a:lnTo>
                    <a:lnTo>
                      <a:pt x="50165" y="70485"/>
                    </a:lnTo>
                    <a:lnTo>
                      <a:pt x="50165" y="0"/>
                    </a:lnTo>
                    <a:lnTo>
                      <a:pt x="37465" y="0"/>
                    </a:lnTo>
                    <a:lnTo>
                      <a:pt x="37465" y="266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DF9481AA-EB5B-5B6E-628B-85E1A64F2D80}"/>
                  </a:ext>
                </a:extLst>
              </p:cNvPr>
              <p:cNvSpPr/>
              <p:nvPr/>
            </p:nvSpPr>
            <p:spPr>
              <a:xfrm>
                <a:off x="3990340" y="2493645"/>
                <a:ext cx="41275" cy="61594"/>
              </a:xfrm>
              <a:custGeom>
                <a:avLst/>
                <a:gdLst>
                  <a:gd name="connsiteX0" fmla="*/ 26035 w 41275"/>
                  <a:gd name="connsiteY0" fmla="*/ 0 h 61594"/>
                  <a:gd name="connsiteX1" fmla="*/ 13335 w 41275"/>
                  <a:gd name="connsiteY1" fmla="*/ 0 h 61594"/>
                  <a:gd name="connsiteX2" fmla="*/ 13335 w 41275"/>
                  <a:gd name="connsiteY2" fmla="*/ 13335 h 61594"/>
                  <a:gd name="connsiteX3" fmla="*/ 0 w 41275"/>
                  <a:gd name="connsiteY3" fmla="*/ 13335 h 61594"/>
                  <a:gd name="connsiteX4" fmla="*/ 0 w 41275"/>
                  <a:gd name="connsiteY4" fmla="*/ 23495 h 61594"/>
                  <a:gd name="connsiteX5" fmla="*/ 13335 w 41275"/>
                  <a:gd name="connsiteY5" fmla="*/ 23495 h 61594"/>
                  <a:gd name="connsiteX6" fmla="*/ 13335 w 41275"/>
                  <a:gd name="connsiteY6" fmla="*/ 40640 h 61594"/>
                  <a:gd name="connsiteX7" fmla="*/ 17145 w 41275"/>
                  <a:gd name="connsiteY7" fmla="*/ 54610 h 61594"/>
                  <a:gd name="connsiteX8" fmla="*/ 33655 w 41275"/>
                  <a:gd name="connsiteY8" fmla="*/ 61595 h 61594"/>
                  <a:gd name="connsiteX9" fmla="*/ 41275 w 41275"/>
                  <a:gd name="connsiteY9" fmla="*/ 60960 h 61594"/>
                  <a:gd name="connsiteX10" fmla="*/ 39370 w 41275"/>
                  <a:gd name="connsiteY10" fmla="*/ 50165 h 61594"/>
                  <a:gd name="connsiteX11" fmla="*/ 34290 w 41275"/>
                  <a:gd name="connsiteY11" fmla="*/ 50800 h 61594"/>
                  <a:gd name="connsiteX12" fmla="*/ 27305 w 41275"/>
                  <a:gd name="connsiteY12" fmla="*/ 48260 h 61594"/>
                  <a:gd name="connsiteX13" fmla="*/ 25400 w 41275"/>
                  <a:gd name="connsiteY13" fmla="*/ 41910 h 61594"/>
                  <a:gd name="connsiteX14" fmla="*/ 25400 w 41275"/>
                  <a:gd name="connsiteY14" fmla="*/ 23495 h 61594"/>
                  <a:gd name="connsiteX15" fmla="*/ 41275 w 41275"/>
                  <a:gd name="connsiteY15" fmla="*/ 23495 h 61594"/>
                  <a:gd name="connsiteX16" fmla="*/ 41275 w 41275"/>
                  <a:gd name="connsiteY16" fmla="*/ 13335 h 61594"/>
                  <a:gd name="connsiteX17" fmla="*/ 25400 w 41275"/>
                  <a:gd name="connsiteY17" fmla="*/ 13335 h 61594"/>
                  <a:gd name="connsiteX18" fmla="*/ 25400 w 41275"/>
                  <a:gd name="connsiteY1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1594">
                    <a:moveTo>
                      <a:pt x="26035" y="0"/>
                    </a:move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40005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5400" y="13335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EB1B93C-754A-3F1F-2C3F-72B701F902F1}"/>
                  </a:ext>
                </a:extLst>
              </p:cNvPr>
              <p:cNvSpPr/>
              <p:nvPr/>
            </p:nvSpPr>
            <p:spPr>
              <a:xfrm>
                <a:off x="4044315" y="2484120"/>
                <a:ext cx="48259" cy="70484"/>
              </a:xfrm>
              <a:custGeom>
                <a:avLst/>
                <a:gdLst>
                  <a:gd name="connsiteX0" fmla="*/ 26035 w 48259"/>
                  <a:gd name="connsiteY0" fmla="*/ 21590 h 70484"/>
                  <a:gd name="connsiteX1" fmla="*/ 13335 w 48259"/>
                  <a:gd name="connsiteY1" fmla="*/ 26035 h 70484"/>
                  <a:gd name="connsiteX2" fmla="*/ 12700 w 48259"/>
                  <a:gd name="connsiteY2" fmla="*/ 26035 h 70484"/>
                  <a:gd name="connsiteX3" fmla="*/ 12700 w 48259"/>
                  <a:gd name="connsiteY3" fmla="*/ 0 h 70484"/>
                  <a:gd name="connsiteX4" fmla="*/ 0 w 48259"/>
                  <a:gd name="connsiteY4" fmla="*/ 0 h 70484"/>
                  <a:gd name="connsiteX5" fmla="*/ 0 w 48259"/>
                  <a:gd name="connsiteY5" fmla="*/ 70485 h 70484"/>
                  <a:gd name="connsiteX6" fmla="*/ 12700 w 48259"/>
                  <a:gd name="connsiteY6" fmla="*/ 70485 h 70484"/>
                  <a:gd name="connsiteX7" fmla="*/ 12700 w 48259"/>
                  <a:gd name="connsiteY7" fmla="*/ 39370 h 70484"/>
                  <a:gd name="connsiteX8" fmla="*/ 12700 w 48259"/>
                  <a:gd name="connsiteY8" fmla="*/ 39370 h 70484"/>
                  <a:gd name="connsiteX9" fmla="*/ 24765 w 48259"/>
                  <a:gd name="connsiteY9" fmla="*/ 33020 h 70484"/>
                  <a:gd name="connsiteX10" fmla="*/ 32385 w 48259"/>
                  <a:gd name="connsiteY10" fmla="*/ 35560 h 70484"/>
                  <a:gd name="connsiteX11" fmla="*/ 35560 w 48259"/>
                  <a:gd name="connsiteY11" fmla="*/ 45085 h 70484"/>
                  <a:gd name="connsiteX12" fmla="*/ 35560 w 48259"/>
                  <a:gd name="connsiteY12" fmla="*/ 70485 h 70484"/>
                  <a:gd name="connsiteX13" fmla="*/ 48260 w 48259"/>
                  <a:gd name="connsiteY13" fmla="*/ 70485 h 70484"/>
                  <a:gd name="connsiteX14" fmla="*/ 48260 w 48259"/>
                  <a:gd name="connsiteY14" fmla="*/ 46355 h 70484"/>
                  <a:gd name="connsiteX15" fmla="*/ 43180 w 48259"/>
                  <a:gd name="connsiteY15" fmla="*/ 29845 h 70484"/>
                  <a:gd name="connsiteX16" fmla="*/ 26035 w 48259"/>
                  <a:gd name="connsiteY16" fmla="*/ 21590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70484">
                    <a:moveTo>
                      <a:pt x="26035" y="21590"/>
                    </a:moveTo>
                    <a:cubicBezTo>
                      <a:pt x="21590" y="21590"/>
                      <a:pt x="16510" y="22860"/>
                      <a:pt x="13335" y="26035"/>
                    </a:cubicBezTo>
                    <a:lnTo>
                      <a:pt x="12700" y="26035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70485"/>
                    </a:lnTo>
                    <a:lnTo>
                      <a:pt x="48260" y="70485"/>
                    </a:lnTo>
                    <a:lnTo>
                      <a:pt x="48260" y="46355"/>
                    </a:lnTo>
                    <a:cubicBezTo>
                      <a:pt x="48260" y="38735"/>
                      <a:pt x="46990" y="33655"/>
                      <a:pt x="43180" y="29845"/>
                    </a:cubicBezTo>
                    <a:cubicBezTo>
                      <a:pt x="38100" y="24765"/>
                      <a:pt x="32385" y="21590"/>
                      <a:pt x="26035" y="2159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F2B2BE2F-AB24-A844-992C-1963D20781FB}"/>
                  </a:ext>
                </a:extLst>
              </p:cNvPr>
              <p:cNvSpPr/>
              <p:nvPr/>
            </p:nvSpPr>
            <p:spPr>
              <a:xfrm>
                <a:off x="4102100" y="2505710"/>
                <a:ext cx="45720" cy="49529"/>
              </a:xfrm>
              <a:custGeom>
                <a:avLst/>
                <a:gdLst>
                  <a:gd name="connsiteX0" fmla="*/ 12700 w 45720"/>
                  <a:gd name="connsiteY0" fmla="*/ 19050 h 49529"/>
                  <a:gd name="connsiteX1" fmla="*/ 12700 w 45720"/>
                  <a:gd name="connsiteY1" fmla="*/ 19050 h 49529"/>
                  <a:gd name="connsiteX2" fmla="*/ 23495 w 45720"/>
                  <a:gd name="connsiteY2" fmla="*/ 10160 h 49529"/>
                  <a:gd name="connsiteX3" fmla="*/ 33020 w 45720"/>
                  <a:gd name="connsiteY3" fmla="*/ 19050 h 49529"/>
                  <a:gd name="connsiteX4" fmla="*/ 33020 w 45720"/>
                  <a:gd name="connsiteY4" fmla="*/ 19050 h 49529"/>
                  <a:gd name="connsiteX5" fmla="*/ 12700 w 45720"/>
                  <a:gd name="connsiteY5" fmla="*/ 19050 h 49529"/>
                  <a:gd name="connsiteX6" fmla="*/ 23495 w 45720"/>
                  <a:gd name="connsiteY6" fmla="*/ 0 h 49529"/>
                  <a:gd name="connsiteX7" fmla="*/ 0 w 45720"/>
                  <a:gd name="connsiteY7" fmla="*/ 24765 h 49529"/>
                  <a:gd name="connsiteX8" fmla="*/ 24765 w 45720"/>
                  <a:gd name="connsiteY8" fmla="*/ 49530 h 49529"/>
                  <a:gd name="connsiteX9" fmla="*/ 44450 w 45720"/>
                  <a:gd name="connsiteY9" fmla="*/ 41275 h 49529"/>
                  <a:gd name="connsiteX10" fmla="*/ 37465 w 45720"/>
                  <a:gd name="connsiteY10" fmla="*/ 34290 h 49529"/>
                  <a:gd name="connsiteX11" fmla="*/ 25400 w 45720"/>
                  <a:gd name="connsiteY11" fmla="*/ 40005 h 49529"/>
                  <a:gd name="connsiteX12" fmla="*/ 12065 w 45720"/>
                  <a:gd name="connsiteY12" fmla="*/ 28575 h 49529"/>
                  <a:gd name="connsiteX13" fmla="*/ 12065 w 45720"/>
                  <a:gd name="connsiteY13" fmla="*/ 28575 h 49529"/>
                  <a:gd name="connsiteX14" fmla="*/ 45720 w 45720"/>
                  <a:gd name="connsiteY14" fmla="*/ 28575 h 49529"/>
                  <a:gd name="connsiteX15" fmla="*/ 45720 w 45720"/>
                  <a:gd name="connsiteY15" fmla="*/ 25400 h 49529"/>
                  <a:gd name="connsiteX16" fmla="*/ 23495 w 45720"/>
                  <a:gd name="connsiteY16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9529">
                    <a:moveTo>
                      <a:pt x="12700" y="19050"/>
                    </a:moveTo>
                    <a:lnTo>
                      <a:pt x="12700" y="19050"/>
                    </a:lnTo>
                    <a:cubicBezTo>
                      <a:pt x="13335" y="13970"/>
                      <a:pt x="18415" y="10160"/>
                      <a:pt x="23495" y="10160"/>
                    </a:cubicBezTo>
                    <a:cubicBezTo>
                      <a:pt x="29210" y="10160"/>
                      <a:pt x="33020" y="14605"/>
                      <a:pt x="33020" y="19050"/>
                    </a:cubicBezTo>
                    <a:lnTo>
                      <a:pt x="33020" y="19050"/>
                    </a:lnTo>
                    <a:lnTo>
                      <a:pt x="12700" y="19050"/>
                    </a:lnTo>
                    <a:close/>
                    <a:moveTo>
                      <a:pt x="23495" y="0"/>
                    </a:move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9530"/>
                      <a:pt x="40005" y="46355"/>
                      <a:pt x="44450" y="41275"/>
                    </a:cubicBezTo>
                    <a:lnTo>
                      <a:pt x="37465" y="34290"/>
                    </a:lnTo>
                    <a:cubicBezTo>
                      <a:pt x="36195" y="35560"/>
                      <a:pt x="31750" y="40005"/>
                      <a:pt x="25400" y="40005"/>
                    </a:cubicBezTo>
                    <a:cubicBezTo>
                      <a:pt x="18415" y="40005"/>
                      <a:pt x="12700" y="34925"/>
                      <a:pt x="12065" y="28575"/>
                    </a:cubicBezTo>
                    <a:lnTo>
                      <a:pt x="12065" y="28575"/>
                    </a:lnTo>
                    <a:lnTo>
                      <a:pt x="45720" y="28575"/>
                    </a:lnTo>
                    <a:cubicBezTo>
                      <a:pt x="45720" y="27305"/>
                      <a:pt x="45720" y="26670"/>
                      <a:pt x="45720" y="25400"/>
                    </a:cubicBezTo>
                    <a:cubicBezTo>
                      <a:pt x="45720" y="10795"/>
                      <a:pt x="36195" y="0"/>
                      <a:pt x="2349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8285817-9CBC-DC53-CF7B-A77861325AF5}"/>
                </a:ext>
              </a:extLst>
            </p:cNvPr>
            <p:cNvSpPr/>
            <p:nvPr/>
          </p:nvSpPr>
          <p:spPr>
            <a:xfrm>
              <a:off x="4184650" y="2485389"/>
              <a:ext cx="41909" cy="69214"/>
            </a:xfrm>
            <a:custGeom>
              <a:avLst/>
              <a:gdLst>
                <a:gd name="connsiteX0" fmla="*/ 0 w 41909"/>
                <a:gd name="connsiteY0" fmla="*/ 0 h 69214"/>
                <a:gd name="connsiteX1" fmla="*/ 0 w 41909"/>
                <a:gd name="connsiteY1" fmla="*/ 69215 h 69214"/>
                <a:gd name="connsiteX2" fmla="*/ 41910 w 41909"/>
                <a:gd name="connsiteY2" fmla="*/ 69215 h 69214"/>
                <a:gd name="connsiteX3" fmla="*/ 41910 w 41909"/>
                <a:gd name="connsiteY3" fmla="*/ 57785 h 69214"/>
                <a:gd name="connsiteX4" fmla="*/ 12700 w 41909"/>
                <a:gd name="connsiteY4" fmla="*/ 57785 h 69214"/>
                <a:gd name="connsiteX5" fmla="*/ 12700 w 41909"/>
                <a:gd name="connsiteY5" fmla="*/ 38100 h 69214"/>
                <a:gd name="connsiteX6" fmla="*/ 34290 w 41909"/>
                <a:gd name="connsiteY6" fmla="*/ 38100 h 69214"/>
                <a:gd name="connsiteX7" fmla="*/ 34290 w 41909"/>
                <a:gd name="connsiteY7" fmla="*/ 26670 h 69214"/>
                <a:gd name="connsiteX8" fmla="*/ 12700 w 41909"/>
                <a:gd name="connsiteY8" fmla="*/ 26670 h 69214"/>
                <a:gd name="connsiteX9" fmla="*/ 12700 w 41909"/>
                <a:gd name="connsiteY9" fmla="*/ 11430 h 69214"/>
                <a:gd name="connsiteX10" fmla="*/ 41275 w 41909"/>
                <a:gd name="connsiteY10" fmla="*/ 11430 h 69214"/>
                <a:gd name="connsiteX11" fmla="*/ 41275 w 41909"/>
                <a:gd name="connsiteY11" fmla="*/ 0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09" h="69214">
                  <a:moveTo>
                    <a:pt x="0" y="0"/>
                  </a:moveTo>
                  <a:lnTo>
                    <a:pt x="0" y="69215"/>
                  </a:lnTo>
                  <a:lnTo>
                    <a:pt x="41910" y="69215"/>
                  </a:lnTo>
                  <a:lnTo>
                    <a:pt x="41910" y="57785"/>
                  </a:lnTo>
                  <a:lnTo>
                    <a:pt x="12700" y="57785"/>
                  </a:lnTo>
                  <a:lnTo>
                    <a:pt x="12700" y="38100"/>
                  </a:lnTo>
                  <a:lnTo>
                    <a:pt x="34290" y="38100"/>
                  </a:lnTo>
                  <a:lnTo>
                    <a:pt x="34290" y="26670"/>
                  </a:lnTo>
                  <a:lnTo>
                    <a:pt x="12700" y="26670"/>
                  </a:lnTo>
                  <a:lnTo>
                    <a:pt x="12700" y="11430"/>
                  </a:lnTo>
                  <a:lnTo>
                    <a:pt x="41275" y="1143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E8BDC0B-44B1-59C6-16CA-7D79BF078A0F}"/>
                </a:ext>
              </a:extLst>
            </p:cNvPr>
            <p:cNvSpPr/>
            <p:nvPr/>
          </p:nvSpPr>
          <p:spPr>
            <a:xfrm>
              <a:off x="4241165" y="2505710"/>
              <a:ext cx="48259" cy="48894"/>
            </a:xfrm>
            <a:custGeom>
              <a:avLst/>
              <a:gdLst>
                <a:gd name="connsiteX0" fmla="*/ 26035 w 48259"/>
                <a:gd name="connsiteY0" fmla="*/ 0 h 48894"/>
                <a:gd name="connsiteX1" fmla="*/ 12700 w 48259"/>
                <a:gd name="connsiteY1" fmla="*/ 5080 h 48894"/>
                <a:gd name="connsiteX2" fmla="*/ 12065 w 48259"/>
                <a:gd name="connsiteY2" fmla="*/ 5715 h 48894"/>
                <a:gd name="connsiteX3" fmla="*/ 12065 w 48259"/>
                <a:gd name="connsiteY3" fmla="*/ 1270 h 48894"/>
                <a:gd name="connsiteX4" fmla="*/ 0 w 48259"/>
                <a:gd name="connsiteY4" fmla="*/ 1270 h 48894"/>
                <a:gd name="connsiteX5" fmla="*/ 0 w 48259"/>
                <a:gd name="connsiteY5" fmla="*/ 48895 h 48894"/>
                <a:gd name="connsiteX6" fmla="*/ 12700 w 48259"/>
                <a:gd name="connsiteY6" fmla="*/ 48895 h 48894"/>
                <a:gd name="connsiteX7" fmla="*/ 12700 w 48259"/>
                <a:gd name="connsiteY7" fmla="*/ 17780 h 48894"/>
                <a:gd name="connsiteX8" fmla="*/ 12700 w 48259"/>
                <a:gd name="connsiteY8" fmla="*/ 17780 h 48894"/>
                <a:gd name="connsiteX9" fmla="*/ 24765 w 48259"/>
                <a:gd name="connsiteY9" fmla="*/ 11430 h 48894"/>
                <a:gd name="connsiteX10" fmla="*/ 32385 w 48259"/>
                <a:gd name="connsiteY10" fmla="*/ 13970 h 48894"/>
                <a:gd name="connsiteX11" fmla="*/ 35560 w 48259"/>
                <a:gd name="connsiteY11" fmla="*/ 23495 h 48894"/>
                <a:gd name="connsiteX12" fmla="*/ 35560 w 48259"/>
                <a:gd name="connsiteY12" fmla="*/ 48895 h 48894"/>
                <a:gd name="connsiteX13" fmla="*/ 48260 w 48259"/>
                <a:gd name="connsiteY13" fmla="*/ 48895 h 48894"/>
                <a:gd name="connsiteX14" fmla="*/ 48260 w 48259"/>
                <a:gd name="connsiteY14" fmla="*/ 24765 h 48894"/>
                <a:gd name="connsiteX15" fmla="*/ 43180 w 48259"/>
                <a:gd name="connsiteY15" fmla="*/ 8255 h 48894"/>
                <a:gd name="connsiteX16" fmla="*/ 26035 w 48259"/>
                <a:gd name="connsiteY16" fmla="*/ 0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59" h="48894">
                  <a:moveTo>
                    <a:pt x="26035" y="0"/>
                  </a:moveTo>
                  <a:cubicBezTo>
                    <a:pt x="20955" y="0"/>
                    <a:pt x="16510" y="1905"/>
                    <a:pt x="12700" y="5080"/>
                  </a:cubicBezTo>
                  <a:lnTo>
                    <a:pt x="12065" y="5715"/>
                  </a:lnTo>
                  <a:lnTo>
                    <a:pt x="12065" y="1270"/>
                  </a:lnTo>
                  <a:lnTo>
                    <a:pt x="0" y="1270"/>
                  </a:lnTo>
                  <a:lnTo>
                    <a:pt x="0" y="48895"/>
                  </a:lnTo>
                  <a:lnTo>
                    <a:pt x="12700" y="48895"/>
                  </a:lnTo>
                  <a:lnTo>
                    <a:pt x="12700" y="17780"/>
                  </a:lnTo>
                  <a:lnTo>
                    <a:pt x="12700" y="17780"/>
                  </a:lnTo>
                  <a:cubicBezTo>
                    <a:pt x="13970" y="15875"/>
                    <a:pt x="18415" y="11430"/>
                    <a:pt x="24765" y="11430"/>
                  </a:cubicBezTo>
                  <a:cubicBezTo>
                    <a:pt x="27940" y="11430"/>
                    <a:pt x="30480" y="12700"/>
                    <a:pt x="32385" y="13970"/>
                  </a:cubicBezTo>
                  <a:cubicBezTo>
                    <a:pt x="34290" y="15875"/>
                    <a:pt x="35560" y="19050"/>
                    <a:pt x="35560" y="23495"/>
                  </a:cubicBezTo>
                  <a:lnTo>
                    <a:pt x="35560" y="48895"/>
                  </a:lnTo>
                  <a:lnTo>
                    <a:pt x="48260" y="48895"/>
                  </a:lnTo>
                  <a:lnTo>
                    <a:pt x="48260" y="24765"/>
                  </a:lnTo>
                  <a:cubicBezTo>
                    <a:pt x="48260" y="17145"/>
                    <a:pt x="46990" y="12065"/>
                    <a:pt x="43180" y="8255"/>
                  </a:cubicBezTo>
                  <a:cubicBezTo>
                    <a:pt x="38100" y="3175"/>
                    <a:pt x="32385" y="0"/>
                    <a:pt x="26035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30F352-E832-381C-258F-A39663A1CD63}"/>
                </a:ext>
              </a:extLst>
            </p:cNvPr>
            <p:cNvSpPr/>
            <p:nvPr/>
          </p:nvSpPr>
          <p:spPr>
            <a:xfrm>
              <a:off x="4294504" y="2506979"/>
              <a:ext cx="52704" cy="47625"/>
            </a:xfrm>
            <a:custGeom>
              <a:avLst/>
              <a:gdLst>
                <a:gd name="connsiteX0" fmla="*/ 39370 w 52704"/>
                <a:gd name="connsiteY0" fmla="*/ 0 h 47625"/>
                <a:gd name="connsiteX1" fmla="*/ 26035 w 52704"/>
                <a:gd name="connsiteY1" fmla="*/ 29845 h 47625"/>
                <a:gd name="connsiteX2" fmla="*/ 26035 w 52704"/>
                <a:gd name="connsiteY2" fmla="*/ 29210 h 47625"/>
                <a:gd name="connsiteX3" fmla="*/ 12700 w 52704"/>
                <a:gd name="connsiteY3" fmla="*/ 0 h 47625"/>
                <a:gd name="connsiteX4" fmla="*/ 0 w 52704"/>
                <a:gd name="connsiteY4" fmla="*/ 0 h 47625"/>
                <a:gd name="connsiteX5" fmla="*/ 21590 w 52704"/>
                <a:gd name="connsiteY5" fmla="*/ 47625 h 47625"/>
                <a:gd name="connsiteX6" fmla="*/ 30480 w 52704"/>
                <a:gd name="connsiteY6" fmla="*/ 47625 h 47625"/>
                <a:gd name="connsiteX7" fmla="*/ 52705 w 52704"/>
                <a:gd name="connsiteY7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04" h="47625">
                  <a:moveTo>
                    <a:pt x="39370" y="0"/>
                  </a:moveTo>
                  <a:lnTo>
                    <a:pt x="26035" y="29845"/>
                  </a:lnTo>
                  <a:lnTo>
                    <a:pt x="26035" y="2921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21590" y="47625"/>
                  </a:lnTo>
                  <a:lnTo>
                    <a:pt x="3048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07D1AB2-45F3-8CD2-88B2-AD45D9B848D2}"/>
                </a:ext>
              </a:extLst>
            </p:cNvPr>
            <p:cNvSpPr/>
            <p:nvPr/>
          </p:nvSpPr>
          <p:spPr>
            <a:xfrm>
              <a:off x="4356100" y="2481579"/>
              <a:ext cx="16509" cy="16510"/>
            </a:xfrm>
            <a:custGeom>
              <a:avLst/>
              <a:gdLst>
                <a:gd name="connsiteX0" fmla="*/ 8255 w 16509"/>
                <a:gd name="connsiteY0" fmla="*/ 0 h 16510"/>
                <a:gd name="connsiteX1" fmla="*/ 0 w 16509"/>
                <a:gd name="connsiteY1" fmla="*/ 8255 h 16510"/>
                <a:gd name="connsiteX2" fmla="*/ 8255 w 16509"/>
                <a:gd name="connsiteY2" fmla="*/ 16510 h 16510"/>
                <a:gd name="connsiteX3" fmla="*/ 16510 w 16509"/>
                <a:gd name="connsiteY3" fmla="*/ 8255 h 16510"/>
                <a:gd name="connsiteX4" fmla="*/ 8255 w 16509"/>
                <a:gd name="connsiteY4" fmla="*/ 0 h 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9" h="16510">
                  <a:moveTo>
                    <a:pt x="8255" y="0"/>
                  </a:moveTo>
                  <a:cubicBezTo>
                    <a:pt x="3810" y="0"/>
                    <a:pt x="0" y="3810"/>
                    <a:pt x="0" y="8255"/>
                  </a:cubicBezTo>
                  <a:cubicBezTo>
                    <a:pt x="0" y="12700"/>
                    <a:pt x="3810" y="16510"/>
                    <a:pt x="8255" y="16510"/>
                  </a:cubicBezTo>
                  <a:cubicBezTo>
                    <a:pt x="12700" y="16510"/>
                    <a:pt x="16510" y="12700"/>
                    <a:pt x="16510" y="8255"/>
                  </a:cubicBezTo>
                  <a:cubicBezTo>
                    <a:pt x="16510" y="3175"/>
                    <a:pt x="12700" y="0"/>
                    <a:pt x="8255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438976C-84C6-785A-F686-03BD5F4818C3}"/>
                </a:ext>
              </a:extLst>
            </p:cNvPr>
            <p:cNvSpPr/>
            <p:nvPr/>
          </p:nvSpPr>
          <p:spPr>
            <a:xfrm>
              <a:off x="4358005" y="2506980"/>
              <a:ext cx="12700" cy="47625"/>
            </a:xfrm>
            <a:custGeom>
              <a:avLst/>
              <a:gdLst>
                <a:gd name="connsiteX0" fmla="*/ 0 w 12700"/>
                <a:gd name="connsiteY0" fmla="*/ 0 h 47625"/>
                <a:gd name="connsiteX1" fmla="*/ 12700 w 12700"/>
                <a:gd name="connsiteY1" fmla="*/ 0 h 47625"/>
                <a:gd name="connsiteX2" fmla="*/ 12700 w 12700"/>
                <a:gd name="connsiteY2" fmla="*/ 47625 h 47625"/>
                <a:gd name="connsiteX3" fmla="*/ 0 w 1270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47625">
                  <a:moveTo>
                    <a:pt x="0" y="0"/>
                  </a:moveTo>
                  <a:lnTo>
                    <a:pt x="12700" y="0"/>
                  </a:lnTo>
                  <a:lnTo>
                    <a:pt x="1270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9">
              <a:extLst>
                <a:ext uri="{FF2B5EF4-FFF2-40B4-BE49-F238E27FC236}">
                  <a16:creationId xmlns:a16="http://schemas.microsoft.com/office/drawing/2014/main" id="{F920041B-2EA3-7DB4-7E7D-43207693FFE3}"/>
                </a:ext>
              </a:extLst>
            </p:cNvPr>
            <p:cNvGrpSpPr/>
            <p:nvPr/>
          </p:nvGrpSpPr>
          <p:grpSpPr>
            <a:xfrm>
              <a:off x="3100070" y="2190750"/>
              <a:ext cx="1691004" cy="364489"/>
              <a:chOff x="3100070" y="2190750"/>
              <a:chExt cx="1691004" cy="364489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5AB73ED8-9BC5-DCE0-B155-AB4C43EC31A3}"/>
                  </a:ext>
                </a:extLst>
              </p:cNvPr>
              <p:cNvSpPr/>
              <p:nvPr/>
            </p:nvSpPr>
            <p:spPr>
              <a:xfrm>
                <a:off x="4384675" y="2505710"/>
                <a:ext cx="30479" cy="48894"/>
              </a:xfrm>
              <a:custGeom>
                <a:avLst/>
                <a:gdLst>
                  <a:gd name="connsiteX0" fmla="*/ 26670 w 30479"/>
                  <a:gd name="connsiteY0" fmla="*/ 0 h 48894"/>
                  <a:gd name="connsiteX1" fmla="*/ 12700 w 30479"/>
                  <a:gd name="connsiteY1" fmla="*/ 5715 h 48894"/>
                  <a:gd name="connsiteX2" fmla="*/ 12065 w 30479"/>
                  <a:gd name="connsiteY2" fmla="*/ 6350 h 48894"/>
                  <a:gd name="connsiteX3" fmla="*/ 12065 w 30479"/>
                  <a:gd name="connsiteY3" fmla="*/ 1270 h 48894"/>
                  <a:gd name="connsiteX4" fmla="*/ 0 w 30479"/>
                  <a:gd name="connsiteY4" fmla="*/ 1270 h 48894"/>
                  <a:gd name="connsiteX5" fmla="*/ 0 w 30479"/>
                  <a:gd name="connsiteY5" fmla="*/ 48895 h 48894"/>
                  <a:gd name="connsiteX6" fmla="*/ 12700 w 30479"/>
                  <a:gd name="connsiteY6" fmla="*/ 48895 h 48894"/>
                  <a:gd name="connsiteX7" fmla="*/ 12700 w 30479"/>
                  <a:gd name="connsiteY7" fmla="*/ 18415 h 48894"/>
                  <a:gd name="connsiteX8" fmla="*/ 24765 w 30479"/>
                  <a:gd name="connsiteY8" fmla="*/ 11430 h 48894"/>
                  <a:gd name="connsiteX9" fmla="*/ 29210 w 30479"/>
                  <a:gd name="connsiteY9" fmla="*/ 12065 h 48894"/>
                  <a:gd name="connsiteX10" fmla="*/ 30480 w 30479"/>
                  <a:gd name="connsiteY10" fmla="*/ 635 h 48894"/>
                  <a:gd name="connsiteX11" fmla="*/ 30480 w 30479"/>
                  <a:gd name="connsiteY11" fmla="*/ 635 h 48894"/>
                  <a:gd name="connsiteX12" fmla="*/ 26670 w 30479"/>
                  <a:gd name="connsiteY12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48894">
                    <a:moveTo>
                      <a:pt x="26670" y="0"/>
                    </a:moveTo>
                    <a:cubicBezTo>
                      <a:pt x="20955" y="0"/>
                      <a:pt x="15875" y="1905"/>
                      <a:pt x="12700" y="5715"/>
                    </a:cubicBezTo>
                    <a:lnTo>
                      <a:pt x="12065" y="6350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8415"/>
                    </a:lnTo>
                    <a:cubicBezTo>
                      <a:pt x="13970" y="15240"/>
                      <a:pt x="19050" y="11430"/>
                      <a:pt x="24765" y="11430"/>
                    </a:cubicBezTo>
                    <a:cubicBezTo>
                      <a:pt x="26670" y="11430"/>
                      <a:pt x="27940" y="11430"/>
                      <a:pt x="29210" y="12065"/>
                    </a:cubicBezTo>
                    <a:lnTo>
                      <a:pt x="30480" y="635"/>
                    </a:lnTo>
                    <a:lnTo>
                      <a:pt x="30480" y="635"/>
                    </a:lnTo>
                    <a:cubicBezTo>
                      <a:pt x="29210" y="0"/>
                      <a:pt x="27940" y="0"/>
                      <a:pt x="2667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620CDC62-AE95-EDE2-4CC8-67A5A448D0C1}"/>
                  </a:ext>
                </a:extLst>
              </p:cNvPr>
              <p:cNvSpPr/>
              <p:nvPr/>
            </p:nvSpPr>
            <p:spPr>
              <a:xfrm>
                <a:off x="4422140" y="2505710"/>
                <a:ext cx="50800" cy="49529"/>
              </a:xfrm>
              <a:custGeom>
                <a:avLst/>
                <a:gdLst>
                  <a:gd name="connsiteX0" fmla="*/ 25400 w 50800"/>
                  <a:gd name="connsiteY0" fmla="*/ 38735 h 49529"/>
                  <a:gd name="connsiteX1" fmla="*/ 12700 w 50800"/>
                  <a:gd name="connsiteY1" fmla="*/ 25400 h 49529"/>
                  <a:gd name="connsiteX2" fmla="*/ 25400 w 50800"/>
                  <a:gd name="connsiteY2" fmla="*/ 12065 h 49529"/>
                  <a:gd name="connsiteX3" fmla="*/ 38100 w 50800"/>
                  <a:gd name="connsiteY3" fmla="*/ 25400 h 49529"/>
                  <a:gd name="connsiteX4" fmla="*/ 25400 w 50800"/>
                  <a:gd name="connsiteY4" fmla="*/ 38735 h 49529"/>
                  <a:gd name="connsiteX5" fmla="*/ 25400 w 50800"/>
                  <a:gd name="connsiteY5" fmla="*/ 0 h 49529"/>
                  <a:gd name="connsiteX6" fmla="*/ 0 w 50800"/>
                  <a:gd name="connsiteY6" fmla="*/ 24765 h 49529"/>
                  <a:gd name="connsiteX7" fmla="*/ 25400 w 50800"/>
                  <a:gd name="connsiteY7" fmla="*/ 49530 h 49529"/>
                  <a:gd name="connsiteX8" fmla="*/ 50800 w 50800"/>
                  <a:gd name="connsiteY8" fmla="*/ 24765 h 49529"/>
                  <a:gd name="connsiteX9" fmla="*/ 25400 w 50800"/>
                  <a:gd name="connsiteY9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49529">
                    <a:moveTo>
                      <a:pt x="25400" y="38735"/>
                    </a:move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7780"/>
                      <a:pt x="18415" y="12065"/>
                      <a:pt x="25400" y="12065"/>
                    </a:cubicBezTo>
                    <a:cubicBezTo>
                      <a:pt x="33020" y="12065"/>
                      <a:pt x="38100" y="17780"/>
                      <a:pt x="38100" y="25400"/>
                    </a:cubicBezTo>
                    <a:cubicBezTo>
                      <a:pt x="38100" y="33020"/>
                      <a:pt x="32385" y="38735"/>
                      <a:pt x="25400" y="38735"/>
                    </a:cubicBezTo>
                    <a:moveTo>
                      <a:pt x="25400" y="0"/>
                    </a:moveTo>
                    <a:cubicBezTo>
                      <a:pt x="11430" y="0"/>
                      <a:pt x="0" y="10795"/>
                      <a:pt x="0" y="24765"/>
                    </a:cubicBezTo>
                    <a:cubicBezTo>
                      <a:pt x="0" y="38735"/>
                      <a:pt x="11430" y="49530"/>
                      <a:pt x="25400" y="49530"/>
                    </a:cubicBezTo>
                    <a:cubicBezTo>
                      <a:pt x="39370" y="49530"/>
                      <a:pt x="50800" y="38735"/>
                      <a:pt x="50800" y="24765"/>
                    </a:cubicBezTo>
                    <a:cubicBezTo>
                      <a:pt x="50800" y="10795"/>
                      <a:pt x="39370" y="0"/>
                      <a:pt x="2540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01226CA-461D-3961-8096-1004DFC97C9E}"/>
                  </a:ext>
                </a:extLst>
              </p:cNvPr>
              <p:cNvSpPr/>
              <p:nvPr/>
            </p:nvSpPr>
            <p:spPr>
              <a:xfrm>
                <a:off x="4484370" y="2505710"/>
                <a:ext cx="48259" cy="48894"/>
              </a:xfrm>
              <a:custGeom>
                <a:avLst/>
                <a:gdLst>
                  <a:gd name="connsiteX0" fmla="*/ 26035 w 48259"/>
                  <a:gd name="connsiteY0" fmla="*/ 0 h 48894"/>
                  <a:gd name="connsiteX1" fmla="*/ 12700 w 48259"/>
                  <a:gd name="connsiteY1" fmla="*/ 5080 h 48894"/>
                  <a:gd name="connsiteX2" fmla="*/ 12065 w 48259"/>
                  <a:gd name="connsiteY2" fmla="*/ 5715 h 48894"/>
                  <a:gd name="connsiteX3" fmla="*/ 12065 w 48259"/>
                  <a:gd name="connsiteY3" fmla="*/ 1270 h 48894"/>
                  <a:gd name="connsiteX4" fmla="*/ 0 w 48259"/>
                  <a:gd name="connsiteY4" fmla="*/ 1270 h 48894"/>
                  <a:gd name="connsiteX5" fmla="*/ 0 w 48259"/>
                  <a:gd name="connsiteY5" fmla="*/ 48895 h 48894"/>
                  <a:gd name="connsiteX6" fmla="*/ 12700 w 48259"/>
                  <a:gd name="connsiteY6" fmla="*/ 48895 h 48894"/>
                  <a:gd name="connsiteX7" fmla="*/ 12700 w 48259"/>
                  <a:gd name="connsiteY7" fmla="*/ 17780 h 48894"/>
                  <a:gd name="connsiteX8" fmla="*/ 12700 w 48259"/>
                  <a:gd name="connsiteY8" fmla="*/ 17780 h 48894"/>
                  <a:gd name="connsiteX9" fmla="*/ 24765 w 48259"/>
                  <a:gd name="connsiteY9" fmla="*/ 11430 h 48894"/>
                  <a:gd name="connsiteX10" fmla="*/ 32385 w 48259"/>
                  <a:gd name="connsiteY10" fmla="*/ 13970 h 48894"/>
                  <a:gd name="connsiteX11" fmla="*/ 35560 w 48259"/>
                  <a:gd name="connsiteY11" fmla="*/ 23495 h 48894"/>
                  <a:gd name="connsiteX12" fmla="*/ 35560 w 48259"/>
                  <a:gd name="connsiteY12" fmla="*/ 48895 h 48894"/>
                  <a:gd name="connsiteX13" fmla="*/ 48260 w 48259"/>
                  <a:gd name="connsiteY13" fmla="*/ 48895 h 48894"/>
                  <a:gd name="connsiteX14" fmla="*/ 48260 w 48259"/>
                  <a:gd name="connsiteY14" fmla="*/ 24765 h 48894"/>
                  <a:gd name="connsiteX15" fmla="*/ 43180 w 48259"/>
                  <a:gd name="connsiteY15" fmla="*/ 8255 h 48894"/>
                  <a:gd name="connsiteX16" fmla="*/ 26035 w 48259"/>
                  <a:gd name="connsiteY16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48894">
                    <a:moveTo>
                      <a:pt x="26035" y="0"/>
                    </a:move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875"/>
                      <a:pt x="35560" y="19050"/>
                      <a:pt x="35560" y="23495"/>
                    </a:cubicBezTo>
                    <a:lnTo>
                      <a:pt x="35560" y="48895"/>
                    </a:lnTo>
                    <a:lnTo>
                      <a:pt x="48260" y="48895"/>
                    </a:lnTo>
                    <a:lnTo>
                      <a:pt x="48260" y="24765"/>
                    </a:lnTo>
                    <a:cubicBezTo>
                      <a:pt x="48260" y="17145"/>
                      <a:pt x="46990" y="12065"/>
                      <a:pt x="43180" y="8255"/>
                    </a:cubicBezTo>
                    <a:cubicBezTo>
                      <a:pt x="38735" y="3175"/>
                      <a:pt x="32385" y="0"/>
                      <a:pt x="260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BFFDBAB7-312B-BB9C-5B90-1EB8DBA2485B}"/>
                  </a:ext>
                </a:extLst>
              </p:cNvPr>
              <p:cNvSpPr/>
              <p:nvPr/>
            </p:nvSpPr>
            <p:spPr>
              <a:xfrm>
                <a:off x="4546600" y="2505710"/>
                <a:ext cx="81279" cy="49529"/>
              </a:xfrm>
              <a:custGeom>
                <a:avLst/>
                <a:gdLst>
                  <a:gd name="connsiteX0" fmla="*/ 58420 w 81279"/>
                  <a:gd name="connsiteY0" fmla="*/ 0 h 49529"/>
                  <a:gd name="connsiteX1" fmla="*/ 41275 w 81279"/>
                  <a:gd name="connsiteY1" fmla="*/ 7620 h 49529"/>
                  <a:gd name="connsiteX2" fmla="*/ 41275 w 81279"/>
                  <a:gd name="connsiteY2" fmla="*/ 7620 h 49529"/>
                  <a:gd name="connsiteX3" fmla="*/ 41275 w 81279"/>
                  <a:gd name="connsiteY3" fmla="*/ 7620 h 49529"/>
                  <a:gd name="connsiteX4" fmla="*/ 25400 w 81279"/>
                  <a:gd name="connsiteY4" fmla="*/ 0 h 49529"/>
                  <a:gd name="connsiteX5" fmla="*/ 12700 w 81279"/>
                  <a:gd name="connsiteY5" fmla="*/ 5080 h 49529"/>
                  <a:gd name="connsiteX6" fmla="*/ 12065 w 81279"/>
                  <a:gd name="connsiteY6" fmla="*/ 5715 h 49529"/>
                  <a:gd name="connsiteX7" fmla="*/ 12065 w 81279"/>
                  <a:gd name="connsiteY7" fmla="*/ 1270 h 49529"/>
                  <a:gd name="connsiteX8" fmla="*/ 0 w 81279"/>
                  <a:gd name="connsiteY8" fmla="*/ 1270 h 49529"/>
                  <a:gd name="connsiteX9" fmla="*/ 0 w 81279"/>
                  <a:gd name="connsiteY9" fmla="*/ 48895 h 49529"/>
                  <a:gd name="connsiteX10" fmla="*/ 12700 w 81279"/>
                  <a:gd name="connsiteY10" fmla="*/ 48895 h 49529"/>
                  <a:gd name="connsiteX11" fmla="*/ 12700 w 81279"/>
                  <a:gd name="connsiteY11" fmla="*/ 17780 h 49529"/>
                  <a:gd name="connsiteX12" fmla="*/ 12700 w 81279"/>
                  <a:gd name="connsiteY12" fmla="*/ 17780 h 49529"/>
                  <a:gd name="connsiteX13" fmla="*/ 24130 w 81279"/>
                  <a:gd name="connsiteY13" fmla="*/ 11430 h 49529"/>
                  <a:gd name="connsiteX14" fmla="*/ 31750 w 81279"/>
                  <a:gd name="connsiteY14" fmla="*/ 14605 h 49529"/>
                  <a:gd name="connsiteX15" fmla="*/ 34290 w 81279"/>
                  <a:gd name="connsiteY15" fmla="*/ 22860 h 49529"/>
                  <a:gd name="connsiteX16" fmla="*/ 34290 w 81279"/>
                  <a:gd name="connsiteY16" fmla="*/ 48895 h 49529"/>
                  <a:gd name="connsiteX17" fmla="*/ 46990 w 81279"/>
                  <a:gd name="connsiteY17" fmla="*/ 48895 h 49529"/>
                  <a:gd name="connsiteX18" fmla="*/ 46990 w 81279"/>
                  <a:gd name="connsiteY18" fmla="*/ 23495 h 49529"/>
                  <a:gd name="connsiteX19" fmla="*/ 46355 w 81279"/>
                  <a:gd name="connsiteY19" fmla="*/ 18415 h 49529"/>
                  <a:gd name="connsiteX20" fmla="*/ 46355 w 81279"/>
                  <a:gd name="connsiteY20" fmla="*/ 18415 h 49529"/>
                  <a:gd name="connsiteX21" fmla="*/ 46355 w 81279"/>
                  <a:gd name="connsiteY21" fmla="*/ 18415 h 49529"/>
                  <a:gd name="connsiteX22" fmla="*/ 58420 w 81279"/>
                  <a:gd name="connsiteY22" fmla="*/ 12065 h 49529"/>
                  <a:gd name="connsiteX23" fmla="*/ 66040 w 81279"/>
                  <a:gd name="connsiteY23" fmla="*/ 15240 h 49529"/>
                  <a:gd name="connsiteX24" fmla="*/ 68580 w 81279"/>
                  <a:gd name="connsiteY24" fmla="*/ 23495 h 49529"/>
                  <a:gd name="connsiteX25" fmla="*/ 68580 w 81279"/>
                  <a:gd name="connsiteY25" fmla="*/ 49530 h 49529"/>
                  <a:gd name="connsiteX26" fmla="*/ 81280 w 81279"/>
                  <a:gd name="connsiteY26" fmla="*/ 49530 h 49529"/>
                  <a:gd name="connsiteX27" fmla="*/ 81280 w 81279"/>
                  <a:gd name="connsiteY27" fmla="*/ 24130 h 49529"/>
                  <a:gd name="connsiteX28" fmla="*/ 76200 w 81279"/>
                  <a:gd name="connsiteY28" fmla="*/ 8255 h 49529"/>
                  <a:gd name="connsiteX29" fmla="*/ 58420 w 81279"/>
                  <a:gd name="connsiteY29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279" h="49529">
                    <a:moveTo>
                      <a:pt x="58420" y="0"/>
                    </a:moveTo>
                    <a:cubicBezTo>
                      <a:pt x="52070" y="0"/>
                      <a:pt x="45720" y="2540"/>
                      <a:pt x="41275" y="7620"/>
                    </a:cubicBezTo>
                    <a:lnTo>
                      <a:pt x="41275" y="7620"/>
                    </a:lnTo>
                    <a:lnTo>
                      <a:pt x="41275" y="7620"/>
                    </a:lnTo>
                    <a:cubicBezTo>
                      <a:pt x="37465" y="3175"/>
                      <a:pt x="31750" y="0"/>
                      <a:pt x="25400" y="0"/>
                    </a:cubicBezTo>
                    <a:cubicBezTo>
                      <a:pt x="20320" y="0"/>
                      <a:pt x="15875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6510"/>
                      <a:pt x="17780" y="11430"/>
                      <a:pt x="24130" y="11430"/>
                    </a:cubicBezTo>
                    <a:cubicBezTo>
                      <a:pt x="26035" y="11430"/>
                      <a:pt x="29210" y="12065"/>
                      <a:pt x="31750" y="14605"/>
                    </a:cubicBezTo>
                    <a:cubicBezTo>
                      <a:pt x="33655" y="16510"/>
                      <a:pt x="34290" y="19050"/>
                      <a:pt x="34290" y="22860"/>
                    </a:cubicBezTo>
                    <a:lnTo>
                      <a:pt x="34290" y="48895"/>
                    </a:lnTo>
                    <a:lnTo>
                      <a:pt x="46990" y="48895"/>
                    </a:lnTo>
                    <a:lnTo>
                      <a:pt x="46990" y="23495"/>
                    </a:lnTo>
                    <a:cubicBezTo>
                      <a:pt x="46990" y="21590"/>
                      <a:pt x="46990" y="19685"/>
                      <a:pt x="46355" y="18415"/>
                    </a:cubicBezTo>
                    <a:lnTo>
                      <a:pt x="46355" y="18415"/>
                    </a:lnTo>
                    <a:lnTo>
                      <a:pt x="46355" y="18415"/>
                    </a:lnTo>
                    <a:cubicBezTo>
                      <a:pt x="47625" y="15875"/>
                      <a:pt x="52070" y="12065"/>
                      <a:pt x="58420" y="12065"/>
                    </a:cubicBezTo>
                    <a:cubicBezTo>
                      <a:pt x="60325" y="12065"/>
                      <a:pt x="63500" y="12700"/>
                      <a:pt x="66040" y="15240"/>
                    </a:cubicBezTo>
                    <a:cubicBezTo>
                      <a:pt x="67945" y="17145"/>
                      <a:pt x="68580" y="19685"/>
                      <a:pt x="68580" y="23495"/>
                    </a:cubicBezTo>
                    <a:lnTo>
                      <a:pt x="68580" y="49530"/>
                    </a:lnTo>
                    <a:lnTo>
                      <a:pt x="81280" y="49530"/>
                    </a:lnTo>
                    <a:lnTo>
                      <a:pt x="81280" y="24130"/>
                    </a:lnTo>
                    <a:cubicBezTo>
                      <a:pt x="81280" y="17780"/>
                      <a:pt x="80010" y="12065"/>
                      <a:pt x="76200" y="8255"/>
                    </a:cubicBezTo>
                    <a:cubicBezTo>
                      <a:pt x="71120" y="3175"/>
                      <a:pt x="64770" y="0"/>
                      <a:pt x="5842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87007E78-2277-F985-25D0-A74C1C0B0C75}"/>
                  </a:ext>
                </a:extLst>
              </p:cNvPr>
              <p:cNvSpPr/>
              <p:nvPr/>
            </p:nvSpPr>
            <p:spPr>
              <a:xfrm>
                <a:off x="4637404" y="2505710"/>
                <a:ext cx="45748" cy="49529"/>
              </a:xfrm>
              <a:custGeom>
                <a:avLst/>
                <a:gdLst>
                  <a:gd name="connsiteX0" fmla="*/ 12700 w 45748"/>
                  <a:gd name="connsiteY0" fmla="*/ 19050 h 49529"/>
                  <a:gd name="connsiteX1" fmla="*/ 12700 w 45748"/>
                  <a:gd name="connsiteY1" fmla="*/ 19050 h 49529"/>
                  <a:gd name="connsiteX2" fmla="*/ 23495 w 45748"/>
                  <a:gd name="connsiteY2" fmla="*/ 10160 h 49529"/>
                  <a:gd name="connsiteX3" fmla="*/ 33020 w 45748"/>
                  <a:gd name="connsiteY3" fmla="*/ 19050 h 49529"/>
                  <a:gd name="connsiteX4" fmla="*/ 33020 w 45748"/>
                  <a:gd name="connsiteY4" fmla="*/ 19050 h 49529"/>
                  <a:gd name="connsiteX5" fmla="*/ 12700 w 45748"/>
                  <a:gd name="connsiteY5" fmla="*/ 19050 h 49529"/>
                  <a:gd name="connsiteX6" fmla="*/ 23495 w 45748"/>
                  <a:gd name="connsiteY6" fmla="*/ 0 h 49529"/>
                  <a:gd name="connsiteX7" fmla="*/ 0 w 45748"/>
                  <a:gd name="connsiteY7" fmla="*/ 24765 h 49529"/>
                  <a:gd name="connsiteX8" fmla="*/ 24765 w 45748"/>
                  <a:gd name="connsiteY8" fmla="*/ 49530 h 49529"/>
                  <a:gd name="connsiteX9" fmla="*/ 44450 w 45748"/>
                  <a:gd name="connsiteY9" fmla="*/ 41275 h 49529"/>
                  <a:gd name="connsiteX10" fmla="*/ 37465 w 45748"/>
                  <a:gd name="connsiteY10" fmla="*/ 34290 h 49529"/>
                  <a:gd name="connsiteX11" fmla="*/ 25400 w 45748"/>
                  <a:gd name="connsiteY11" fmla="*/ 40005 h 49529"/>
                  <a:gd name="connsiteX12" fmla="*/ 12065 w 45748"/>
                  <a:gd name="connsiteY12" fmla="*/ 28575 h 49529"/>
                  <a:gd name="connsiteX13" fmla="*/ 12065 w 45748"/>
                  <a:gd name="connsiteY13" fmla="*/ 28575 h 49529"/>
                  <a:gd name="connsiteX14" fmla="*/ 45720 w 45748"/>
                  <a:gd name="connsiteY14" fmla="*/ 28575 h 49529"/>
                  <a:gd name="connsiteX15" fmla="*/ 45720 w 45748"/>
                  <a:gd name="connsiteY15" fmla="*/ 25400 h 49529"/>
                  <a:gd name="connsiteX16" fmla="*/ 23495 w 45748"/>
                  <a:gd name="connsiteY16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48" h="49529">
                    <a:moveTo>
                      <a:pt x="12700" y="19050"/>
                    </a:moveTo>
                    <a:lnTo>
                      <a:pt x="12700" y="19050"/>
                    </a:lnTo>
                    <a:cubicBezTo>
                      <a:pt x="13335" y="13970"/>
                      <a:pt x="18415" y="10160"/>
                      <a:pt x="23495" y="10160"/>
                    </a:cubicBezTo>
                    <a:cubicBezTo>
                      <a:pt x="29210" y="10160"/>
                      <a:pt x="33020" y="14605"/>
                      <a:pt x="33020" y="19050"/>
                    </a:cubicBezTo>
                    <a:lnTo>
                      <a:pt x="33020" y="19050"/>
                    </a:lnTo>
                    <a:lnTo>
                      <a:pt x="12700" y="19050"/>
                    </a:lnTo>
                    <a:close/>
                    <a:moveTo>
                      <a:pt x="23495" y="0"/>
                    </a:move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9530"/>
                      <a:pt x="40005" y="46355"/>
                      <a:pt x="44450" y="41275"/>
                    </a:cubicBezTo>
                    <a:lnTo>
                      <a:pt x="37465" y="34290"/>
                    </a:lnTo>
                    <a:cubicBezTo>
                      <a:pt x="36195" y="35560"/>
                      <a:pt x="31750" y="40005"/>
                      <a:pt x="25400" y="40005"/>
                    </a:cubicBezTo>
                    <a:cubicBezTo>
                      <a:pt x="18415" y="40005"/>
                      <a:pt x="12700" y="34925"/>
                      <a:pt x="12065" y="28575"/>
                    </a:cubicBezTo>
                    <a:lnTo>
                      <a:pt x="12065" y="28575"/>
                    </a:lnTo>
                    <a:lnTo>
                      <a:pt x="45720" y="28575"/>
                    </a:lnTo>
                    <a:cubicBezTo>
                      <a:pt x="45720" y="27305"/>
                      <a:pt x="45720" y="26670"/>
                      <a:pt x="45720" y="25400"/>
                    </a:cubicBezTo>
                    <a:cubicBezTo>
                      <a:pt x="46355" y="10795"/>
                      <a:pt x="36195" y="0"/>
                      <a:pt x="2349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B4FB6B0B-A6C9-FF45-49F9-FC15424BBBFF}"/>
                  </a:ext>
                </a:extLst>
              </p:cNvPr>
              <p:cNvSpPr/>
              <p:nvPr/>
            </p:nvSpPr>
            <p:spPr>
              <a:xfrm>
                <a:off x="4694554" y="2505710"/>
                <a:ext cx="48260" cy="48894"/>
              </a:xfrm>
              <a:custGeom>
                <a:avLst/>
                <a:gdLst>
                  <a:gd name="connsiteX0" fmla="*/ 26035 w 48260"/>
                  <a:gd name="connsiteY0" fmla="*/ 0 h 48894"/>
                  <a:gd name="connsiteX1" fmla="*/ 12700 w 48260"/>
                  <a:gd name="connsiteY1" fmla="*/ 5080 h 48894"/>
                  <a:gd name="connsiteX2" fmla="*/ 12065 w 48260"/>
                  <a:gd name="connsiteY2" fmla="*/ 5715 h 48894"/>
                  <a:gd name="connsiteX3" fmla="*/ 12065 w 48260"/>
                  <a:gd name="connsiteY3" fmla="*/ 1270 h 48894"/>
                  <a:gd name="connsiteX4" fmla="*/ 0 w 48260"/>
                  <a:gd name="connsiteY4" fmla="*/ 1270 h 48894"/>
                  <a:gd name="connsiteX5" fmla="*/ 0 w 48260"/>
                  <a:gd name="connsiteY5" fmla="*/ 48895 h 48894"/>
                  <a:gd name="connsiteX6" fmla="*/ 12700 w 48260"/>
                  <a:gd name="connsiteY6" fmla="*/ 48895 h 48894"/>
                  <a:gd name="connsiteX7" fmla="*/ 12700 w 48260"/>
                  <a:gd name="connsiteY7" fmla="*/ 17780 h 48894"/>
                  <a:gd name="connsiteX8" fmla="*/ 12700 w 48260"/>
                  <a:gd name="connsiteY8" fmla="*/ 17780 h 48894"/>
                  <a:gd name="connsiteX9" fmla="*/ 24765 w 48260"/>
                  <a:gd name="connsiteY9" fmla="*/ 11430 h 48894"/>
                  <a:gd name="connsiteX10" fmla="*/ 32385 w 48260"/>
                  <a:gd name="connsiteY10" fmla="*/ 13970 h 48894"/>
                  <a:gd name="connsiteX11" fmla="*/ 35560 w 48260"/>
                  <a:gd name="connsiteY11" fmla="*/ 23495 h 48894"/>
                  <a:gd name="connsiteX12" fmla="*/ 35560 w 48260"/>
                  <a:gd name="connsiteY12" fmla="*/ 48895 h 48894"/>
                  <a:gd name="connsiteX13" fmla="*/ 48260 w 48260"/>
                  <a:gd name="connsiteY13" fmla="*/ 48895 h 48894"/>
                  <a:gd name="connsiteX14" fmla="*/ 48260 w 48260"/>
                  <a:gd name="connsiteY14" fmla="*/ 24765 h 48894"/>
                  <a:gd name="connsiteX15" fmla="*/ 43180 w 48260"/>
                  <a:gd name="connsiteY15" fmla="*/ 8255 h 48894"/>
                  <a:gd name="connsiteX16" fmla="*/ 26035 w 48260"/>
                  <a:gd name="connsiteY16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60" h="48894">
                    <a:moveTo>
                      <a:pt x="26035" y="0"/>
                    </a:move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875"/>
                      <a:pt x="35560" y="19050"/>
                      <a:pt x="35560" y="23495"/>
                    </a:cubicBezTo>
                    <a:lnTo>
                      <a:pt x="35560" y="48895"/>
                    </a:lnTo>
                    <a:lnTo>
                      <a:pt x="48260" y="48895"/>
                    </a:lnTo>
                    <a:lnTo>
                      <a:pt x="48260" y="24765"/>
                    </a:lnTo>
                    <a:cubicBezTo>
                      <a:pt x="48260" y="17145"/>
                      <a:pt x="46990" y="12065"/>
                      <a:pt x="43180" y="8255"/>
                    </a:cubicBezTo>
                    <a:cubicBezTo>
                      <a:pt x="38100" y="3175"/>
                      <a:pt x="32385" y="0"/>
                      <a:pt x="260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4E57FEF-5EC1-8060-24C9-061E4CE51C97}"/>
                  </a:ext>
                </a:extLst>
              </p:cNvPr>
              <p:cNvSpPr/>
              <p:nvPr/>
            </p:nvSpPr>
            <p:spPr>
              <a:xfrm>
                <a:off x="4749165" y="2493645"/>
                <a:ext cx="41909" cy="61594"/>
              </a:xfrm>
              <a:custGeom>
                <a:avLst/>
                <a:gdLst>
                  <a:gd name="connsiteX0" fmla="*/ 41910 w 41909"/>
                  <a:gd name="connsiteY0" fmla="*/ 23495 h 61594"/>
                  <a:gd name="connsiteX1" fmla="*/ 41910 w 41909"/>
                  <a:gd name="connsiteY1" fmla="*/ 13335 h 61594"/>
                  <a:gd name="connsiteX2" fmla="*/ 26035 w 41909"/>
                  <a:gd name="connsiteY2" fmla="*/ 13335 h 61594"/>
                  <a:gd name="connsiteX3" fmla="*/ 26035 w 41909"/>
                  <a:gd name="connsiteY3" fmla="*/ 0 h 61594"/>
                  <a:gd name="connsiteX4" fmla="*/ 13335 w 41909"/>
                  <a:gd name="connsiteY4" fmla="*/ 0 h 61594"/>
                  <a:gd name="connsiteX5" fmla="*/ 13335 w 41909"/>
                  <a:gd name="connsiteY5" fmla="*/ 13335 h 61594"/>
                  <a:gd name="connsiteX6" fmla="*/ 0 w 41909"/>
                  <a:gd name="connsiteY6" fmla="*/ 13335 h 61594"/>
                  <a:gd name="connsiteX7" fmla="*/ 0 w 41909"/>
                  <a:gd name="connsiteY7" fmla="*/ 23495 h 61594"/>
                  <a:gd name="connsiteX8" fmla="*/ 13335 w 41909"/>
                  <a:gd name="connsiteY8" fmla="*/ 23495 h 61594"/>
                  <a:gd name="connsiteX9" fmla="*/ 13335 w 41909"/>
                  <a:gd name="connsiteY9" fmla="*/ 40640 h 61594"/>
                  <a:gd name="connsiteX10" fmla="*/ 17145 w 41909"/>
                  <a:gd name="connsiteY10" fmla="*/ 54610 h 61594"/>
                  <a:gd name="connsiteX11" fmla="*/ 33655 w 41909"/>
                  <a:gd name="connsiteY11" fmla="*/ 61595 h 61594"/>
                  <a:gd name="connsiteX12" fmla="*/ 41275 w 41909"/>
                  <a:gd name="connsiteY12" fmla="*/ 60960 h 61594"/>
                  <a:gd name="connsiteX13" fmla="*/ 39370 w 41909"/>
                  <a:gd name="connsiteY13" fmla="*/ 50165 h 61594"/>
                  <a:gd name="connsiteX14" fmla="*/ 34290 w 41909"/>
                  <a:gd name="connsiteY14" fmla="*/ 50800 h 61594"/>
                  <a:gd name="connsiteX15" fmla="*/ 27305 w 41909"/>
                  <a:gd name="connsiteY15" fmla="*/ 48260 h 61594"/>
                  <a:gd name="connsiteX16" fmla="*/ 25400 w 41909"/>
                  <a:gd name="connsiteY16" fmla="*/ 41910 h 61594"/>
                  <a:gd name="connsiteX17" fmla="*/ 25400 w 41909"/>
                  <a:gd name="connsiteY17" fmla="*/ 23495 h 61594"/>
                  <a:gd name="connsiteX18" fmla="*/ 41910 w 41909"/>
                  <a:gd name="connsiteY18" fmla="*/ 23495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09" h="61594">
                    <a:moveTo>
                      <a:pt x="41910" y="23495"/>
                    </a:moveTo>
                    <a:lnTo>
                      <a:pt x="41910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40005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910" y="2349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727DB8DA-C41A-AD9E-14BD-BEA887F01F03}"/>
                  </a:ext>
                </a:extLst>
              </p:cNvPr>
              <p:cNvSpPr/>
              <p:nvPr/>
            </p:nvSpPr>
            <p:spPr>
              <a:xfrm>
                <a:off x="3229610" y="2190750"/>
                <a:ext cx="42544" cy="41275"/>
              </a:xfrm>
              <a:custGeom>
                <a:avLst/>
                <a:gdLst>
                  <a:gd name="connsiteX0" fmla="*/ 33020 w 42544"/>
                  <a:gd name="connsiteY0" fmla="*/ 3810 h 41275"/>
                  <a:gd name="connsiteX1" fmla="*/ 20955 w 42544"/>
                  <a:gd name="connsiteY1" fmla="*/ 0 h 41275"/>
                  <a:gd name="connsiteX2" fmla="*/ 0 w 42544"/>
                  <a:gd name="connsiteY2" fmla="*/ 20955 h 41275"/>
                  <a:gd name="connsiteX3" fmla="*/ 5715 w 42544"/>
                  <a:gd name="connsiteY3" fmla="*/ 34925 h 41275"/>
                  <a:gd name="connsiteX4" fmla="*/ 17780 w 42544"/>
                  <a:gd name="connsiteY4" fmla="*/ 41275 h 41275"/>
                  <a:gd name="connsiteX5" fmla="*/ 21590 w 42544"/>
                  <a:gd name="connsiteY5" fmla="*/ 41275 h 41275"/>
                  <a:gd name="connsiteX6" fmla="*/ 42545 w 42544"/>
                  <a:gd name="connsiteY6" fmla="*/ 20320 h 41275"/>
                  <a:gd name="connsiteX7" fmla="*/ 41275 w 42544"/>
                  <a:gd name="connsiteY7" fmla="*/ 13970 h 41275"/>
                  <a:gd name="connsiteX8" fmla="*/ 33020 w 42544"/>
                  <a:gd name="connsiteY8" fmla="*/ 381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44" h="41275">
                    <a:moveTo>
                      <a:pt x="33020" y="3810"/>
                    </a:moveTo>
                    <a:cubicBezTo>
                      <a:pt x="29845" y="1270"/>
                      <a:pt x="25400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6670"/>
                      <a:pt x="1905" y="31115"/>
                      <a:pt x="5715" y="34925"/>
                    </a:cubicBezTo>
                    <a:cubicBezTo>
                      <a:pt x="8890" y="38100"/>
                      <a:pt x="12700" y="40640"/>
                      <a:pt x="17780" y="41275"/>
                    </a:cubicBezTo>
                    <a:cubicBezTo>
                      <a:pt x="19050" y="41275"/>
                      <a:pt x="20320" y="41275"/>
                      <a:pt x="21590" y="41275"/>
                    </a:cubicBezTo>
                    <a:cubicBezTo>
                      <a:pt x="33020" y="41275"/>
                      <a:pt x="42545" y="31750"/>
                      <a:pt x="42545" y="20320"/>
                    </a:cubicBezTo>
                    <a:cubicBezTo>
                      <a:pt x="42545" y="18415"/>
                      <a:pt x="41910" y="15875"/>
                      <a:pt x="41275" y="13970"/>
                    </a:cubicBezTo>
                    <a:cubicBezTo>
                      <a:pt x="40005" y="10160"/>
                      <a:pt x="36830" y="6350"/>
                      <a:pt x="33020" y="381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3A11E235-01C8-CEAE-D1E7-165DCE119153}"/>
                  </a:ext>
                </a:extLst>
              </p:cNvPr>
              <p:cNvSpPr/>
              <p:nvPr/>
            </p:nvSpPr>
            <p:spPr>
              <a:xfrm>
                <a:off x="3260725" y="2299970"/>
                <a:ext cx="41909" cy="41909"/>
              </a:xfrm>
              <a:custGeom>
                <a:avLst/>
                <a:gdLst>
                  <a:gd name="connsiteX0" fmla="*/ 25400 w 41909"/>
                  <a:gd name="connsiteY0" fmla="*/ 635 h 41909"/>
                  <a:gd name="connsiteX1" fmla="*/ 20955 w 41909"/>
                  <a:gd name="connsiteY1" fmla="*/ 0 h 41909"/>
                  <a:gd name="connsiteX2" fmla="*/ 0 w 41909"/>
                  <a:gd name="connsiteY2" fmla="*/ 20955 h 41909"/>
                  <a:gd name="connsiteX3" fmla="*/ 3175 w 41909"/>
                  <a:gd name="connsiteY3" fmla="*/ 32385 h 41909"/>
                  <a:gd name="connsiteX4" fmla="*/ 13970 w 41909"/>
                  <a:gd name="connsiteY4" fmla="*/ 40640 h 41909"/>
                  <a:gd name="connsiteX5" fmla="*/ 20955 w 41909"/>
                  <a:gd name="connsiteY5" fmla="*/ 41910 h 41909"/>
                  <a:gd name="connsiteX6" fmla="*/ 41910 w 41909"/>
                  <a:gd name="connsiteY6" fmla="*/ 20955 h 41909"/>
                  <a:gd name="connsiteX7" fmla="*/ 36830 w 41909"/>
                  <a:gd name="connsiteY7" fmla="*/ 7620 h 41909"/>
                  <a:gd name="connsiteX8" fmla="*/ 25400 w 41909"/>
                  <a:gd name="connsiteY8" fmla="*/ 635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09" h="41909">
                    <a:moveTo>
                      <a:pt x="25400" y="635"/>
                    </a:moveTo>
                    <a:cubicBezTo>
                      <a:pt x="24130" y="635"/>
                      <a:pt x="22225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5400"/>
                      <a:pt x="1270" y="29210"/>
                      <a:pt x="3175" y="32385"/>
                    </a:cubicBezTo>
                    <a:cubicBezTo>
                      <a:pt x="5715" y="36195"/>
                      <a:pt x="9525" y="39370"/>
                      <a:pt x="13970" y="40640"/>
                    </a:cubicBezTo>
                    <a:cubicBezTo>
                      <a:pt x="15875" y="41275"/>
                      <a:pt x="18415" y="41910"/>
                      <a:pt x="20955" y="41910"/>
                    </a:cubicBezTo>
                    <a:cubicBezTo>
                      <a:pt x="32385" y="41910"/>
                      <a:pt x="41910" y="32385"/>
                      <a:pt x="41910" y="20955"/>
                    </a:cubicBezTo>
                    <a:cubicBezTo>
                      <a:pt x="41910" y="15875"/>
                      <a:pt x="40005" y="11430"/>
                      <a:pt x="36830" y="7620"/>
                    </a:cubicBezTo>
                    <a:cubicBezTo>
                      <a:pt x="33655" y="3810"/>
                      <a:pt x="29845" y="1270"/>
                      <a:pt x="25400" y="635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74982A2-3443-A9C1-0A45-57015B9952B2}"/>
                  </a:ext>
                </a:extLst>
              </p:cNvPr>
              <p:cNvSpPr/>
              <p:nvPr/>
            </p:nvSpPr>
            <p:spPr>
              <a:xfrm>
                <a:off x="3183889" y="2395854"/>
                <a:ext cx="41275" cy="41910"/>
              </a:xfrm>
              <a:custGeom>
                <a:avLst/>
                <a:gdLst>
                  <a:gd name="connsiteX0" fmla="*/ 27940 w 41275"/>
                  <a:gd name="connsiteY0" fmla="*/ 1270 h 41910"/>
                  <a:gd name="connsiteX1" fmla="*/ 20955 w 41275"/>
                  <a:gd name="connsiteY1" fmla="*/ 0 h 41910"/>
                  <a:gd name="connsiteX2" fmla="*/ 0 w 41275"/>
                  <a:gd name="connsiteY2" fmla="*/ 20955 h 41910"/>
                  <a:gd name="connsiteX3" fmla="*/ 5715 w 41275"/>
                  <a:gd name="connsiteY3" fmla="*/ 35560 h 41910"/>
                  <a:gd name="connsiteX4" fmla="*/ 17780 w 41275"/>
                  <a:gd name="connsiteY4" fmla="*/ 41910 h 41910"/>
                  <a:gd name="connsiteX5" fmla="*/ 20320 w 41275"/>
                  <a:gd name="connsiteY5" fmla="*/ 41910 h 41910"/>
                  <a:gd name="connsiteX6" fmla="*/ 41275 w 41275"/>
                  <a:gd name="connsiteY6" fmla="*/ 20955 h 41910"/>
                  <a:gd name="connsiteX7" fmla="*/ 38100 w 41275"/>
                  <a:gd name="connsiteY7" fmla="*/ 9525 h 41910"/>
                  <a:gd name="connsiteX8" fmla="*/ 27940 w 41275"/>
                  <a:gd name="connsiteY8" fmla="*/ 127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75" h="41910">
                    <a:moveTo>
                      <a:pt x="27940" y="1270"/>
                    </a:moveTo>
                    <a:cubicBezTo>
                      <a:pt x="26035" y="635"/>
                      <a:pt x="23495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6670"/>
                      <a:pt x="2540" y="31750"/>
                      <a:pt x="5715" y="35560"/>
                    </a:cubicBezTo>
                    <a:cubicBezTo>
                      <a:pt x="8890" y="38735"/>
                      <a:pt x="13335" y="41275"/>
                      <a:pt x="17780" y="41910"/>
                    </a:cubicBezTo>
                    <a:cubicBezTo>
                      <a:pt x="18415" y="41910"/>
                      <a:pt x="19685" y="41910"/>
                      <a:pt x="20320" y="41910"/>
                    </a:cubicBezTo>
                    <a:cubicBezTo>
                      <a:pt x="31750" y="41910"/>
                      <a:pt x="41275" y="32385"/>
                      <a:pt x="41275" y="20955"/>
                    </a:cubicBezTo>
                    <a:cubicBezTo>
                      <a:pt x="41275" y="16510"/>
                      <a:pt x="40005" y="12700"/>
                      <a:pt x="38100" y="9525"/>
                    </a:cubicBezTo>
                    <a:cubicBezTo>
                      <a:pt x="36195" y="5715"/>
                      <a:pt x="32385" y="2540"/>
                      <a:pt x="27940" y="127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B64D9F8E-22A3-F9D8-7200-F81A438664B3}"/>
                  </a:ext>
                </a:extLst>
              </p:cNvPr>
              <p:cNvSpPr/>
              <p:nvPr/>
            </p:nvSpPr>
            <p:spPr>
              <a:xfrm>
                <a:off x="3100070" y="2428239"/>
                <a:ext cx="41909" cy="41910"/>
              </a:xfrm>
              <a:custGeom>
                <a:avLst/>
                <a:gdLst>
                  <a:gd name="connsiteX0" fmla="*/ 24765 w 41909"/>
                  <a:gd name="connsiteY0" fmla="*/ 0 h 41910"/>
                  <a:gd name="connsiteX1" fmla="*/ 20955 w 41909"/>
                  <a:gd name="connsiteY1" fmla="*/ 0 h 41910"/>
                  <a:gd name="connsiteX2" fmla="*/ 0 w 41909"/>
                  <a:gd name="connsiteY2" fmla="*/ 20955 h 41910"/>
                  <a:gd name="connsiteX3" fmla="*/ 3175 w 41909"/>
                  <a:gd name="connsiteY3" fmla="*/ 31750 h 41910"/>
                  <a:gd name="connsiteX4" fmla="*/ 13335 w 41909"/>
                  <a:gd name="connsiteY4" fmla="*/ 40640 h 41910"/>
                  <a:gd name="connsiteX5" fmla="*/ 20955 w 41909"/>
                  <a:gd name="connsiteY5" fmla="*/ 41910 h 41910"/>
                  <a:gd name="connsiteX6" fmla="*/ 41910 w 41909"/>
                  <a:gd name="connsiteY6" fmla="*/ 20955 h 41910"/>
                  <a:gd name="connsiteX7" fmla="*/ 36195 w 41909"/>
                  <a:gd name="connsiteY7" fmla="*/ 6985 h 41910"/>
                  <a:gd name="connsiteX8" fmla="*/ 24765 w 41909"/>
                  <a:gd name="connsiteY8" fmla="*/ 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09" h="41910">
                    <a:moveTo>
                      <a:pt x="24765" y="0"/>
                    </a:moveTo>
                    <a:cubicBezTo>
                      <a:pt x="23495" y="0"/>
                      <a:pt x="22225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4765"/>
                      <a:pt x="1270" y="28575"/>
                      <a:pt x="3175" y="31750"/>
                    </a:cubicBezTo>
                    <a:cubicBezTo>
                      <a:pt x="5715" y="35560"/>
                      <a:pt x="8890" y="38735"/>
                      <a:pt x="13335" y="40640"/>
                    </a:cubicBezTo>
                    <a:cubicBezTo>
                      <a:pt x="15875" y="41910"/>
                      <a:pt x="18415" y="41910"/>
                      <a:pt x="20955" y="41910"/>
                    </a:cubicBezTo>
                    <a:cubicBezTo>
                      <a:pt x="32385" y="41910"/>
                      <a:pt x="41910" y="32385"/>
                      <a:pt x="41910" y="20955"/>
                    </a:cubicBezTo>
                    <a:cubicBezTo>
                      <a:pt x="41910" y="15240"/>
                      <a:pt x="40005" y="10795"/>
                      <a:pt x="36195" y="6985"/>
                    </a:cubicBezTo>
                    <a:cubicBezTo>
                      <a:pt x="33655" y="2540"/>
                      <a:pt x="29210" y="635"/>
                      <a:pt x="24765" y="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8E6E0BE0-17CF-9DA6-32C7-C733637B84EE}"/>
                  </a:ext>
                </a:extLst>
              </p:cNvPr>
              <p:cNvSpPr/>
              <p:nvPr/>
            </p:nvSpPr>
            <p:spPr>
              <a:xfrm>
                <a:off x="3275965" y="2381885"/>
                <a:ext cx="42544" cy="41910"/>
              </a:xfrm>
              <a:custGeom>
                <a:avLst/>
                <a:gdLst>
                  <a:gd name="connsiteX0" fmla="*/ 33020 w 42544"/>
                  <a:gd name="connsiteY0" fmla="*/ 3810 h 41910"/>
                  <a:gd name="connsiteX1" fmla="*/ 20955 w 42544"/>
                  <a:gd name="connsiteY1" fmla="*/ 0 h 41910"/>
                  <a:gd name="connsiteX2" fmla="*/ 0 w 42544"/>
                  <a:gd name="connsiteY2" fmla="*/ 20955 h 41910"/>
                  <a:gd name="connsiteX3" fmla="*/ 9525 w 42544"/>
                  <a:gd name="connsiteY3" fmla="*/ 38100 h 41910"/>
                  <a:gd name="connsiteX4" fmla="*/ 21590 w 42544"/>
                  <a:gd name="connsiteY4" fmla="*/ 41910 h 41910"/>
                  <a:gd name="connsiteX5" fmla="*/ 22860 w 42544"/>
                  <a:gd name="connsiteY5" fmla="*/ 41910 h 41910"/>
                  <a:gd name="connsiteX6" fmla="*/ 42545 w 42544"/>
                  <a:gd name="connsiteY6" fmla="*/ 20955 h 41910"/>
                  <a:gd name="connsiteX7" fmla="*/ 41910 w 42544"/>
                  <a:gd name="connsiteY7" fmla="*/ 15240 h 41910"/>
                  <a:gd name="connsiteX8" fmla="*/ 33020 w 42544"/>
                  <a:gd name="connsiteY8" fmla="*/ 381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44" h="41910">
                    <a:moveTo>
                      <a:pt x="33020" y="3810"/>
                    </a:moveTo>
                    <a:cubicBezTo>
                      <a:pt x="29845" y="1270"/>
                      <a:pt x="25400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7940"/>
                      <a:pt x="3810" y="34290"/>
                      <a:pt x="9525" y="38100"/>
                    </a:cubicBezTo>
                    <a:cubicBezTo>
                      <a:pt x="12700" y="40640"/>
                      <a:pt x="17145" y="41910"/>
                      <a:pt x="21590" y="41910"/>
                    </a:cubicBezTo>
                    <a:cubicBezTo>
                      <a:pt x="22225" y="41910"/>
                      <a:pt x="22225" y="41910"/>
                      <a:pt x="22860" y="41910"/>
                    </a:cubicBezTo>
                    <a:cubicBezTo>
                      <a:pt x="33655" y="41275"/>
                      <a:pt x="42545" y="32385"/>
                      <a:pt x="42545" y="20955"/>
                    </a:cubicBezTo>
                    <a:cubicBezTo>
                      <a:pt x="42545" y="19050"/>
                      <a:pt x="42545" y="17145"/>
                      <a:pt x="41910" y="15240"/>
                    </a:cubicBezTo>
                    <a:cubicBezTo>
                      <a:pt x="39370" y="10795"/>
                      <a:pt x="36830" y="6985"/>
                      <a:pt x="33020" y="381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B4688F53-008E-A51B-9A07-6A2D5E2396A4}"/>
                  </a:ext>
                </a:extLst>
              </p:cNvPr>
              <p:cNvSpPr/>
              <p:nvPr/>
            </p:nvSpPr>
            <p:spPr>
              <a:xfrm>
                <a:off x="3250564" y="2472907"/>
                <a:ext cx="41910" cy="42962"/>
              </a:xfrm>
              <a:custGeom>
                <a:avLst/>
                <a:gdLst>
                  <a:gd name="connsiteX0" fmla="*/ 19685 w 41910"/>
                  <a:gd name="connsiteY0" fmla="*/ 417 h 42962"/>
                  <a:gd name="connsiteX1" fmla="*/ 0 w 41910"/>
                  <a:gd name="connsiteY1" fmla="*/ 21372 h 42962"/>
                  <a:gd name="connsiteX2" fmla="*/ 5080 w 41910"/>
                  <a:gd name="connsiteY2" fmla="*/ 35342 h 42962"/>
                  <a:gd name="connsiteX3" fmla="*/ 17145 w 41910"/>
                  <a:gd name="connsiteY3" fmla="*/ 42327 h 42962"/>
                  <a:gd name="connsiteX4" fmla="*/ 20955 w 41910"/>
                  <a:gd name="connsiteY4" fmla="*/ 42962 h 42962"/>
                  <a:gd name="connsiteX5" fmla="*/ 41910 w 41910"/>
                  <a:gd name="connsiteY5" fmla="*/ 22007 h 42962"/>
                  <a:gd name="connsiteX6" fmla="*/ 33020 w 41910"/>
                  <a:gd name="connsiteY6" fmla="*/ 4862 h 42962"/>
                  <a:gd name="connsiteX7" fmla="*/ 20955 w 41910"/>
                  <a:gd name="connsiteY7" fmla="*/ 1052 h 42962"/>
                  <a:gd name="connsiteX8" fmla="*/ 19685 w 41910"/>
                  <a:gd name="connsiteY8" fmla="*/ 417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10" h="42962">
                    <a:moveTo>
                      <a:pt x="19685" y="417"/>
                    </a:moveTo>
                    <a:cubicBezTo>
                      <a:pt x="8890" y="1052"/>
                      <a:pt x="0" y="9942"/>
                      <a:pt x="0" y="21372"/>
                    </a:cubicBezTo>
                    <a:cubicBezTo>
                      <a:pt x="0" y="26452"/>
                      <a:pt x="1905" y="31532"/>
                      <a:pt x="5080" y="35342"/>
                    </a:cubicBezTo>
                    <a:cubicBezTo>
                      <a:pt x="8255" y="38517"/>
                      <a:pt x="12065" y="41057"/>
                      <a:pt x="17145" y="42327"/>
                    </a:cubicBezTo>
                    <a:cubicBezTo>
                      <a:pt x="18415" y="42327"/>
                      <a:pt x="19685" y="42962"/>
                      <a:pt x="20955" y="42962"/>
                    </a:cubicBezTo>
                    <a:cubicBezTo>
                      <a:pt x="32385" y="42962"/>
                      <a:pt x="41910" y="33437"/>
                      <a:pt x="41910" y="22007"/>
                    </a:cubicBezTo>
                    <a:cubicBezTo>
                      <a:pt x="41910" y="15022"/>
                      <a:pt x="38100" y="8672"/>
                      <a:pt x="33020" y="4862"/>
                    </a:cubicBezTo>
                    <a:cubicBezTo>
                      <a:pt x="29845" y="2322"/>
                      <a:pt x="25400" y="1052"/>
                      <a:pt x="20955" y="1052"/>
                    </a:cubicBezTo>
                    <a:cubicBezTo>
                      <a:pt x="20955" y="-218"/>
                      <a:pt x="20320" y="-218"/>
                      <a:pt x="19685" y="417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1BABCD0-3BDC-52E4-4227-0009F1B8977F}"/>
                </a:ext>
              </a:extLst>
            </p:cNvPr>
            <p:cNvSpPr/>
            <p:nvPr/>
          </p:nvSpPr>
          <p:spPr>
            <a:xfrm>
              <a:off x="1641475" y="2136775"/>
              <a:ext cx="419100" cy="419100"/>
            </a:xfrm>
            <a:custGeom>
              <a:avLst/>
              <a:gdLst>
                <a:gd name="connsiteX0" fmla="*/ 0 w 419100"/>
                <a:gd name="connsiteY0" fmla="*/ 0 h 419100"/>
                <a:gd name="connsiteX1" fmla="*/ 419100 w 419100"/>
                <a:gd name="connsiteY1" fmla="*/ 0 h 419100"/>
                <a:gd name="connsiteX2" fmla="*/ 419100 w 419100"/>
                <a:gd name="connsiteY2" fmla="*/ 419100 h 419100"/>
                <a:gd name="connsiteX3" fmla="*/ 0 w 419100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2A2AD5C-9962-ED33-0DB4-0CF02CBE139F}"/>
                </a:ext>
              </a:extLst>
            </p:cNvPr>
            <p:cNvSpPr/>
            <p:nvPr/>
          </p:nvSpPr>
          <p:spPr>
            <a:xfrm>
              <a:off x="1720214" y="2216785"/>
              <a:ext cx="68580" cy="258444"/>
            </a:xfrm>
            <a:custGeom>
              <a:avLst/>
              <a:gdLst>
                <a:gd name="connsiteX0" fmla="*/ 0 w 68580"/>
                <a:gd name="connsiteY0" fmla="*/ 0 h 258444"/>
                <a:gd name="connsiteX1" fmla="*/ 27305 w 68580"/>
                <a:gd name="connsiteY1" fmla="*/ 0 h 258444"/>
                <a:gd name="connsiteX2" fmla="*/ 27305 w 68580"/>
                <a:gd name="connsiteY2" fmla="*/ 229870 h 258444"/>
                <a:gd name="connsiteX3" fmla="*/ 68580 w 68580"/>
                <a:gd name="connsiteY3" fmla="*/ 229870 h 258444"/>
                <a:gd name="connsiteX4" fmla="*/ 68580 w 68580"/>
                <a:gd name="connsiteY4" fmla="*/ 258445 h 258444"/>
                <a:gd name="connsiteX5" fmla="*/ 0 w 68580"/>
                <a:gd name="connsiteY5" fmla="*/ 258445 h 2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" h="258444">
                  <a:moveTo>
                    <a:pt x="0" y="0"/>
                  </a:moveTo>
                  <a:lnTo>
                    <a:pt x="27305" y="0"/>
                  </a:lnTo>
                  <a:lnTo>
                    <a:pt x="27305" y="229870"/>
                  </a:lnTo>
                  <a:lnTo>
                    <a:pt x="68580" y="229870"/>
                  </a:lnTo>
                  <a:lnTo>
                    <a:pt x="68580" y="258445"/>
                  </a:lnTo>
                  <a:lnTo>
                    <a:pt x="0" y="258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A27BECF-2E9A-A941-5EF6-AAEC0FA614A3}"/>
                </a:ext>
              </a:extLst>
            </p:cNvPr>
            <p:cNvSpPr/>
            <p:nvPr/>
          </p:nvSpPr>
          <p:spPr>
            <a:xfrm>
              <a:off x="1912620" y="2216785"/>
              <a:ext cx="69214" cy="258444"/>
            </a:xfrm>
            <a:custGeom>
              <a:avLst/>
              <a:gdLst>
                <a:gd name="connsiteX0" fmla="*/ 0 w 69214"/>
                <a:gd name="connsiteY0" fmla="*/ 0 h 258444"/>
                <a:gd name="connsiteX1" fmla="*/ 69215 w 69214"/>
                <a:gd name="connsiteY1" fmla="*/ 0 h 258444"/>
                <a:gd name="connsiteX2" fmla="*/ 69215 w 69214"/>
                <a:gd name="connsiteY2" fmla="*/ 28575 h 258444"/>
                <a:gd name="connsiteX3" fmla="*/ 27305 w 69214"/>
                <a:gd name="connsiteY3" fmla="*/ 28575 h 258444"/>
                <a:gd name="connsiteX4" fmla="*/ 27305 w 69214"/>
                <a:gd name="connsiteY4" fmla="*/ 111125 h 258444"/>
                <a:gd name="connsiteX5" fmla="*/ 66675 w 69214"/>
                <a:gd name="connsiteY5" fmla="*/ 111125 h 258444"/>
                <a:gd name="connsiteX6" fmla="*/ 66675 w 69214"/>
                <a:gd name="connsiteY6" fmla="*/ 140970 h 258444"/>
                <a:gd name="connsiteX7" fmla="*/ 27305 w 69214"/>
                <a:gd name="connsiteY7" fmla="*/ 140970 h 258444"/>
                <a:gd name="connsiteX8" fmla="*/ 27305 w 69214"/>
                <a:gd name="connsiteY8" fmla="*/ 229870 h 258444"/>
                <a:gd name="connsiteX9" fmla="*/ 69215 w 69214"/>
                <a:gd name="connsiteY9" fmla="*/ 229870 h 258444"/>
                <a:gd name="connsiteX10" fmla="*/ 69215 w 69214"/>
                <a:gd name="connsiteY10" fmla="*/ 258445 h 258444"/>
                <a:gd name="connsiteX11" fmla="*/ 0 w 69214"/>
                <a:gd name="connsiteY11" fmla="*/ 258445 h 2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4" h="258444">
                  <a:moveTo>
                    <a:pt x="0" y="0"/>
                  </a:moveTo>
                  <a:lnTo>
                    <a:pt x="69215" y="0"/>
                  </a:lnTo>
                  <a:lnTo>
                    <a:pt x="69215" y="28575"/>
                  </a:lnTo>
                  <a:lnTo>
                    <a:pt x="27305" y="28575"/>
                  </a:lnTo>
                  <a:lnTo>
                    <a:pt x="27305" y="111125"/>
                  </a:lnTo>
                  <a:lnTo>
                    <a:pt x="66675" y="111125"/>
                  </a:lnTo>
                  <a:lnTo>
                    <a:pt x="66675" y="140970"/>
                  </a:lnTo>
                  <a:lnTo>
                    <a:pt x="27305" y="140970"/>
                  </a:lnTo>
                  <a:lnTo>
                    <a:pt x="27305" y="229870"/>
                  </a:lnTo>
                  <a:lnTo>
                    <a:pt x="69215" y="229870"/>
                  </a:lnTo>
                  <a:lnTo>
                    <a:pt x="69215" y="258445"/>
                  </a:lnTo>
                  <a:lnTo>
                    <a:pt x="0" y="258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04A22D3-3D07-D19E-0634-4AEB36874945}"/>
                </a:ext>
              </a:extLst>
            </p:cNvPr>
            <p:cNvSpPr/>
            <p:nvPr/>
          </p:nvSpPr>
          <p:spPr>
            <a:xfrm>
              <a:off x="1807886" y="2216785"/>
              <a:ext cx="77820" cy="258444"/>
            </a:xfrm>
            <a:custGeom>
              <a:avLst/>
              <a:gdLst>
                <a:gd name="connsiteX0" fmla="*/ 5038 w 77820"/>
                <a:gd name="connsiteY0" fmla="*/ 258445 h 258444"/>
                <a:gd name="connsiteX1" fmla="*/ 5038 w 77820"/>
                <a:gd name="connsiteY1" fmla="*/ 230505 h 258444"/>
                <a:gd name="connsiteX2" fmla="*/ 13928 w 77820"/>
                <a:gd name="connsiteY2" fmla="*/ 230505 h 258444"/>
                <a:gd name="connsiteX3" fmla="*/ 47584 w 77820"/>
                <a:gd name="connsiteY3" fmla="*/ 204470 h 258444"/>
                <a:gd name="connsiteX4" fmla="*/ 25993 w 77820"/>
                <a:gd name="connsiteY4" fmla="*/ 136525 h 258444"/>
                <a:gd name="connsiteX5" fmla="*/ 25993 w 77820"/>
                <a:gd name="connsiteY5" fmla="*/ 135890 h 258444"/>
                <a:gd name="connsiteX6" fmla="*/ 1228 w 77820"/>
                <a:gd name="connsiteY6" fmla="*/ 53975 h 258444"/>
                <a:gd name="connsiteX7" fmla="*/ 63459 w 77820"/>
                <a:gd name="connsiteY7" fmla="*/ 0 h 258444"/>
                <a:gd name="connsiteX8" fmla="*/ 72349 w 77820"/>
                <a:gd name="connsiteY8" fmla="*/ 0 h 258444"/>
                <a:gd name="connsiteX9" fmla="*/ 72349 w 77820"/>
                <a:gd name="connsiteY9" fmla="*/ 27940 h 258444"/>
                <a:gd name="connsiteX10" fmla="*/ 63459 w 77820"/>
                <a:gd name="connsiteY10" fmla="*/ 27940 h 258444"/>
                <a:gd name="connsiteX11" fmla="*/ 29803 w 77820"/>
                <a:gd name="connsiteY11" fmla="*/ 53340 h 258444"/>
                <a:gd name="connsiteX12" fmla="*/ 50759 w 77820"/>
                <a:gd name="connsiteY12" fmla="*/ 119380 h 258444"/>
                <a:gd name="connsiteX13" fmla="*/ 51393 w 77820"/>
                <a:gd name="connsiteY13" fmla="*/ 120650 h 258444"/>
                <a:gd name="connsiteX14" fmla="*/ 76793 w 77820"/>
                <a:gd name="connsiteY14" fmla="*/ 203835 h 258444"/>
                <a:gd name="connsiteX15" fmla="*/ 15198 w 77820"/>
                <a:gd name="connsiteY15" fmla="*/ 257810 h 258444"/>
                <a:gd name="connsiteX16" fmla="*/ 5038 w 77820"/>
                <a:gd name="connsiteY16" fmla="*/ 258445 h 2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820" h="258444">
                  <a:moveTo>
                    <a:pt x="5038" y="258445"/>
                  </a:moveTo>
                  <a:lnTo>
                    <a:pt x="5038" y="230505"/>
                  </a:lnTo>
                  <a:lnTo>
                    <a:pt x="13928" y="230505"/>
                  </a:lnTo>
                  <a:cubicBezTo>
                    <a:pt x="25359" y="230505"/>
                    <a:pt x="44409" y="222250"/>
                    <a:pt x="47584" y="204470"/>
                  </a:cubicBezTo>
                  <a:cubicBezTo>
                    <a:pt x="50123" y="187325"/>
                    <a:pt x="48218" y="174625"/>
                    <a:pt x="25993" y="136525"/>
                  </a:cubicBezTo>
                  <a:lnTo>
                    <a:pt x="25993" y="135890"/>
                  </a:lnTo>
                  <a:cubicBezTo>
                    <a:pt x="10753" y="110490"/>
                    <a:pt x="-4487" y="88900"/>
                    <a:pt x="1228" y="53975"/>
                  </a:cubicBezTo>
                  <a:cubicBezTo>
                    <a:pt x="6943" y="16510"/>
                    <a:pt x="36788" y="0"/>
                    <a:pt x="63459" y="0"/>
                  </a:cubicBezTo>
                  <a:lnTo>
                    <a:pt x="72349" y="0"/>
                  </a:lnTo>
                  <a:lnTo>
                    <a:pt x="72349" y="27940"/>
                  </a:lnTo>
                  <a:lnTo>
                    <a:pt x="63459" y="27940"/>
                  </a:lnTo>
                  <a:cubicBezTo>
                    <a:pt x="52028" y="27940"/>
                    <a:pt x="32343" y="35560"/>
                    <a:pt x="29803" y="53340"/>
                  </a:cubicBezTo>
                  <a:cubicBezTo>
                    <a:pt x="27263" y="70485"/>
                    <a:pt x="29168" y="81915"/>
                    <a:pt x="50759" y="119380"/>
                  </a:cubicBezTo>
                  <a:lnTo>
                    <a:pt x="51393" y="120650"/>
                  </a:lnTo>
                  <a:cubicBezTo>
                    <a:pt x="67268" y="146685"/>
                    <a:pt x="81874" y="169545"/>
                    <a:pt x="76793" y="203835"/>
                  </a:cubicBezTo>
                  <a:cubicBezTo>
                    <a:pt x="71078" y="241300"/>
                    <a:pt x="41868" y="257810"/>
                    <a:pt x="15198" y="257810"/>
                  </a:cubicBezTo>
                  <a:lnTo>
                    <a:pt x="5038" y="258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9C9687-A9F5-2903-DB87-E57A27B9F979}"/>
                </a:ext>
              </a:extLst>
            </p:cNvPr>
            <p:cNvSpPr/>
            <p:nvPr/>
          </p:nvSpPr>
          <p:spPr>
            <a:xfrm>
              <a:off x="2138679" y="2237739"/>
              <a:ext cx="26670" cy="34925"/>
            </a:xfrm>
            <a:custGeom>
              <a:avLst/>
              <a:gdLst>
                <a:gd name="connsiteX0" fmla="*/ 10795 w 26670"/>
                <a:gd name="connsiteY0" fmla="*/ 4445 h 34925"/>
                <a:gd name="connsiteX1" fmla="*/ 0 w 26670"/>
                <a:gd name="connsiteY1" fmla="*/ 4445 h 34925"/>
                <a:gd name="connsiteX2" fmla="*/ 0 w 26670"/>
                <a:gd name="connsiteY2" fmla="*/ 0 h 34925"/>
                <a:gd name="connsiteX3" fmla="*/ 26670 w 26670"/>
                <a:gd name="connsiteY3" fmla="*/ 0 h 34925"/>
                <a:gd name="connsiteX4" fmla="*/ 26670 w 26670"/>
                <a:gd name="connsiteY4" fmla="*/ 4445 h 34925"/>
                <a:gd name="connsiteX5" fmla="*/ 15875 w 26670"/>
                <a:gd name="connsiteY5" fmla="*/ 4445 h 34925"/>
                <a:gd name="connsiteX6" fmla="*/ 15875 w 26670"/>
                <a:gd name="connsiteY6" fmla="*/ 34925 h 34925"/>
                <a:gd name="connsiteX7" fmla="*/ 10795 w 26670"/>
                <a:gd name="connsiteY7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" h="34925">
                  <a:moveTo>
                    <a:pt x="10795" y="4445"/>
                  </a:moveTo>
                  <a:lnTo>
                    <a:pt x="0" y="4445"/>
                  </a:lnTo>
                  <a:lnTo>
                    <a:pt x="0" y="0"/>
                  </a:lnTo>
                  <a:lnTo>
                    <a:pt x="26670" y="0"/>
                  </a:lnTo>
                  <a:lnTo>
                    <a:pt x="26670" y="4445"/>
                  </a:lnTo>
                  <a:lnTo>
                    <a:pt x="15875" y="4445"/>
                  </a:lnTo>
                  <a:lnTo>
                    <a:pt x="15875" y="34925"/>
                  </a:lnTo>
                  <a:lnTo>
                    <a:pt x="10795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7CC5061-19F9-4D7E-2FF8-AB84A03D9192}"/>
                </a:ext>
              </a:extLst>
            </p:cNvPr>
            <p:cNvSpPr/>
            <p:nvPr/>
          </p:nvSpPr>
          <p:spPr>
            <a:xfrm>
              <a:off x="2170429" y="2237739"/>
              <a:ext cx="26670" cy="34925"/>
            </a:xfrm>
            <a:custGeom>
              <a:avLst/>
              <a:gdLst>
                <a:gd name="connsiteX0" fmla="*/ 0 w 26670"/>
                <a:gd name="connsiteY0" fmla="*/ 0 h 34925"/>
                <a:gd name="connsiteX1" fmla="*/ 5080 w 26670"/>
                <a:gd name="connsiteY1" fmla="*/ 0 h 34925"/>
                <a:gd name="connsiteX2" fmla="*/ 5080 w 26670"/>
                <a:gd name="connsiteY2" fmla="*/ 14605 h 34925"/>
                <a:gd name="connsiteX3" fmla="*/ 21590 w 26670"/>
                <a:gd name="connsiteY3" fmla="*/ 14605 h 34925"/>
                <a:gd name="connsiteX4" fmla="*/ 21590 w 26670"/>
                <a:gd name="connsiteY4" fmla="*/ 0 h 34925"/>
                <a:gd name="connsiteX5" fmla="*/ 26670 w 26670"/>
                <a:gd name="connsiteY5" fmla="*/ 0 h 34925"/>
                <a:gd name="connsiteX6" fmla="*/ 26670 w 26670"/>
                <a:gd name="connsiteY6" fmla="*/ 34925 h 34925"/>
                <a:gd name="connsiteX7" fmla="*/ 21590 w 26670"/>
                <a:gd name="connsiteY7" fmla="*/ 34925 h 34925"/>
                <a:gd name="connsiteX8" fmla="*/ 21590 w 26670"/>
                <a:gd name="connsiteY8" fmla="*/ 19050 h 34925"/>
                <a:gd name="connsiteX9" fmla="*/ 5080 w 26670"/>
                <a:gd name="connsiteY9" fmla="*/ 19050 h 34925"/>
                <a:gd name="connsiteX10" fmla="*/ 5080 w 26670"/>
                <a:gd name="connsiteY10" fmla="*/ 34925 h 34925"/>
                <a:gd name="connsiteX11" fmla="*/ 0 w 26670"/>
                <a:gd name="connsiteY1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" h="34925">
                  <a:moveTo>
                    <a:pt x="0" y="0"/>
                  </a:moveTo>
                  <a:lnTo>
                    <a:pt x="5080" y="0"/>
                  </a:lnTo>
                  <a:lnTo>
                    <a:pt x="5080" y="14605"/>
                  </a:lnTo>
                  <a:lnTo>
                    <a:pt x="21590" y="14605"/>
                  </a:lnTo>
                  <a:lnTo>
                    <a:pt x="21590" y="0"/>
                  </a:lnTo>
                  <a:lnTo>
                    <a:pt x="26670" y="0"/>
                  </a:lnTo>
                  <a:lnTo>
                    <a:pt x="26670" y="34925"/>
                  </a:lnTo>
                  <a:lnTo>
                    <a:pt x="21590" y="34925"/>
                  </a:lnTo>
                  <a:lnTo>
                    <a:pt x="21590" y="19050"/>
                  </a:lnTo>
                  <a:lnTo>
                    <a:pt x="5080" y="19050"/>
                  </a:lnTo>
                  <a:lnTo>
                    <a:pt x="508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C5C8279-DD54-EF1C-76A7-CD255E21DBBD}"/>
                </a:ext>
              </a:extLst>
            </p:cNvPr>
            <p:cNvSpPr/>
            <p:nvPr/>
          </p:nvSpPr>
          <p:spPr>
            <a:xfrm>
              <a:off x="2205989" y="2237739"/>
              <a:ext cx="19685" cy="34925"/>
            </a:xfrm>
            <a:custGeom>
              <a:avLst/>
              <a:gdLst>
                <a:gd name="connsiteX0" fmla="*/ 0 w 19685"/>
                <a:gd name="connsiteY0" fmla="*/ 0 h 34925"/>
                <a:gd name="connsiteX1" fmla="*/ 19685 w 19685"/>
                <a:gd name="connsiteY1" fmla="*/ 0 h 34925"/>
                <a:gd name="connsiteX2" fmla="*/ 19685 w 19685"/>
                <a:gd name="connsiteY2" fmla="*/ 4445 h 34925"/>
                <a:gd name="connsiteX3" fmla="*/ 5080 w 19685"/>
                <a:gd name="connsiteY3" fmla="*/ 4445 h 34925"/>
                <a:gd name="connsiteX4" fmla="*/ 5080 w 19685"/>
                <a:gd name="connsiteY4" fmla="*/ 14605 h 34925"/>
                <a:gd name="connsiteX5" fmla="*/ 18415 w 19685"/>
                <a:gd name="connsiteY5" fmla="*/ 14605 h 34925"/>
                <a:gd name="connsiteX6" fmla="*/ 18415 w 19685"/>
                <a:gd name="connsiteY6" fmla="*/ 19050 h 34925"/>
                <a:gd name="connsiteX7" fmla="*/ 5080 w 19685"/>
                <a:gd name="connsiteY7" fmla="*/ 19050 h 34925"/>
                <a:gd name="connsiteX8" fmla="*/ 5080 w 19685"/>
                <a:gd name="connsiteY8" fmla="*/ 30480 h 34925"/>
                <a:gd name="connsiteX9" fmla="*/ 19685 w 19685"/>
                <a:gd name="connsiteY9" fmla="*/ 30480 h 34925"/>
                <a:gd name="connsiteX10" fmla="*/ 19685 w 19685"/>
                <a:gd name="connsiteY10" fmla="*/ 34925 h 34925"/>
                <a:gd name="connsiteX11" fmla="*/ 0 w 19685"/>
                <a:gd name="connsiteY1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85" h="34925">
                  <a:moveTo>
                    <a:pt x="0" y="0"/>
                  </a:moveTo>
                  <a:lnTo>
                    <a:pt x="19685" y="0"/>
                  </a:lnTo>
                  <a:lnTo>
                    <a:pt x="19685" y="4445"/>
                  </a:lnTo>
                  <a:lnTo>
                    <a:pt x="5080" y="4445"/>
                  </a:lnTo>
                  <a:lnTo>
                    <a:pt x="5080" y="14605"/>
                  </a:lnTo>
                  <a:lnTo>
                    <a:pt x="18415" y="14605"/>
                  </a:lnTo>
                  <a:lnTo>
                    <a:pt x="18415" y="19050"/>
                  </a:lnTo>
                  <a:lnTo>
                    <a:pt x="5080" y="19050"/>
                  </a:lnTo>
                  <a:lnTo>
                    <a:pt x="5080" y="30480"/>
                  </a:lnTo>
                  <a:lnTo>
                    <a:pt x="19685" y="30480"/>
                  </a:lnTo>
                  <a:lnTo>
                    <a:pt x="19685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E4C0F36-877F-4A4A-2730-5F3925D91C09}"/>
                </a:ext>
              </a:extLst>
            </p:cNvPr>
            <p:cNvSpPr/>
            <p:nvPr/>
          </p:nvSpPr>
          <p:spPr>
            <a:xfrm>
              <a:off x="2254250" y="2216785"/>
              <a:ext cx="31750" cy="55879"/>
            </a:xfrm>
            <a:custGeom>
              <a:avLst/>
              <a:gdLst>
                <a:gd name="connsiteX0" fmla="*/ 0 w 31750"/>
                <a:gd name="connsiteY0" fmla="*/ 0 h 55879"/>
                <a:gd name="connsiteX1" fmla="*/ 8255 w 31750"/>
                <a:gd name="connsiteY1" fmla="*/ 0 h 55879"/>
                <a:gd name="connsiteX2" fmla="*/ 8255 w 31750"/>
                <a:gd name="connsiteY2" fmla="*/ 48895 h 55879"/>
                <a:gd name="connsiteX3" fmla="*/ 31750 w 31750"/>
                <a:gd name="connsiteY3" fmla="*/ 48895 h 55879"/>
                <a:gd name="connsiteX4" fmla="*/ 31750 w 31750"/>
                <a:gd name="connsiteY4" fmla="*/ 55880 h 55879"/>
                <a:gd name="connsiteX5" fmla="*/ 0 w 31750"/>
                <a:gd name="connsiteY5" fmla="*/ 55880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55879">
                  <a:moveTo>
                    <a:pt x="0" y="0"/>
                  </a:moveTo>
                  <a:lnTo>
                    <a:pt x="8255" y="0"/>
                  </a:lnTo>
                  <a:lnTo>
                    <a:pt x="8255" y="48895"/>
                  </a:lnTo>
                  <a:lnTo>
                    <a:pt x="31750" y="48895"/>
                  </a:lnTo>
                  <a:lnTo>
                    <a:pt x="31750" y="5588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6BD4AFE-3B5B-4AEF-C441-7ED3B4BF5CE8}"/>
                </a:ext>
              </a:extLst>
            </p:cNvPr>
            <p:cNvSpPr/>
            <p:nvPr/>
          </p:nvSpPr>
          <p:spPr>
            <a:xfrm>
              <a:off x="2290445" y="2225039"/>
              <a:ext cx="44450" cy="48260"/>
            </a:xfrm>
            <a:custGeom>
              <a:avLst/>
              <a:gdLst>
                <a:gd name="connsiteX0" fmla="*/ 0 w 44450"/>
                <a:gd name="connsiteY0" fmla="*/ 24130 h 48260"/>
                <a:gd name="connsiteX1" fmla="*/ 22225 w 44450"/>
                <a:gd name="connsiteY1" fmla="*/ 48260 h 48260"/>
                <a:gd name="connsiteX2" fmla="*/ 44450 w 44450"/>
                <a:gd name="connsiteY2" fmla="*/ 24130 h 48260"/>
                <a:gd name="connsiteX3" fmla="*/ 22225 w 44450"/>
                <a:gd name="connsiteY3" fmla="*/ 0 h 48260"/>
                <a:gd name="connsiteX4" fmla="*/ 0 w 44450"/>
                <a:gd name="connsiteY4" fmla="*/ 24130 h 48260"/>
                <a:gd name="connsiteX5" fmla="*/ 6985 w 44450"/>
                <a:gd name="connsiteY5" fmla="*/ 24130 h 48260"/>
                <a:gd name="connsiteX6" fmla="*/ 22225 w 44450"/>
                <a:gd name="connsiteY6" fmla="*/ 5715 h 48260"/>
                <a:gd name="connsiteX7" fmla="*/ 37465 w 44450"/>
                <a:gd name="connsiteY7" fmla="*/ 24130 h 48260"/>
                <a:gd name="connsiteX8" fmla="*/ 22225 w 44450"/>
                <a:gd name="connsiteY8" fmla="*/ 42545 h 48260"/>
                <a:gd name="connsiteX9" fmla="*/ 6985 w 44450"/>
                <a:gd name="connsiteY9" fmla="*/ 24130 h 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48260">
                  <a:moveTo>
                    <a:pt x="0" y="24130"/>
                  </a:moveTo>
                  <a:cubicBezTo>
                    <a:pt x="0" y="38100"/>
                    <a:pt x="8255" y="48260"/>
                    <a:pt x="22225" y="48260"/>
                  </a:cubicBezTo>
                  <a:cubicBezTo>
                    <a:pt x="36195" y="48260"/>
                    <a:pt x="44450" y="38100"/>
                    <a:pt x="44450" y="24130"/>
                  </a:cubicBezTo>
                  <a:cubicBezTo>
                    <a:pt x="44450" y="10160"/>
                    <a:pt x="36195" y="0"/>
                    <a:pt x="22225" y="0"/>
                  </a:cubicBezTo>
                  <a:cubicBezTo>
                    <a:pt x="8255" y="0"/>
                    <a:pt x="0" y="10795"/>
                    <a:pt x="0" y="24130"/>
                  </a:cubicBezTo>
                  <a:moveTo>
                    <a:pt x="6985" y="24130"/>
                  </a:moveTo>
                  <a:cubicBezTo>
                    <a:pt x="6985" y="14605"/>
                    <a:pt x="12065" y="5715"/>
                    <a:pt x="22225" y="5715"/>
                  </a:cubicBezTo>
                  <a:cubicBezTo>
                    <a:pt x="32385" y="5715"/>
                    <a:pt x="37465" y="14605"/>
                    <a:pt x="37465" y="24130"/>
                  </a:cubicBezTo>
                  <a:cubicBezTo>
                    <a:pt x="37465" y="33655"/>
                    <a:pt x="33020" y="42545"/>
                    <a:pt x="22225" y="42545"/>
                  </a:cubicBezTo>
                  <a:cubicBezTo>
                    <a:pt x="12065" y="42545"/>
                    <a:pt x="6985" y="33655"/>
                    <a:pt x="6985" y="2413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59A349-A2F9-C05C-FFDC-0FF2504D7E83}"/>
                </a:ext>
              </a:extLst>
            </p:cNvPr>
            <p:cNvSpPr/>
            <p:nvPr/>
          </p:nvSpPr>
          <p:spPr>
            <a:xfrm>
              <a:off x="2344420" y="2226310"/>
              <a:ext cx="36194" cy="46354"/>
            </a:xfrm>
            <a:custGeom>
              <a:avLst/>
              <a:gdLst>
                <a:gd name="connsiteX0" fmla="*/ 0 w 36194"/>
                <a:gd name="connsiteY0" fmla="*/ 0 h 46354"/>
                <a:gd name="connsiteX1" fmla="*/ 8890 w 36194"/>
                <a:gd name="connsiteY1" fmla="*/ 0 h 46354"/>
                <a:gd name="connsiteX2" fmla="*/ 29845 w 36194"/>
                <a:gd name="connsiteY2" fmla="*/ 37465 h 46354"/>
                <a:gd name="connsiteX3" fmla="*/ 29845 w 36194"/>
                <a:gd name="connsiteY3" fmla="*/ 37465 h 46354"/>
                <a:gd name="connsiteX4" fmla="*/ 29845 w 36194"/>
                <a:gd name="connsiteY4" fmla="*/ 0 h 46354"/>
                <a:gd name="connsiteX5" fmla="*/ 36195 w 36194"/>
                <a:gd name="connsiteY5" fmla="*/ 0 h 46354"/>
                <a:gd name="connsiteX6" fmla="*/ 36195 w 36194"/>
                <a:gd name="connsiteY6" fmla="*/ 46355 h 46354"/>
                <a:gd name="connsiteX7" fmla="*/ 27940 w 36194"/>
                <a:gd name="connsiteY7" fmla="*/ 46355 h 46354"/>
                <a:gd name="connsiteX8" fmla="*/ 6985 w 36194"/>
                <a:gd name="connsiteY8" fmla="*/ 8255 h 46354"/>
                <a:gd name="connsiteX9" fmla="*/ 6985 w 36194"/>
                <a:gd name="connsiteY9" fmla="*/ 8255 h 46354"/>
                <a:gd name="connsiteX10" fmla="*/ 6985 w 36194"/>
                <a:gd name="connsiteY10" fmla="*/ 46355 h 46354"/>
                <a:gd name="connsiteX11" fmla="*/ 0 w 36194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4" h="46354">
                  <a:moveTo>
                    <a:pt x="0" y="0"/>
                  </a:moveTo>
                  <a:lnTo>
                    <a:pt x="8890" y="0"/>
                  </a:lnTo>
                  <a:lnTo>
                    <a:pt x="29845" y="37465"/>
                  </a:lnTo>
                  <a:lnTo>
                    <a:pt x="29845" y="37465"/>
                  </a:lnTo>
                  <a:lnTo>
                    <a:pt x="29845" y="0"/>
                  </a:lnTo>
                  <a:lnTo>
                    <a:pt x="36195" y="0"/>
                  </a:lnTo>
                  <a:lnTo>
                    <a:pt x="36195" y="46355"/>
                  </a:lnTo>
                  <a:lnTo>
                    <a:pt x="27940" y="46355"/>
                  </a:lnTo>
                  <a:lnTo>
                    <a:pt x="6985" y="8255"/>
                  </a:lnTo>
                  <a:lnTo>
                    <a:pt x="6985" y="8255"/>
                  </a:lnTo>
                  <a:lnTo>
                    <a:pt x="698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9">
              <a:extLst>
                <a:ext uri="{FF2B5EF4-FFF2-40B4-BE49-F238E27FC236}">
                  <a16:creationId xmlns:a16="http://schemas.microsoft.com/office/drawing/2014/main" id="{BF121938-9F7F-EDE7-8C72-7E5C4DB555C3}"/>
                </a:ext>
              </a:extLst>
            </p:cNvPr>
            <p:cNvGrpSpPr/>
            <p:nvPr/>
          </p:nvGrpSpPr>
          <p:grpSpPr>
            <a:xfrm>
              <a:off x="2392045" y="2225039"/>
              <a:ext cx="90169" cy="48260"/>
              <a:chOff x="2392045" y="2225039"/>
              <a:chExt cx="90169" cy="48260"/>
            </a:xfrm>
            <a:solidFill>
              <a:srgbClr val="FFFFFF"/>
            </a:solidFill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CE1A5C1-F412-1AC6-977D-A3DE35059020}"/>
                  </a:ext>
                </a:extLst>
              </p:cNvPr>
              <p:cNvSpPr/>
              <p:nvPr/>
            </p:nvSpPr>
            <p:spPr>
              <a:xfrm>
                <a:off x="2392045" y="2226310"/>
                <a:ext cx="38734" cy="46354"/>
              </a:xfrm>
              <a:custGeom>
                <a:avLst/>
                <a:gdLst>
                  <a:gd name="connsiteX0" fmla="*/ 0 w 38734"/>
                  <a:gd name="connsiteY0" fmla="*/ 46355 h 46354"/>
                  <a:gd name="connsiteX1" fmla="*/ 13970 w 38734"/>
                  <a:gd name="connsiteY1" fmla="*/ 46355 h 46354"/>
                  <a:gd name="connsiteX2" fmla="*/ 38735 w 38734"/>
                  <a:gd name="connsiteY2" fmla="*/ 22860 h 46354"/>
                  <a:gd name="connsiteX3" fmla="*/ 13970 w 38734"/>
                  <a:gd name="connsiteY3" fmla="*/ 0 h 46354"/>
                  <a:gd name="connsiteX4" fmla="*/ 0 w 38734"/>
                  <a:gd name="connsiteY4" fmla="*/ 0 h 46354"/>
                  <a:gd name="connsiteX5" fmla="*/ 0 w 38734"/>
                  <a:gd name="connsiteY5" fmla="*/ 46355 h 46354"/>
                  <a:gd name="connsiteX6" fmla="*/ 6985 w 38734"/>
                  <a:gd name="connsiteY6" fmla="*/ 5715 h 46354"/>
                  <a:gd name="connsiteX7" fmla="*/ 14605 w 38734"/>
                  <a:gd name="connsiteY7" fmla="*/ 5715 h 46354"/>
                  <a:gd name="connsiteX8" fmla="*/ 31750 w 38734"/>
                  <a:gd name="connsiteY8" fmla="*/ 22860 h 46354"/>
                  <a:gd name="connsiteX9" fmla="*/ 13970 w 38734"/>
                  <a:gd name="connsiteY9" fmla="*/ 40640 h 46354"/>
                  <a:gd name="connsiteX10" fmla="*/ 6985 w 38734"/>
                  <a:gd name="connsiteY10" fmla="*/ 40640 h 46354"/>
                  <a:gd name="connsiteX11" fmla="*/ 6985 w 38734"/>
                  <a:gd name="connsiteY11" fmla="*/ 5715 h 4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34" h="46354">
                    <a:moveTo>
                      <a:pt x="0" y="46355"/>
                    </a:moveTo>
                    <a:lnTo>
                      <a:pt x="13970" y="46355"/>
                    </a:lnTo>
                    <a:cubicBezTo>
                      <a:pt x="29210" y="46355"/>
                      <a:pt x="38735" y="38100"/>
                      <a:pt x="38735" y="22860"/>
                    </a:cubicBezTo>
                    <a:cubicBezTo>
                      <a:pt x="38735" y="8890"/>
                      <a:pt x="27940" y="0"/>
                      <a:pt x="13970" y="0"/>
                    </a:cubicBezTo>
                    <a:lnTo>
                      <a:pt x="0" y="0"/>
                    </a:lnTo>
                    <a:lnTo>
                      <a:pt x="0" y="46355"/>
                    </a:lnTo>
                    <a:close/>
                    <a:moveTo>
                      <a:pt x="6985" y="5715"/>
                    </a:moveTo>
                    <a:lnTo>
                      <a:pt x="14605" y="5715"/>
                    </a:lnTo>
                    <a:cubicBezTo>
                      <a:pt x="24130" y="5715"/>
                      <a:pt x="31750" y="12065"/>
                      <a:pt x="31750" y="22860"/>
                    </a:cubicBezTo>
                    <a:cubicBezTo>
                      <a:pt x="31750" y="34925"/>
                      <a:pt x="25400" y="40640"/>
                      <a:pt x="13970" y="40640"/>
                    </a:cubicBezTo>
                    <a:lnTo>
                      <a:pt x="6985" y="40640"/>
                    </a:lnTo>
                    <a:lnTo>
                      <a:pt x="6985" y="571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133FF6FD-760B-CB43-9135-558F393409F5}"/>
                  </a:ext>
                </a:extLst>
              </p:cNvPr>
              <p:cNvSpPr/>
              <p:nvPr/>
            </p:nvSpPr>
            <p:spPr>
              <a:xfrm>
                <a:off x="2437764" y="2225039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635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41E3DE1-1450-D7F4-CDA7-2AE183645506}"/>
                </a:ext>
              </a:extLst>
            </p:cNvPr>
            <p:cNvSpPr/>
            <p:nvPr/>
          </p:nvSpPr>
          <p:spPr>
            <a:xfrm>
              <a:off x="2491739" y="2226310"/>
              <a:ext cx="36195" cy="46354"/>
            </a:xfrm>
            <a:custGeom>
              <a:avLst/>
              <a:gdLst>
                <a:gd name="connsiteX0" fmla="*/ 0 w 36195"/>
                <a:gd name="connsiteY0" fmla="*/ 0 h 46354"/>
                <a:gd name="connsiteX1" fmla="*/ 8890 w 36195"/>
                <a:gd name="connsiteY1" fmla="*/ 0 h 46354"/>
                <a:gd name="connsiteX2" fmla="*/ 29845 w 36195"/>
                <a:gd name="connsiteY2" fmla="*/ 37465 h 46354"/>
                <a:gd name="connsiteX3" fmla="*/ 29845 w 36195"/>
                <a:gd name="connsiteY3" fmla="*/ 37465 h 46354"/>
                <a:gd name="connsiteX4" fmla="*/ 29845 w 36195"/>
                <a:gd name="connsiteY4" fmla="*/ 0 h 46354"/>
                <a:gd name="connsiteX5" fmla="*/ 36195 w 36195"/>
                <a:gd name="connsiteY5" fmla="*/ 0 h 46354"/>
                <a:gd name="connsiteX6" fmla="*/ 36195 w 36195"/>
                <a:gd name="connsiteY6" fmla="*/ 46355 h 46354"/>
                <a:gd name="connsiteX7" fmla="*/ 27940 w 36195"/>
                <a:gd name="connsiteY7" fmla="*/ 46355 h 46354"/>
                <a:gd name="connsiteX8" fmla="*/ 6985 w 36195"/>
                <a:gd name="connsiteY8" fmla="*/ 8255 h 46354"/>
                <a:gd name="connsiteX9" fmla="*/ 6350 w 36195"/>
                <a:gd name="connsiteY9" fmla="*/ 8255 h 46354"/>
                <a:gd name="connsiteX10" fmla="*/ 6350 w 36195"/>
                <a:gd name="connsiteY10" fmla="*/ 46355 h 46354"/>
                <a:gd name="connsiteX11" fmla="*/ 0 w 36195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" h="46354">
                  <a:moveTo>
                    <a:pt x="0" y="0"/>
                  </a:moveTo>
                  <a:lnTo>
                    <a:pt x="8890" y="0"/>
                  </a:lnTo>
                  <a:lnTo>
                    <a:pt x="29845" y="37465"/>
                  </a:lnTo>
                  <a:lnTo>
                    <a:pt x="29845" y="37465"/>
                  </a:lnTo>
                  <a:lnTo>
                    <a:pt x="29845" y="0"/>
                  </a:lnTo>
                  <a:lnTo>
                    <a:pt x="36195" y="0"/>
                  </a:lnTo>
                  <a:lnTo>
                    <a:pt x="36195" y="46355"/>
                  </a:lnTo>
                  <a:lnTo>
                    <a:pt x="27940" y="46355"/>
                  </a:lnTo>
                  <a:lnTo>
                    <a:pt x="6985" y="8255"/>
                  </a:lnTo>
                  <a:lnTo>
                    <a:pt x="6350" y="8255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aphic 9">
              <a:extLst>
                <a:ext uri="{FF2B5EF4-FFF2-40B4-BE49-F238E27FC236}">
                  <a16:creationId xmlns:a16="http://schemas.microsoft.com/office/drawing/2014/main" id="{485BF509-044C-95F0-C63F-9C698DB902A5}"/>
                </a:ext>
              </a:extLst>
            </p:cNvPr>
            <p:cNvGrpSpPr/>
            <p:nvPr/>
          </p:nvGrpSpPr>
          <p:grpSpPr>
            <a:xfrm>
              <a:off x="2555239" y="2214879"/>
              <a:ext cx="75564" cy="59055"/>
              <a:chOff x="2555239" y="2214879"/>
              <a:chExt cx="75564" cy="59055"/>
            </a:xfrm>
            <a:solidFill>
              <a:srgbClr val="FFFFFF"/>
            </a:solidFill>
          </p:grpSpPr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542121E4-E7EB-CE5C-8D42-806EEA15958B}"/>
                  </a:ext>
                </a:extLst>
              </p:cNvPr>
              <p:cNvSpPr/>
              <p:nvPr/>
            </p:nvSpPr>
            <p:spPr>
              <a:xfrm>
                <a:off x="2555239" y="2214879"/>
                <a:ext cx="33020" cy="58420"/>
              </a:xfrm>
              <a:custGeom>
                <a:avLst/>
                <a:gdLst>
                  <a:gd name="connsiteX0" fmla="*/ 29210 w 33020"/>
                  <a:gd name="connsiteY0" fmla="*/ 10160 h 58420"/>
                  <a:gd name="connsiteX1" fmla="*/ 18415 w 33020"/>
                  <a:gd name="connsiteY1" fmla="*/ 7620 h 58420"/>
                  <a:gd name="connsiteX2" fmla="*/ 8890 w 33020"/>
                  <a:gd name="connsiteY2" fmla="*/ 15240 h 58420"/>
                  <a:gd name="connsiteX3" fmla="*/ 33020 w 33020"/>
                  <a:gd name="connsiteY3" fmla="*/ 41910 h 58420"/>
                  <a:gd name="connsiteX4" fmla="*/ 12700 w 33020"/>
                  <a:gd name="connsiteY4" fmla="*/ 58420 h 58420"/>
                  <a:gd name="connsiteX5" fmla="*/ 1270 w 33020"/>
                  <a:gd name="connsiteY5" fmla="*/ 55880 h 58420"/>
                  <a:gd name="connsiteX6" fmla="*/ 1905 w 33020"/>
                  <a:gd name="connsiteY6" fmla="*/ 48260 h 58420"/>
                  <a:gd name="connsiteX7" fmla="*/ 13335 w 33020"/>
                  <a:gd name="connsiteY7" fmla="*/ 50800 h 58420"/>
                  <a:gd name="connsiteX8" fmla="*/ 24130 w 33020"/>
                  <a:gd name="connsiteY8" fmla="*/ 41910 h 58420"/>
                  <a:gd name="connsiteX9" fmla="*/ 0 w 33020"/>
                  <a:gd name="connsiteY9" fmla="*/ 15240 h 58420"/>
                  <a:gd name="connsiteX10" fmla="*/ 17780 w 33020"/>
                  <a:gd name="connsiteY10" fmla="*/ 0 h 58420"/>
                  <a:gd name="connsiteX11" fmla="*/ 29845 w 33020"/>
                  <a:gd name="connsiteY11" fmla="*/ 1905 h 58420"/>
                  <a:gd name="connsiteX12" fmla="*/ 29210 w 33020"/>
                  <a:gd name="connsiteY12" fmla="*/ 10160 h 5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020" h="58420">
                    <a:moveTo>
                      <a:pt x="29210" y="10160"/>
                    </a:moveTo>
                    <a:cubicBezTo>
                      <a:pt x="25400" y="8255"/>
                      <a:pt x="22860" y="7620"/>
                      <a:pt x="18415" y="7620"/>
                    </a:cubicBezTo>
                    <a:cubicBezTo>
                      <a:pt x="13970" y="7620"/>
                      <a:pt x="8890" y="9525"/>
                      <a:pt x="8890" y="15240"/>
                    </a:cubicBezTo>
                    <a:cubicBezTo>
                      <a:pt x="8890" y="26035"/>
                      <a:pt x="33020" y="23495"/>
                      <a:pt x="33020" y="41910"/>
                    </a:cubicBezTo>
                    <a:cubicBezTo>
                      <a:pt x="33020" y="53975"/>
                      <a:pt x="24130" y="58420"/>
                      <a:pt x="12700" y="58420"/>
                    </a:cubicBezTo>
                    <a:cubicBezTo>
                      <a:pt x="8890" y="58420"/>
                      <a:pt x="5080" y="57150"/>
                      <a:pt x="1270" y="55880"/>
                    </a:cubicBezTo>
                    <a:lnTo>
                      <a:pt x="1905" y="48260"/>
                    </a:lnTo>
                    <a:cubicBezTo>
                      <a:pt x="4445" y="49530"/>
                      <a:pt x="9525" y="50800"/>
                      <a:pt x="13335" y="50800"/>
                    </a:cubicBezTo>
                    <a:cubicBezTo>
                      <a:pt x="17780" y="50800"/>
                      <a:pt x="24130" y="48260"/>
                      <a:pt x="24130" y="41910"/>
                    </a:cubicBezTo>
                    <a:cubicBezTo>
                      <a:pt x="24130" y="29210"/>
                      <a:pt x="0" y="33020"/>
                      <a:pt x="0" y="15240"/>
                    </a:cubicBezTo>
                    <a:cubicBezTo>
                      <a:pt x="0" y="5080"/>
                      <a:pt x="7620" y="0"/>
                      <a:pt x="17780" y="0"/>
                    </a:cubicBezTo>
                    <a:cubicBezTo>
                      <a:pt x="21590" y="0"/>
                      <a:pt x="26035" y="635"/>
                      <a:pt x="29845" y="1905"/>
                    </a:cubicBezTo>
                    <a:lnTo>
                      <a:pt x="29210" y="1016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727EC75-B8B4-0828-2BB3-FD42B517429C}"/>
                  </a:ext>
                </a:extLst>
              </p:cNvPr>
              <p:cNvSpPr/>
              <p:nvPr/>
            </p:nvSpPr>
            <p:spPr>
              <a:xfrm>
                <a:off x="2595879" y="2226310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79ADA0E-A5D3-BEC2-6BB2-8866FF1EC73A}"/>
                </a:ext>
              </a:extLst>
            </p:cNvPr>
            <p:cNvSpPr/>
            <p:nvPr/>
          </p:nvSpPr>
          <p:spPr>
            <a:xfrm>
              <a:off x="2638425" y="2226310"/>
              <a:ext cx="35560" cy="46354"/>
            </a:xfrm>
            <a:custGeom>
              <a:avLst/>
              <a:gdLst>
                <a:gd name="connsiteX0" fmla="*/ 0 w 35560"/>
                <a:gd name="connsiteY0" fmla="*/ 0 h 46354"/>
                <a:gd name="connsiteX1" fmla="*/ 6350 w 35560"/>
                <a:gd name="connsiteY1" fmla="*/ 0 h 46354"/>
                <a:gd name="connsiteX2" fmla="*/ 6350 w 35560"/>
                <a:gd name="connsiteY2" fmla="*/ 19050 h 46354"/>
                <a:gd name="connsiteX3" fmla="*/ 28575 w 35560"/>
                <a:gd name="connsiteY3" fmla="*/ 19050 h 46354"/>
                <a:gd name="connsiteX4" fmla="*/ 28575 w 35560"/>
                <a:gd name="connsiteY4" fmla="*/ 0 h 46354"/>
                <a:gd name="connsiteX5" fmla="*/ 35560 w 35560"/>
                <a:gd name="connsiteY5" fmla="*/ 0 h 46354"/>
                <a:gd name="connsiteX6" fmla="*/ 35560 w 35560"/>
                <a:gd name="connsiteY6" fmla="*/ 46355 h 46354"/>
                <a:gd name="connsiteX7" fmla="*/ 28575 w 35560"/>
                <a:gd name="connsiteY7" fmla="*/ 46355 h 46354"/>
                <a:gd name="connsiteX8" fmla="*/ 28575 w 35560"/>
                <a:gd name="connsiteY8" fmla="*/ 25400 h 46354"/>
                <a:gd name="connsiteX9" fmla="*/ 6350 w 35560"/>
                <a:gd name="connsiteY9" fmla="*/ 25400 h 46354"/>
                <a:gd name="connsiteX10" fmla="*/ 6350 w 35560"/>
                <a:gd name="connsiteY10" fmla="*/ 46355 h 46354"/>
                <a:gd name="connsiteX11" fmla="*/ 0 w 35560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0" h="46354">
                  <a:moveTo>
                    <a:pt x="0" y="0"/>
                  </a:moveTo>
                  <a:lnTo>
                    <a:pt x="6350" y="0"/>
                  </a:lnTo>
                  <a:lnTo>
                    <a:pt x="6350" y="19050"/>
                  </a:lnTo>
                  <a:lnTo>
                    <a:pt x="28575" y="19050"/>
                  </a:lnTo>
                  <a:lnTo>
                    <a:pt x="28575" y="0"/>
                  </a:lnTo>
                  <a:lnTo>
                    <a:pt x="35560" y="0"/>
                  </a:lnTo>
                  <a:lnTo>
                    <a:pt x="35560" y="46355"/>
                  </a:lnTo>
                  <a:lnTo>
                    <a:pt x="28575" y="46355"/>
                  </a:lnTo>
                  <a:lnTo>
                    <a:pt x="28575" y="25400"/>
                  </a:lnTo>
                  <a:lnTo>
                    <a:pt x="6350" y="2540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aphic 9">
              <a:extLst>
                <a:ext uri="{FF2B5EF4-FFF2-40B4-BE49-F238E27FC236}">
                  <a16:creationId xmlns:a16="http://schemas.microsoft.com/office/drawing/2014/main" id="{FC8AFC53-65D3-0384-CDF7-2DB6260BC9D1}"/>
                </a:ext>
              </a:extLst>
            </p:cNvPr>
            <p:cNvGrpSpPr/>
            <p:nvPr/>
          </p:nvGrpSpPr>
          <p:grpSpPr>
            <a:xfrm>
              <a:off x="2683510" y="2225039"/>
              <a:ext cx="95885" cy="48260"/>
              <a:chOff x="2683510" y="2225039"/>
              <a:chExt cx="95885" cy="48260"/>
            </a:xfrm>
            <a:solidFill>
              <a:srgbClr val="FFFFFF"/>
            </a:solidFill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F42D868E-0C75-90CC-4312-CE2EF71F3668}"/>
                  </a:ext>
                </a:extLst>
              </p:cNvPr>
              <p:cNvSpPr/>
              <p:nvPr/>
            </p:nvSpPr>
            <p:spPr>
              <a:xfrm>
                <a:off x="2683510" y="2225039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635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AAA202A-BAD0-5306-CBB4-C65EB09694DF}"/>
                  </a:ext>
                </a:extLst>
              </p:cNvPr>
              <p:cNvSpPr/>
              <p:nvPr/>
            </p:nvSpPr>
            <p:spPr>
              <a:xfrm>
                <a:off x="2734945" y="2225039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635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2E525C1-F689-B71E-9C6F-FC0709355139}"/>
                </a:ext>
              </a:extLst>
            </p:cNvPr>
            <p:cNvSpPr/>
            <p:nvPr/>
          </p:nvSpPr>
          <p:spPr>
            <a:xfrm>
              <a:off x="2788920" y="2226310"/>
              <a:ext cx="26034" cy="46354"/>
            </a:xfrm>
            <a:custGeom>
              <a:avLst/>
              <a:gdLst>
                <a:gd name="connsiteX0" fmla="*/ 0 w 26034"/>
                <a:gd name="connsiteY0" fmla="*/ 0 h 46354"/>
                <a:gd name="connsiteX1" fmla="*/ 0 w 26034"/>
                <a:gd name="connsiteY1" fmla="*/ 46355 h 46354"/>
                <a:gd name="connsiteX2" fmla="*/ 26035 w 26034"/>
                <a:gd name="connsiteY2" fmla="*/ 46355 h 46354"/>
                <a:gd name="connsiteX3" fmla="*/ 26035 w 26034"/>
                <a:gd name="connsiteY3" fmla="*/ 40640 h 46354"/>
                <a:gd name="connsiteX4" fmla="*/ 6350 w 26034"/>
                <a:gd name="connsiteY4" fmla="*/ 40640 h 46354"/>
                <a:gd name="connsiteX5" fmla="*/ 6350 w 26034"/>
                <a:gd name="connsiteY5" fmla="*/ 0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4" h="46354">
                  <a:moveTo>
                    <a:pt x="0" y="0"/>
                  </a:moveTo>
                  <a:lnTo>
                    <a:pt x="0" y="46355"/>
                  </a:lnTo>
                  <a:lnTo>
                    <a:pt x="26035" y="46355"/>
                  </a:lnTo>
                  <a:lnTo>
                    <a:pt x="26035" y="40640"/>
                  </a:lnTo>
                  <a:lnTo>
                    <a:pt x="6350" y="406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aphic 9">
              <a:extLst>
                <a:ext uri="{FF2B5EF4-FFF2-40B4-BE49-F238E27FC236}">
                  <a16:creationId xmlns:a16="http://schemas.microsoft.com/office/drawing/2014/main" id="{650BA39D-ABF8-B3E9-DD57-187F712E8CA1}"/>
                </a:ext>
              </a:extLst>
            </p:cNvPr>
            <p:cNvGrpSpPr/>
            <p:nvPr/>
          </p:nvGrpSpPr>
          <p:grpSpPr>
            <a:xfrm>
              <a:off x="2138679" y="2419985"/>
              <a:ext cx="86360" cy="55879"/>
              <a:chOff x="2138679" y="2419985"/>
              <a:chExt cx="86360" cy="55879"/>
            </a:xfrm>
            <a:solidFill>
              <a:srgbClr val="FFFFFF"/>
            </a:solidFill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3B4CD2-713E-F733-0413-90272D8807D5}"/>
                  </a:ext>
                </a:extLst>
              </p:cNvPr>
              <p:cNvSpPr/>
              <p:nvPr/>
            </p:nvSpPr>
            <p:spPr>
              <a:xfrm>
                <a:off x="2138679" y="2419985"/>
                <a:ext cx="35560" cy="55244"/>
              </a:xfrm>
              <a:custGeom>
                <a:avLst/>
                <a:gdLst>
                  <a:gd name="connsiteX0" fmla="*/ 0 w 35560"/>
                  <a:gd name="connsiteY0" fmla="*/ 55245 h 55244"/>
                  <a:gd name="connsiteX1" fmla="*/ 8255 w 35560"/>
                  <a:gd name="connsiteY1" fmla="*/ 55245 h 55244"/>
                  <a:gd name="connsiteX2" fmla="*/ 8255 w 35560"/>
                  <a:gd name="connsiteY2" fmla="*/ 33020 h 55244"/>
                  <a:gd name="connsiteX3" fmla="*/ 15875 w 35560"/>
                  <a:gd name="connsiteY3" fmla="*/ 33020 h 55244"/>
                  <a:gd name="connsiteX4" fmla="*/ 35560 w 35560"/>
                  <a:gd name="connsiteY4" fmla="*/ 16510 h 55244"/>
                  <a:gd name="connsiteX5" fmla="*/ 14605 w 35560"/>
                  <a:gd name="connsiteY5" fmla="*/ 0 h 55244"/>
                  <a:gd name="connsiteX6" fmla="*/ 0 w 35560"/>
                  <a:gd name="connsiteY6" fmla="*/ 0 h 55244"/>
                  <a:gd name="connsiteX7" fmla="*/ 0 w 35560"/>
                  <a:gd name="connsiteY7" fmla="*/ 55245 h 55244"/>
                  <a:gd name="connsiteX8" fmla="*/ 8255 w 35560"/>
                  <a:gd name="connsiteY8" fmla="*/ 6350 h 55244"/>
                  <a:gd name="connsiteX9" fmla="*/ 15240 w 35560"/>
                  <a:gd name="connsiteY9" fmla="*/ 6350 h 55244"/>
                  <a:gd name="connsiteX10" fmla="*/ 27305 w 35560"/>
                  <a:gd name="connsiteY10" fmla="*/ 15875 h 55244"/>
                  <a:gd name="connsiteX11" fmla="*/ 15875 w 35560"/>
                  <a:gd name="connsiteY11" fmla="*/ 26035 h 55244"/>
                  <a:gd name="connsiteX12" fmla="*/ 8255 w 35560"/>
                  <a:gd name="connsiteY12" fmla="*/ 26035 h 55244"/>
                  <a:gd name="connsiteX13" fmla="*/ 8255 w 35560"/>
                  <a:gd name="connsiteY13" fmla="*/ 6350 h 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60" h="55244">
                    <a:moveTo>
                      <a:pt x="0" y="55245"/>
                    </a:moveTo>
                    <a:lnTo>
                      <a:pt x="8255" y="55245"/>
                    </a:lnTo>
                    <a:lnTo>
                      <a:pt x="8255" y="33020"/>
                    </a:lnTo>
                    <a:lnTo>
                      <a:pt x="15875" y="33020"/>
                    </a:lnTo>
                    <a:cubicBezTo>
                      <a:pt x="26035" y="33020"/>
                      <a:pt x="35560" y="28575"/>
                      <a:pt x="35560" y="16510"/>
                    </a:cubicBezTo>
                    <a:cubicBezTo>
                      <a:pt x="35560" y="3810"/>
                      <a:pt x="26035" y="0"/>
                      <a:pt x="14605" y="0"/>
                    </a:cubicBezTo>
                    <a:lnTo>
                      <a:pt x="0" y="0"/>
                    </a:lnTo>
                    <a:lnTo>
                      <a:pt x="0" y="55245"/>
                    </a:lnTo>
                    <a:close/>
                    <a:moveTo>
                      <a:pt x="8255" y="6350"/>
                    </a:moveTo>
                    <a:lnTo>
                      <a:pt x="15240" y="6350"/>
                    </a:lnTo>
                    <a:cubicBezTo>
                      <a:pt x="20320" y="6350"/>
                      <a:pt x="27305" y="8890"/>
                      <a:pt x="27305" y="15875"/>
                    </a:cubicBezTo>
                    <a:cubicBezTo>
                      <a:pt x="27305" y="23495"/>
                      <a:pt x="20955" y="26035"/>
                      <a:pt x="15875" y="26035"/>
                    </a:cubicBezTo>
                    <a:lnTo>
                      <a:pt x="8255" y="26035"/>
                    </a:lnTo>
                    <a:lnTo>
                      <a:pt x="8255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FF22CCF-91F1-1E7D-6274-C7BA8AA045A8}"/>
                  </a:ext>
                </a:extLst>
              </p:cNvPr>
              <p:cNvSpPr/>
              <p:nvPr/>
            </p:nvSpPr>
            <p:spPr>
              <a:xfrm>
                <a:off x="2180589" y="2427604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0"/>
                      <a:pt x="0" y="10160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CB21DD-F30D-F94A-8ADD-312C01514CCD}"/>
                </a:ext>
              </a:extLst>
            </p:cNvPr>
            <p:cNvSpPr/>
            <p:nvPr/>
          </p:nvSpPr>
          <p:spPr>
            <a:xfrm>
              <a:off x="2234564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6350 w 26035"/>
                <a:gd name="connsiteY1" fmla="*/ 0 h 46354"/>
                <a:gd name="connsiteX2" fmla="*/ 6350 w 26035"/>
                <a:gd name="connsiteY2" fmla="*/ 40005 h 46354"/>
                <a:gd name="connsiteX3" fmla="*/ 26035 w 26035"/>
                <a:gd name="connsiteY3" fmla="*/ 40005 h 46354"/>
                <a:gd name="connsiteX4" fmla="*/ 26035 w 26035"/>
                <a:gd name="connsiteY4" fmla="*/ 46355 h 46354"/>
                <a:gd name="connsiteX5" fmla="*/ 0 w 26035"/>
                <a:gd name="connsiteY5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6350" y="0"/>
                  </a:lnTo>
                  <a:lnTo>
                    <a:pt x="6350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C68425-CA3F-9F18-68F1-E00CADDD13C0}"/>
                </a:ext>
              </a:extLst>
            </p:cNvPr>
            <p:cNvSpPr/>
            <p:nvPr/>
          </p:nvSpPr>
          <p:spPr>
            <a:xfrm>
              <a:off x="2268220" y="24288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6044487-9515-5CE6-D8CA-FA3EB1E30695}"/>
                </a:ext>
              </a:extLst>
            </p:cNvPr>
            <p:cNvSpPr/>
            <p:nvPr/>
          </p:nvSpPr>
          <p:spPr>
            <a:xfrm>
              <a:off x="2281554" y="2428875"/>
              <a:ext cx="35560" cy="46354"/>
            </a:xfrm>
            <a:custGeom>
              <a:avLst/>
              <a:gdLst>
                <a:gd name="connsiteX0" fmla="*/ 14605 w 35560"/>
                <a:gd name="connsiteY0" fmla="*/ 5715 h 46354"/>
                <a:gd name="connsiteX1" fmla="*/ 0 w 35560"/>
                <a:gd name="connsiteY1" fmla="*/ 5715 h 46354"/>
                <a:gd name="connsiteX2" fmla="*/ 0 w 35560"/>
                <a:gd name="connsiteY2" fmla="*/ 0 h 46354"/>
                <a:gd name="connsiteX3" fmla="*/ 35560 w 35560"/>
                <a:gd name="connsiteY3" fmla="*/ 0 h 46354"/>
                <a:gd name="connsiteX4" fmla="*/ 35560 w 35560"/>
                <a:gd name="connsiteY4" fmla="*/ 5715 h 46354"/>
                <a:gd name="connsiteX5" fmla="*/ 20955 w 35560"/>
                <a:gd name="connsiteY5" fmla="*/ 5715 h 46354"/>
                <a:gd name="connsiteX6" fmla="*/ 20955 w 35560"/>
                <a:gd name="connsiteY6" fmla="*/ 46355 h 46354"/>
                <a:gd name="connsiteX7" fmla="*/ 14605 w 35560"/>
                <a:gd name="connsiteY7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" h="46354">
                  <a:moveTo>
                    <a:pt x="14605" y="5715"/>
                  </a:moveTo>
                  <a:lnTo>
                    <a:pt x="0" y="5715"/>
                  </a:lnTo>
                  <a:lnTo>
                    <a:pt x="0" y="0"/>
                  </a:lnTo>
                  <a:lnTo>
                    <a:pt x="35560" y="0"/>
                  </a:lnTo>
                  <a:lnTo>
                    <a:pt x="35560" y="5715"/>
                  </a:lnTo>
                  <a:lnTo>
                    <a:pt x="20955" y="5715"/>
                  </a:lnTo>
                  <a:lnTo>
                    <a:pt x="20955" y="46355"/>
                  </a:lnTo>
                  <a:lnTo>
                    <a:pt x="14605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4180712-EF68-58BC-E6D8-E00A2271B92E}"/>
                </a:ext>
              </a:extLst>
            </p:cNvPr>
            <p:cNvSpPr/>
            <p:nvPr/>
          </p:nvSpPr>
          <p:spPr>
            <a:xfrm>
              <a:off x="2324100" y="24288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3FCE47E-B1C1-82FE-B443-592CE37B9926}"/>
                </a:ext>
              </a:extLst>
            </p:cNvPr>
            <p:cNvSpPr/>
            <p:nvPr/>
          </p:nvSpPr>
          <p:spPr>
            <a:xfrm>
              <a:off x="2340610" y="2428875"/>
              <a:ext cx="34925" cy="47625"/>
            </a:xfrm>
            <a:custGeom>
              <a:avLst/>
              <a:gdLst>
                <a:gd name="connsiteX0" fmla="*/ 33655 w 34925"/>
                <a:gd name="connsiteY0" fmla="*/ 7620 h 47625"/>
                <a:gd name="connsiteX1" fmla="*/ 24130 w 34925"/>
                <a:gd name="connsiteY1" fmla="*/ 5080 h 47625"/>
                <a:gd name="connsiteX2" fmla="*/ 6350 w 34925"/>
                <a:gd name="connsiteY2" fmla="*/ 23495 h 47625"/>
                <a:gd name="connsiteX3" fmla="*/ 24130 w 34925"/>
                <a:gd name="connsiteY3" fmla="*/ 41910 h 47625"/>
                <a:gd name="connsiteX4" fmla="*/ 34290 w 34925"/>
                <a:gd name="connsiteY4" fmla="*/ 39370 h 47625"/>
                <a:gd name="connsiteX5" fmla="*/ 34925 w 34925"/>
                <a:gd name="connsiteY5" fmla="*/ 45720 h 47625"/>
                <a:gd name="connsiteX6" fmla="*/ 24130 w 34925"/>
                <a:gd name="connsiteY6" fmla="*/ 47625 h 47625"/>
                <a:gd name="connsiteX7" fmla="*/ 0 w 34925"/>
                <a:gd name="connsiteY7" fmla="*/ 23495 h 47625"/>
                <a:gd name="connsiteX8" fmla="*/ 24765 w 34925"/>
                <a:gd name="connsiteY8" fmla="*/ 0 h 47625"/>
                <a:gd name="connsiteX9" fmla="*/ 34925 w 34925"/>
                <a:gd name="connsiteY9" fmla="*/ 1905 h 47625"/>
                <a:gd name="connsiteX10" fmla="*/ 33655 w 34925"/>
                <a:gd name="connsiteY10" fmla="*/ 76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25" h="47625">
                  <a:moveTo>
                    <a:pt x="33655" y="7620"/>
                  </a:moveTo>
                  <a:cubicBezTo>
                    <a:pt x="30480" y="5715"/>
                    <a:pt x="27305" y="5080"/>
                    <a:pt x="24130" y="5080"/>
                  </a:cubicBezTo>
                  <a:cubicBezTo>
                    <a:pt x="13335" y="5080"/>
                    <a:pt x="6350" y="12700"/>
                    <a:pt x="6350" y="23495"/>
                  </a:cubicBezTo>
                  <a:cubicBezTo>
                    <a:pt x="6350" y="34290"/>
                    <a:pt x="13970" y="41910"/>
                    <a:pt x="24130" y="41910"/>
                  </a:cubicBezTo>
                  <a:cubicBezTo>
                    <a:pt x="27305" y="41910"/>
                    <a:pt x="31750" y="41275"/>
                    <a:pt x="34290" y="39370"/>
                  </a:cubicBezTo>
                  <a:lnTo>
                    <a:pt x="34925" y="45720"/>
                  </a:lnTo>
                  <a:cubicBezTo>
                    <a:pt x="31115" y="46990"/>
                    <a:pt x="27305" y="47625"/>
                    <a:pt x="24130" y="47625"/>
                  </a:cubicBezTo>
                  <a:cubicBezTo>
                    <a:pt x="9525" y="47625"/>
                    <a:pt x="0" y="38100"/>
                    <a:pt x="0" y="23495"/>
                  </a:cubicBezTo>
                  <a:cubicBezTo>
                    <a:pt x="0" y="9525"/>
                    <a:pt x="10160" y="0"/>
                    <a:pt x="24765" y="0"/>
                  </a:cubicBezTo>
                  <a:cubicBezTo>
                    <a:pt x="28575" y="0"/>
                    <a:pt x="31750" y="635"/>
                    <a:pt x="34925" y="1905"/>
                  </a:cubicBezTo>
                  <a:lnTo>
                    <a:pt x="33655" y="762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19F8E09-C116-6345-C16E-D5A665D2DE9A}"/>
                </a:ext>
              </a:extLst>
            </p:cNvPr>
            <p:cNvSpPr/>
            <p:nvPr/>
          </p:nvSpPr>
          <p:spPr>
            <a:xfrm>
              <a:off x="2378075" y="2428875"/>
              <a:ext cx="45720" cy="46354"/>
            </a:xfrm>
            <a:custGeom>
              <a:avLst/>
              <a:gdLst>
                <a:gd name="connsiteX0" fmla="*/ 0 w 45720"/>
                <a:gd name="connsiteY0" fmla="*/ 46355 h 46354"/>
                <a:gd name="connsiteX1" fmla="*/ 6985 w 45720"/>
                <a:gd name="connsiteY1" fmla="*/ 46355 h 46354"/>
                <a:gd name="connsiteX2" fmla="*/ 11430 w 45720"/>
                <a:gd name="connsiteY2" fmla="*/ 34925 h 46354"/>
                <a:gd name="connsiteX3" fmla="*/ 34290 w 45720"/>
                <a:gd name="connsiteY3" fmla="*/ 34925 h 46354"/>
                <a:gd name="connsiteX4" fmla="*/ 38735 w 45720"/>
                <a:gd name="connsiteY4" fmla="*/ 46355 h 46354"/>
                <a:gd name="connsiteX5" fmla="*/ 45720 w 45720"/>
                <a:gd name="connsiteY5" fmla="*/ 46355 h 46354"/>
                <a:gd name="connsiteX6" fmla="*/ 26035 w 45720"/>
                <a:gd name="connsiteY6" fmla="*/ 0 h 46354"/>
                <a:gd name="connsiteX7" fmla="*/ 19050 w 45720"/>
                <a:gd name="connsiteY7" fmla="*/ 0 h 46354"/>
                <a:gd name="connsiteX8" fmla="*/ 0 w 45720"/>
                <a:gd name="connsiteY8" fmla="*/ 46355 h 46354"/>
                <a:gd name="connsiteX9" fmla="*/ 32385 w 45720"/>
                <a:gd name="connsiteY9" fmla="*/ 29210 h 46354"/>
                <a:gd name="connsiteX10" fmla="*/ 13970 w 45720"/>
                <a:gd name="connsiteY10" fmla="*/ 29210 h 46354"/>
                <a:gd name="connsiteX11" fmla="*/ 23495 w 45720"/>
                <a:gd name="connsiteY11" fmla="*/ 6350 h 46354"/>
                <a:gd name="connsiteX12" fmla="*/ 32385 w 45720"/>
                <a:gd name="connsiteY12" fmla="*/ 29210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" h="46354">
                  <a:moveTo>
                    <a:pt x="0" y="46355"/>
                  </a:moveTo>
                  <a:lnTo>
                    <a:pt x="6985" y="46355"/>
                  </a:lnTo>
                  <a:lnTo>
                    <a:pt x="11430" y="34925"/>
                  </a:lnTo>
                  <a:lnTo>
                    <a:pt x="34290" y="34925"/>
                  </a:lnTo>
                  <a:lnTo>
                    <a:pt x="38735" y="46355"/>
                  </a:lnTo>
                  <a:lnTo>
                    <a:pt x="45720" y="46355"/>
                  </a:lnTo>
                  <a:lnTo>
                    <a:pt x="26035" y="0"/>
                  </a:lnTo>
                  <a:lnTo>
                    <a:pt x="19050" y="0"/>
                  </a:lnTo>
                  <a:lnTo>
                    <a:pt x="0" y="46355"/>
                  </a:lnTo>
                  <a:close/>
                  <a:moveTo>
                    <a:pt x="32385" y="29210"/>
                  </a:moveTo>
                  <a:lnTo>
                    <a:pt x="13970" y="29210"/>
                  </a:lnTo>
                  <a:lnTo>
                    <a:pt x="23495" y="6350"/>
                  </a:lnTo>
                  <a:lnTo>
                    <a:pt x="32385" y="2921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8E2A7B-1336-CCB0-0B25-F6E1050A4258}"/>
                </a:ext>
              </a:extLst>
            </p:cNvPr>
            <p:cNvSpPr/>
            <p:nvPr/>
          </p:nvSpPr>
          <p:spPr>
            <a:xfrm>
              <a:off x="2431414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6350 w 26035"/>
                <a:gd name="connsiteY1" fmla="*/ 0 h 46354"/>
                <a:gd name="connsiteX2" fmla="*/ 6350 w 26035"/>
                <a:gd name="connsiteY2" fmla="*/ 40005 h 46354"/>
                <a:gd name="connsiteX3" fmla="*/ 26035 w 26035"/>
                <a:gd name="connsiteY3" fmla="*/ 40005 h 46354"/>
                <a:gd name="connsiteX4" fmla="*/ 26035 w 26035"/>
                <a:gd name="connsiteY4" fmla="*/ 46355 h 46354"/>
                <a:gd name="connsiteX5" fmla="*/ 0 w 26035"/>
                <a:gd name="connsiteY5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6350" y="0"/>
                  </a:lnTo>
                  <a:lnTo>
                    <a:pt x="6350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aphic 9">
              <a:extLst>
                <a:ext uri="{FF2B5EF4-FFF2-40B4-BE49-F238E27FC236}">
                  <a16:creationId xmlns:a16="http://schemas.microsoft.com/office/drawing/2014/main" id="{BB9558AD-5123-B1A7-DF93-B0598D8189A9}"/>
                </a:ext>
              </a:extLst>
            </p:cNvPr>
            <p:cNvGrpSpPr/>
            <p:nvPr/>
          </p:nvGrpSpPr>
          <p:grpSpPr>
            <a:xfrm>
              <a:off x="2480945" y="2417445"/>
              <a:ext cx="75564" cy="59054"/>
              <a:chOff x="2480945" y="2417445"/>
              <a:chExt cx="75564" cy="59054"/>
            </a:xfrm>
            <a:solidFill>
              <a:srgbClr val="FFFFFF"/>
            </a:solidFill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01A170-08DC-5AB4-E9FE-ED782E27B481}"/>
                  </a:ext>
                </a:extLst>
              </p:cNvPr>
              <p:cNvSpPr/>
              <p:nvPr/>
            </p:nvSpPr>
            <p:spPr>
              <a:xfrm>
                <a:off x="2480945" y="2417445"/>
                <a:ext cx="33019" cy="58419"/>
              </a:xfrm>
              <a:custGeom>
                <a:avLst/>
                <a:gdLst>
                  <a:gd name="connsiteX0" fmla="*/ 29210 w 33019"/>
                  <a:gd name="connsiteY0" fmla="*/ 10160 h 58419"/>
                  <a:gd name="connsiteX1" fmla="*/ 18415 w 33019"/>
                  <a:gd name="connsiteY1" fmla="*/ 7620 h 58419"/>
                  <a:gd name="connsiteX2" fmla="*/ 8890 w 33019"/>
                  <a:gd name="connsiteY2" fmla="*/ 15240 h 58419"/>
                  <a:gd name="connsiteX3" fmla="*/ 33020 w 33019"/>
                  <a:gd name="connsiteY3" fmla="*/ 41910 h 58419"/>
                  <a:gd name="connsiteX4" fmla="*/ 12700 w 33019"/>
                  <a:gd name="connsiteY4" fmla="*/ 58420 h 58419"/>
                  <a:gd name="connsiteX5" fmla="*/ 1270 w 33019"/>
                  <a:gd name="connsiteY5" fmla="*/ 55880 h 58419"/>
                  <a:gd name="connsiteX6" fmla="*/ 1905 w 33019"/>
                  <a:gd name="connsiteY6" fmla="*/ 48260 h 58419"/>
                  <a:gd name="connsiteX7" fmla="*/ 13335 w 33019"/>
                  <a:gd name="connsiteY7" fmla="*/ 50800 h 58419"/>
                  <a:gd name="connsiteX8" fmla="*/ 24130 w 33019"/>
                  <a:gd name="connsiteY8" fmla="*/ 41910 h 58419"/>
                  <a:gd name="connsiteX9" fmla="*/ 0 w 33019"/>
                  <a:gd name="connsiteY9" fmla="*/ 15240 h 58419"/>
                  <a:gd name="connsiteX10" fmla="*/ 17780 w 33019"/>
                  <a:gd name="connsiteY10" fmla="*/ 0 h 58419"/>
                  <a:gd name="connsiteX11" fmla="*/ 29845 w 33019"/>
                  <a:gd name="connsiteY11" fmla="*/ 1905 h 58419"/>
                  <a:gd name="connsiteX12" fmla="*/ 29210 w 33019"/>
                  <a:gd name="connsiteY12" fmla="*/ 10160 h 5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019" h="58419">
                    <a:moveTo>
                      <a:pt x="29210" y="10160"/>
                    </a:moveTo>
                    <a:cubicBezTo>
                      <a:pt x="25400" y="8255"/>
                      <a:pt x="22860" y="7620"/>
                      <a:pt x="18415" y="7620"/>
                    </a:cubicBezTo>
                    <a:cubicBezTo>
                      <a:pt x="13970" y="7620"/>
                      <a:pt x="8890" y="8890"/>
                      <a:pt x="8890" y="15240"/>
                    </a:cubicBezTo>
                    <a:cubicBezTo>
                      <a:pt x="8890" y="26035"/>
                      <a:pt x="33020" y="23495"/>
                      <a:pt x="33020" y="41910"/>
                    </a:cubicBezTo>
                    <a:cubicBezTo>
                      <a:pt x="33020" y="53975"/>
                      <a:pt x="24130" y="58420"/>
                      <a:pt x="12700" y="58420"/>
                    </a:cubicBezTo>
                    <a:cubicBezTo>
                      <a:pt x="8890" y="58420"/>
                      <a:pt x="5080" y="57150"/>
                      <a:pt x="1270" y="55880"/>
                    </a:cubicBezTo>
                    <a:lnTo>
                      <a:pt x="1905" y="48260"/>
                    </a:lnTo>
                    <a:cubicBezTo>
                      <a:pt x="4445" y="49530"/>
                      <a:pt x="9525" y="50800"/>
                      <a:pt x="13335" y="50800"/>
                    </a:cubicBezTo>
                    <a:cubicBezTo>
                      <a:pt x="17780" y="50800"/>
                      <a:pt x="24130" y="48260"/>
                      <a:pt x="24130" y="41910"/>
                    </a:cubicBezTo>
                    <a:cubicBezTo>
                      <a:pt x="24130" y="29210"/>
                      <a:pt x="0" y="33020"/>
                      <a:pt x="0" y="15240"/>
                    </a:cubicBezTo>
                    <a:cubicBezTo>
                      <a:pt x="0" y="5080"/>
                      <a:pt x="7620" y="0"/>
                      <a:pt x="17780" y="0"/>
                    </a:cubicBezTo>
                    <a:cubicBezTo>
                      <a:pt x="21590" y="0"/>
                      <a:pt x="26035" y="635"/>
                      <a:pt x="29845" y="1905"/>
                    </a:cubicBezTo>
                    <a:lnTo>
                      <a:pt x="29210" y="1016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36784AA-9B34-85D8-60D0-0A60F5ECC70D}"/>
                  </a:ext>
                </a:extLst>
              </p:cNvPr>
              <p:cNvSpPr/>
              <p:nvPr/>
            </p:nvSpPr>
            <p:spPr>
              <a:xfrm>
                <a:off x="2521585" y="2428875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FDBC1B0-2831-F508-65EB-BBCF7F69F754}"/>
                </a:ext>
              </a:extLst>
            </p:cNvPr>
            <p:cNvSpPr/>
            <p:nvPr/>
          </p:nvSpPr>
          <p:spPr>
            <a:xfrm>
              <a:off x="2564130" y="24288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43D172C-3BBC-C98D-504D-872BBA294DA2}"/>
                </a:ext>
              </a:extLst>
            </p:cNvPr>
            <p:cNvSpPr/>
            <p:nvPr/>
          </p:nvSpPr>
          <p:spPr>
            <a:xfrm>
              <a:off x="2583179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26035 w 26035"/>
                <a:gd name="connsiteY1" fmla="*/ 0 h 46354"/>
                <a:gd name="connsiteX2" fmla="*/ 26035 w 26035"/>
                <a:gd name="connsiteY2" fmla="*/ 5715 h 46354"/>
                <a:gd name="connsiteX3" fmla="*/ 6350 w 26035"/>
                <a:gd name="connsiteY3" fmla="*/ 5715 h 46354"/>
                <a:gd name="connsiteX4" fmla="*/ 6350 w 26035"/>
                <a:gd name="connsiteY4" fmla="*/ 19050 h 46354"/>
                <a:gd name="connsiteX5" fmla="*/ 24130 w 26035"/>
                <a:gd name="connsiteY5" fmla="*/ 19050 h 46354"/>
                <a:gd name="connsiteX6" fmla="*/ 24130 w 26035"/>
                <a:gd name="connsiteY6" fmla="*/ 24765 h 46354"/>
                <a:gd name="connsiteX7" fmla="*/ 6350 w 26035"/>
                <a:gd name="connsiteY7" fmla="*/ 24765 h 46354"/>
                <a:gd name="connsiteX8" fmla="*/ 6350 w 26035"/>
                <a:gd name="connsiteY8" fmla="*/ 40005 h 46354"/>
                <a:gd name="connsiteX9" fmla="*/ 26035 w 26035"/>
                <a:gd name="connsiteY9" fmla="*/ 40005 h 46354"/>
                <a:gd name="connsiteX10" fmla="*/ 26035 w 26035"/>
                <a:gd name="connsiteY10" fmla="*/ 46355 h 46354"/>
                <a:gd name="connsiteX11" fmla="*/ 0 w 26035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26035" y="0"/>
                  </a:lnTo>
                  <a:lnTo>
                    <a:pt x="26035" y="5715"/>
                  </a:lnTo>
                  <a:lnTo>
                    <a:pt x="6350" y="5715"/>
                  </a:lnTo>
                  <a:lnTo>
                    <a:pt x="6350" y="19050"/>
                  </a:lnTo>
                  <a:lnTo>
                    <a:pt x="24130" y="19050"/>
                  </a:lnTo>
                  <a:lnTo>
                    <a:pt x="24130" y="24765"/>
                  </a:lnTo>
                  <a:lnTo>
                    <a:pt x="6350" y="24765"/>
                  </a:lnTo>
                  <a:lnTo>
                    <a:pt x="6350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91CA8C4-1AFA-38A9-E24B-D6F86C20B997}"/>
                </a:ext>
              </a:extLst>
            </p:cNvPr>
            <p:cNvSpPr/>
            <p:nvPr/>
          </p:nvSpPr>
          <p:spPr>
            <a:xfrm>
              <a:off x="2620010" y="2428875"/>
              <a:ext cx="36194" cy="46354"/>
            </a:xfrm>
            <a:custGeom>
              <a:avLst/>
              <a:gdLst>
                <a:gd name="connsiteX0" fmla="*/ 0 w 36194"/>
                <a:gd name="connsiteY0" fmla="*/ 0 h 46354"/>
                <a:gd name="connsiteX1" fmla="*/ 8890 w 36194"/>
                <a:gd name="connsiteY1" fmla="*/ 0 h 46354"/>
                <a:gd name="connsiteX2" fmla="*/ 29210 w 36194"/>
                <a:gd name="connsiteY2" fmla="*/ 36830 h 46354"/>
                <a:gd name="connsiteX3" fmla="*/ 29845 w 36194"/>
                <a:gd name="connsiteY3" fmla="*/ 36830 h 46354"/>
                <a:gd name="connsiteX4" fmla="*/ 29845 w 36194"/>
                <a:gd name="connsiteY4" fmla="*/ 0 h 46354"/>
                <a:gd name="connsiteX5" fmla="*/ 36195 w 36194"/>
                <a:gd name="connsiteY5" fmla="*/ 0 h 46354"/>
                <a:gd name="connsiteX6" fmla="*/ 36195 w 36194"/>
                <a:gd name="connsiteY6" fmla="*/ 46355 h 46354"/>
                <a:gd name="connsiteX7" fmla="*/ 27940 w 36194"/>
                <a:gd name="connsiteY7" fmla="*/ 46355 h 46354"/>
                <a:gd name="connsiteX8" fmla="*/ 6350 w 36194"/>
                <a:gd name="connsiteY8" fmla="*/ 7620 h 46354"/>
                <a:gd name="connsiteX9" fmla="*/ 6350 w 36194"/>
                <a:gd name="connsiteY9" fmla="*/ 7620 h 46354"/>
                <a:gd name="connsiteX10" fmla="*/ 6350 w 36194"/>
                <a:gd name="connsiteY10" fmla="*/ 46355 h 46354"/>
                <a:gd name="connsiteX11" fmla="*/ 0 w 36194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4" h="46354">
                  <a:moveTo>
                    <a:pt x="0" y="0"/>
                  </a:moveTo>
                  <a:lnTo>
                    <a:pt x="8890" y="0"/>
                  </a:lnTo>
                  <a:lnTo>
                    <a:pt x="29210" y="36830"/>
                  </a:lnTo>
                  <a:lnTo>
                    <a:pt x="29845" y="36830"/>
                  </a:lnTo>
                  <a:lnTo>
                    <a:pt x="29845" y="0"/>
                  </a:lnTo>
                  <a:lnTo>
                    <a:pt x="36195" y="0"/>
                  </a:lnTo>
                  <a:lnTo>
                    <a:pt x="36195" y="46355"/>
                  </a:lnTo>
                  <a:lnTo>
                    <a:pt x="27940" y="46355"/>
                  </a:lnTo>
                  <a:lnTo>
                    <a:pt x="6350" y="7620"/>
                  </a:lnTo>
                  <a:lnTo>
                    <a:pt x="6350" y="762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9A48637-8774-FE44-C6E5-4E4A303A7619}"/>
                </a:ext>
              </a:extLst>
            </p:cNvPr>
            <p:cNvSpPr/>
            <p:nvPr/>
          </p:nvSpPr>
          <p:spPr>
            <a:xfrm>
              <a:off x="2666364" y="2428875"/>
              <a:ext cx="34925" cy="47625"/>
            </a:xfrm>
            <a:custGeom>
              <a:avLst/>
              <a:gdLst>
                <a:gd name="connsiteX0" fmla="*/ 33655 w 34925"/>
                <a:gd name="connsiteY0" fmla="*/ 7620 h 47625"/>
                <a:gd name="connsiteX1" fmla="*/ 24130 w 34925"/>
                <a:gd name="connsiteY1" fmla="*/ 5080 h 47625"/>
                <a:gd name="connsiteX2" fmla="*/ 6350 w 34925"/>
                <a:gd name="connsiteY2" fmla="*/ 23495 h 47625"/>
                <a:gd name="connsiteX3" fmla="*/ 24130 w 34925"/>
                <a:gd name="connsiteY3" fmla="*/ 41910 h 47625"/>
                <a:gd name="connsiteX4" fmla="*/ 34290 w 34925"/>
                <a:gd name="connsiteY4" fmla="*/ 39370 h 47625"/>
                <a:gd name="connsiteX5" fmla="*/ 34925 w 34925"/>
                <a:gd name="connsiteY5" fmla="*/ 45720 h 47625"/>
                <a:gd name="connsiteX6" fmla="*/ 24130 w 34925"/>
                <a:gd name="connsiteY6" fmla="*/ 47625 h 47625"/>
                <a:gd name="connsiteX7" fmla="*/ 0 w 34925"/>
                <a:gd name="connsiteY7" fmla="*/ 23495 h 47625"/>
                <a:gd name="connsiteX8" fmla="*/ 24765 w 34925"/>
                <a:gd name="connsiteY8" fmla="*/ 0 h 47625"/>
                <a:gd name="connsiteX9" fmla="*/ 34925 w 34925"/>
                <a:gd name="connsiteY9" fmla="*/ 1905 h 47625"/>
                <a:gd name="connsiteX10" fmla="*/ 33655 w 34925"/>
                <a:gd name="connsiteY10" fmla="*/ 76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25" h="47625">
                  <a:moveTo>
                    <a:pt x="33655" y="7620"/>
                  </a:moveTo>
                  <a:cubicBezTo>
                    <a:pt x="30480" y="5715"/>
                    <a:pt x="27305" y="5080"/>
                    <a:pt x="24130" y="5080"/>
                  </a:cubicBezTo>
                  <a:cubicBezTo>
                    <a:pt x="13335" y="5080"/>
                    <a:pt x="6350" y="12700"/>
                    <a:pt x="6350" y="23495"/>
                  </a:cubicBezTo>
                  <a:cubicBezTo>
                    <a:pt x="6350" y="34290"/>
                    <a:pt x="13970" y="41910"/>
                    <a:pt x="24130" y="41910"/>
                  </a:cubicBezTo>
                  <a:cubicBezTo>
                    <a:pt x="27305" y="41910"/>
                    <a:pt x="31750" y="41275"/>
                    <a:pt x="34290" y="39370"/>
                  </a:cubicBezTo>
                  <a:lnTo>
                    <a:pt x="34925" y="45720"/>
                  </a:lnTo>
                  <a:cubicBezTo>
                    <a:pt x="31115" y="46990"/>
                    <a:pt x="27305" y="47625"/>
                    <a:pt x="24130" y="47625"/>
                  </a:cubicBezTo>
                  <a:cubicBezTo>
                    <a:pt x="9525" y="47625"/>
                    <a:pt x="0" y="38100"/>
                    <a:pt x="0" y="23495"/>
                  </a:cubicBezTo>
                  <a:cubicBezTo>
                    <a:pt x="0" y="9525"/>
                    <a:pt x="10160" y="0"/>
                    <a:pt x="24765" y="0"/>
                  </a:cubicBezTo>
                  <a:cubicBezTo>
                    <a:pt x="28575" y="0"/>
                    <a:pt x="31750" y="635"/>
                    <a:pt x="34925" y="1905"/>
                  </a:cubicBezTo>
                  <a:lnTo>
                    <a:pt x="33655" y="762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07A629C-636D-73F2-6660-636C5055B1FA}"/>
                </a:ext>
              </a:extLst>
            </p:cNvPr>
            <p:cNvSpPr/>
            <p:nvPr/>
          </p:nvSpPr>
          <p:spPr>
            <a:xfrm>
              <a:off x="2708910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26035 w 26035"/>
                <a:gd name="connsiteY1" fmla="*/ 0 h 46354"/>
                <a:gd name="connsiteX2" fmla="*/ 26035 w 26035"/>
                <a:gd name="connsiteY2" fmla="*/ 5715 h 46354"/>
                <a:gd name="connsiteX3" fmla="*/ 6985 w 26035"/>
                <a:gd name="connsiteY3" fmla="*/ 5715 h 46354"/>
                <a:gd name="connsiteX4" fmla="*/ 6985 w 26035"/>
                <a:gd name="connsiteY4" fmla="*/ 19050 h 46354"/>
                <a:gd name="connsiteX5" fmla="*/ 24765 w 26035"/>
                <a:gd name="connsiteY5" fmla="*/ 19050 h 46354"/>
                <a:gd name="connsiteX6" fmla="*/ 24765 w 26035"/>
                <a:gd name="connsiteY6" fmla="*/ 24765 h 46354"/>
                <a:gd name="connsiteX7" fmla="*/ 6985 w 26035"/>
                <a:gd name="connsiteY7" fmla="*/ 24765 h 46354"/>
                <a:gd name="connsiteX8" fmla="*/ 6985 w 26035"/>
                <a:gd name="connsiteY8" fmla="*/ 40005 h 46354"/>
                <a:gd name="connsiteX9" fmla="*/ 26035 w 26035"/>
                <a:gd name="connsiteY9" fmla="*/ 40005 h 46354"/>
                <a:gd name="connsiteX10" fmla="*/ 26035 w 26035"/>
                <a:gd name="connsiteY10" fmla="*/ 46355 h 46354"/>
                <a:gd name="connsiteX11" fmla="*/ 0 w 26035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26035" y="0"/>
                  </a:lnTo>
                  <a:lnTo>
                    <a:pt x="26035" y="5715"/>
                  </a:lnTo>
                  <a:lnTo>
                    <a:pt x="6985" y="5715"/>
                  </a:lnTo>
                  <a:lnTo>
                    <a:pt x="6985" y="19050"/>
                  </a:lnTo>
                  <a:lnTo>
                    <a:pt x="24765" y="19050"/>
                  </a:lnTo>
                  <a:lnTo>
                    <a:pt x="24765" y="24765"/>
                  </a:lnTo>
                  <a:lnTo>
                    <a:pt x="6985" y="24765"/>
                  </a:lnTo>
                  <a:lnTo>
                    <a:pt x="6985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1110C73-BDDE-0B2B-A87E-05EC3879E522}"/>
                </a:ext>
              </a:extLst>
            </p:cNvPr>
            <p:cNvSpPr/>
            <p:nvPr/>
          </p:nvSpPr>
          <p:spPr>
            <a:xfrm>
              <a:off x="2138679" y="2338668"/>
              <a:ext cx="33020" cy="35596"/>
            </a:xfrm>
            <a:custGeom>
              <a:avLst/>
              <a:gdLst>
                <a:gd name="connsiteX0" fmla="*/ 0 w 33020"/>
                <a:gd name="connsiteY0" fmla="*/ 17817 h 35596"/>
                <a:gd name="connsiteX1" fmla="*/ 16510 w 33020"/>
                <a:gd name="connsiteY1" fmla="*/ 35597 h 35596"/>
                <a:gd name="connsiteX2" fmla="*/ 33020 w 33020"/>
                <a:gd name="connsiteY2" fmla="*/ 17817 h 35596"/>
                <a:gd name="connsiteX3" fmla="*/ 16510 w 33020"/>
                <a:gd name="connsiteY3" fmla="*/ 37 h 35596"/>
                <a:gd name="connsiteX4" fmla="*/ 0 w 33020"/>
                <a:gd name="connsiteY4" fmla="*/ 17817 h 35596"/>
                <a:gd name="connsiteX5" fmla="*/ 5080 w 33020"/>
                <a:gd name="connsiteY5" fmla="*/ 17817 h 35596"/>
                <a:gd name="connsiteX6" fmla="*/ 16510 w 33020"/>
                <a:gd name="connsiteY6" fmla="*/ 4482 h 35596"/>
                <a:gd name="connsiteX7" fmla="*/ 27940 w 33020"/>
                <a:gd name="connsiteY7" fmla="*/ 17817 h 35596"/>
                <a:gd name="connsiteX8" fmla="*/ 16510 w 33020"/>
                <a:gd name="connsiteY8" fmla="*/ 31152 h 35596"/>
                <a:gd name="connsiteX9" fmla="*/ 5080 w 33020"/>
                <a:gd name="connsiteY9" fmla="*/ 17817 h 3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20" h="35596">
                  <a:moveTo>
                    <a:pt x="0" y="17817"/>
                  </a:moveTo>
                  <a:cubicBezTo>
                    <a:pt x="0" y="28612"/>
                    <a:pt x="6350" y="35597"/>
                    <a:pt x="16510" y="35597"/>
                  </a:cubicBezTo>
                  <a:cubicBezTo>
                    <a:pt x="27305" y="35597"/>
                    <a:pt x="33020" y="27977"/>
                    <a:pt x="33020" y="17817"/>
                  </a:cubicBezTo>
                  <a:cubicBezTo>
                    <a:pt x="33020" y="7657"/>
                    <a:pt x="26670" y="37"/>
                    <a:pt x="16510" y="37"/>
                  </a:cubicBezTo>
                  <a:cubicBezTo>
                    <a:pt x="6350" y="-598"/>
                    <a:pt x="0" y="7022"/>
                    <a:pt x="0" y="17817"/>
                  </a:cubicBezTo>
                  <a:moveTo>
                    <a:pt x="5080" y="17817"/>
                  </a:moveTo>
                  <a:cubicBezTo>
                    <a:pt x="5080" y="10832"/>
                    <a:pt x="8890" y="4482"/>
                    <a:pt x="16510" y="4482"/>
                  </a:cubicBezTo>
                  <a:cubicBezTo>
                    <a:pt x="24130" y="4482"/>
                    <a:pt x="27940" y="10832"/>
                    <a:pt x="27940" y="17817"/>
                  </a:cubicBezTo>
                  <a:cubicBezTo>
                    <a:pt x="27940" y="24802"/>
                    <a:pt x="24765" y="31152"/>
                    <a:pt x="16510" y="31152"/>
                  </a:cubicBezTo>
                  <a:cubicBezTo>
                    <a:pt x="8890" y="31152"/>
                    <a:pt x="5080" y="24167"/>
                    <a:pt x="5080" y="17817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2BF28C8-3572-924F-4F73-FF0102B07BC8}"/>
                </a:ext>
              </a:extLst>
            </p:cNvPr>
            <p:cNvSpPr/>
            <p:nvPr/>
          </p:nvSpPr>
          <p:spPr>
            <a:xfrm>
              <a:off x="2183129" y="2338704"/>
              <a:ext cx="18415" cy="34925"/>
            </a:xfrm>
            <a:custGeom>
              <a:avLst/>
              <a:gdLst>
                <a:gd name="connsiteX0" fmla="*/ 0 w 18415"/>
                <a:gd name="connsiteY0" fmla="*/ 0 h 34925"/>
                <a:gd name="connsiteX1" fmla="*/ 18415 w 18415"/>
                <a:gd name="connsiteY1" fmla="*/ 0 h 34925"/>
                <a:gd name="connsiteX2" fmla="*/ 18415 w 18415"/>
                <a:gd name="connsiteY2" fmla="*/ 4445 h 34925"/>
                <a:gd name="connsiteX3" fmla="*/ 5080 w 18415"/>
                <a:gd name="connsiteY3" fmla="*/ 4445 h 34925"/>
                <a:gd name="connsiteX4" fmla="*/ 5080 w 18415"/>
                <a:gd name="connsiteY4" fmla="*/ 14605 h 34925"/>
                <a:gd name="connsiteX5" fmla="*/ 18415 w 18415"/>
                <a:gd name="connsiteY5" fmla="*/ 14605 h 34925"/>
                <a:gd name="connsiteX6" fmla="*/ 18415 w 18415"/>
                <a:gd name="connsiteY6" fmla="*/ 19050 h 34925"/>
                <a:gd name="connsiteX7" fmla="*/ 5080 w 18415"/>
                <a:gd name="connsiteY7" fmla="*/ 19050 h 34925"/>
                <a:gd name="connsiteX8" fmla="*/ 5080 w 18415"/>
                <a:gd name="connsiteY8" fmla="*/ 34925 h 34925"/>
                <a:gd name="connsiteX9" fmla="*/ 0 w 18415"/>
                <a:gd name="connsiteY9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15" h="34925">
                  <a:moveTo>
                    <a:pt x="0" y="0"/>
                  </a:moveTo>
                  <a:lnTo>
                    <a:pt x="18415" y="0"/>
                  </a:lnTo>
                  <a:lnTo>
                    <a:pt x="18415" y="4445"/>
                  </a:lnTo>
                  <a:lnTo>
                    <a:pt x="5080" y="4445"/>
                  </a:lnTo>
                  <a:lnTo>
                    <a:pt x="5080" y="14605"/>
                  </a:lnTo>
                  <a:lnTo>
                    <a:pt x="18415" y="14605"/>
                  </a:lnTo>
                  <a:lnTo>
                    <a:pt x="18415" y="19050"/>
                  </a:lnTo>
                  <a:lnTo>
                    <a:pt x="5080" y="19050"/>
                  </a:lnTo>
                  <a:lnTo>
                    <a:pt x="508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1F7F478-1BBF-8F49-3F15-C95DD6C392B0}"/>
                </a:ext>
              </a:extLst>
            </p:cNvPr>
            <p:cNvSpPr/>
            <p:nvPr/>
          </p:nvSpPr>
          <p:spPr>
            <a:xfrm>
              <a:off x="2240279" y="2317750"/>
              <a:ext cx="31115" cy="55879"/>
            </a:xfrm>
            <a:custGeom>
              <a:avLst/>
              <a:gdLst>
                <a:gd name="connsiteX0" fmla="*/ 0 w 31115"/>
                <a:gd name="connsiteY0" fmla="*/ 0 h 55879"/>
                <a:gd name="connsiteX1" fmla="*/ 31115 w 31115"/>
                <a:gd name="connsiteY1" fmla="*/ 0 h 55879"/>
                <a:gd name="connsiteX2" fmla="*/ 31115 w 31115"/>
                <a:gd name="connsiteY2" fmla="*/ 6985 h 55879"/>
                <a:gd name="connsiteX3" fmla="*/ 7620 w 31115"/>
                <a:gd name="connsiteY3" fmla="*/ 6985 h 55879"/>
                <a:gd name="connsiteX4" fmla="*/ 7620 w 31115"/>
                <a:gd name="connsiteY4" fmla="*/ 23495 h 55879"/>
                <a:gd name="connsiteX5" fmla="*/ 29210 w 31115"/>
                <a:gd name="connsiteY5" fmla="*/ 23495 h 55879"/>
                <a:gd name="connsiteX6" fmla="*/ 29210 w 31115"/>
                <a:gd name="connsiteY6" fmla="*/ 30480 h 55879"/>
                <a:gd name="connsiteX7" fmla="*/ 7620 w 31115"/>
                <a:gd name="connsiteY7" fmla="*/ 30480 h 55879"/>
                <a:gd name="connsiteX8" fmla="*/ 7620 w 31115"/>
                <a:gd name="connsiteY8" fmla="*/ 48895 h 55879"/>
                <a:gd name="connsiteX9" fmla="*/ 31115 w 31115"/>
                <a:gd name="connsiteY9" fmla="*/ 48895 h 55879"/>
                <a:gd name="connsiteX10" fmla="*/ 31115 w 31115"/>
                <a:gd name="connsiteY10" fmla="*/ 55880 h 55879"/>
                <a:gd name="connsiteX11" fmla="*/ 0 w 31115"/>
                <a:gd name="connsiteY11" fmla="*/ 55880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15" h="55879">
                  <a:moveTo>
                    <a:pt x="0" y="0"/>
                  </a:moveTo>
                  <a:lnTo>
                    <a:pt x="31115" y="0"/>
                  </a:lnTo>
                  <a:lnTo>
                    <a:pt x="31115" y="6985"/>
                  </a:lnTo>
                  <a:lnTo>
                    <a:pt x="7620" y="6985"/>
                  </a:lnTo>
                  <a:lnTo>
                    <a:pt x="7620" y="23495"/>
                  </a:lnTo>
                  <a:lnTo>
                    <a:pt x="29210" y="23495"/>
                  </a:lnTo>
                  <a:lnTo>
                    <a:pt x="29210" y="30480"/>
                  </a:lnTo>
                  <a:lnTo>
                    <a:pt x="7620" y="30480"/>
                  </a:lnTo>
                  <a:lnTo>
                    <a:pt x="7620" y="48895"/>
                  </a:lnTo>
                  <a:lnTo>
                    <a:pt x="31115" y="48895"/>
                  </a:lnTo>
                  <a:lnTo>
                    <a:pt x="31115" y="5588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aphic 9">
              <a:extLst>
                <a:ext uri="{FF2B5EF4-FFF2-40B4-BE49-F238E27FC236}">
                  <a16:creationId xmlns:a16="http://schemas.microsoft.com/office/drawing/2014/main" id="{88EA9E35-22B1-D0F4-EF2A-5BE1DC03A625}"/>
                </a:ext>
              </a:extLst>
            </p:cNvPr>
            <p:cNvGrpSpPr/>
            <p:nvPr/>
          </p:nvGrpSpPr>
          <p:grpSpPr>
            <a:xfrm>
              <a:off x="2288539" y="2326004"/>
              <a:ext cx="89535" cy="48895"/>
              <a:chOff x="2288539" y="2326004"/>
              <a:chExt cx="89535" cy="48895"/>
            </a:xfrm>
            <a:solidFill>
              <a:srgbClr val="FFFFFF"/>
            </a:solidFill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BC82561F-EC53-681A-1787-F7469D2865FF}"/>
                  </a:ext>
                </a:extLst>
              </p:cNvPr>
              <p:cNvSpPr/>
              <p:nvPr/>
            </p:nvSpPr>
            <p:spPr>
              <a:xfrm>
                <a:off x="2288539" y="2327275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DE463D4-1E0F-ACF7-7F89-E4828A80D2A1}"/>
                  </a:ext>
                </a:extLst>
              </p:cNvPr>
              <p:cNvSpPr/>
              <p:nvPr/>
            </p:nvSpPr>
            <p:spPr>
              <a:xfrm>
                <a:off x="2333625" y="2326004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0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2065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CBD4087-A4D2-C761-905B-FA3B8C0D705D}"/>
                </a:ext>
              </a:extLst>
            </p:cNvPr>
            <p:cNvSpPr/>
            <p:nvPr/>
          </p:nvSpPr>
          <p:spPr>
            <a:xfrm>
              <a:off x="2393314" y="2327275"/>
              <a:ext cx="36830" cy="46354"/>
            </a:xfrm>
            <a:custGeom>
              <a:avLst/>
              <a:gdLst>
                <a:gd name="connsiteX0" fmla="*/ 0 w 36830"/>
                <a:gd name="connsiteY0" fmla="*/ 0 h 46354"/>
                <a:gd name="connsiteX1" fmla="*/ 9525 w 36830"/>
                <a:gd name="connsiteY1" fmla="*/ 0 h 46354"/>
                <a:gd name="connsiteX2" fmla="*/ 29845 w 36830"/>
                <a:gd name="connsiteY2" fmla="*/ 37465 h 46354"/>
                <a:gd name="connsiteX3" fmla="*/ 29845 w 36830"/>
                <a:gd name="connsiteY3" fmla="*/ 37465 h 46354"/>
                <a:gd name="connsiteX4" fmla="*/ 29845 w 36830"/>
                <a:gd name="connsiteY4" fmla="*/ 0 h 46354"/>
                <a:gd name="connsiteX5" fmla="*/ 36830 w 36830"/>
                <a:gd name="connsiteY5" fmla="*/ 0 h 46354"/>
                <a:gd name="connsiteX6" fmla="*/ 36830 w 36830"/>
                <a:gd name="connsiteY6" fmla="*/ 46355 h 46354"/>
                <a:gd name="connsiteX7" fmla="*/ 27940 w 36830"/>
                <a:gd name="connsiteY7" fmla="*/ 46355 h 46354"/>
                <a:gd name="connsiteX8" fmla="*/ 6985 w 36830"/>
                <a:gd name="connsiteY8" fmla="*/ 8255 h 46354"/>
                <a:gd name="connsiteX9" fmla="*/ 6985 w 36830"/>
                <a:gd name="connsiteY9" fmla="*/ 8255 h 46354"/>
                <a:gd name="connsiteX10" fmla="*/ 6985 w 36830"/>
                <a:gd name="connsiteY10" fmla="*/ 46355 h 46354"/>
                <a:gd name="connsiteX11" fmla="*/ 0 w 36830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30" h="46354">
                  <a:moveTo>
                    <a:pt x="0" y="0"/>
                  </a:moveTo>
                  <a:lnTo>
                    <a:pt x="9525" y="0"/>
                  </a:lnTo>
                  <a:lnTo>
                    <a:pt x="29845" y="37465"/>
                  </a:lnTo>
                  <a:lnTo>
                    <a:pt x="29845" y="37465"/>
                  </a:lnTo>
                  <a:lnTo>
                    <a:pt x="29845" y="0"/>
                  </a:lnTo>
                  <a:lnTo>
                    <a:pt x="36830" y="0"/>
                  </a:lnTo>
                  <a:lnTo>
                    <a:pt x="36830" y="46355"/>
                  </a:lnTo>
                  <a:lnTo>
                    <a:pt x="27940" y="46355"/>
                  </a:lnTo>
                  <a:lnTo>
                    <a:pt x="6985" y="8255"/>
                  </a:lnTo>
                  <a:lnTo>
                    <a:pt x="6985" y="8255"/>
                  </a:lnTo>
                  <a:lnTo>
                    <a:pt x="698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FA955A8-D5A7-D320-F15E-3D4468C83CB8}"/>
                </a:ext>
              </a:extLst>
            </p:cNvPr>
            <p:cNvSpPr/>
            <p:nvPr/>
          </p:nvSpPr>
          <p:spPr>
            <a:xfrm>
              <a:off x="2444750" y="2326004"/>
              <a:ext cx="44450" cy="48260"/>
            </a:xfrm>
            <a:custGeom>
              <a:avLst/>
              <a:gdLst>
                <a:gd name="connsiteX0" fmla="*/ 0 w 44450"/>
                <a:gd name="connsiteY0" fmla="*/ 24130 h 48260"/>
                <a:gd name="connsiteX1" fmla="*/ 22225 w 44450"/>
                <a:gd name="connsiteY1" fmla="*/ 48260 h 48260"/>
                <a:gd name="connsiteX2" fmla="*/ 44450 w 44450"/>
                <a:gd name="connsiteY2" fmla="*/ 24130 h 48260"/>
                <a:gd name="connsiteX3" fmla="*/ 22225 w 44450"/>
                <a:gd name="connsiteY3" fmla="*/ 0 h 48260"/>
                <a:gd name="connsiteX4" fmla="*/ 0 w 44450"/>
                <a:gd name="connsiteY4" fmla="*/ 24130 h 48260"/>
                <a:gd name="connsiteX5" fmla="*/ 6985 w 44450"/>
                <a:gd name="connsiteY5" fmla="*/ 24130 h 48260"/>
                <a:gd name="connsiteX6" fmla="*/ 22225 w 44450"/>
                <a:gd name="connsiteY6" fmla="*/ 5715 h 48260"/>
                <a:gd name="connsiteX7" fmla="*/ 37465 w 44450"/>
                <a:gd name="connsiteY7" fmla="*/ 24130 h 48260"/>
                <a:gd name="connsiteX8" fmla="*/ 22225 w 44450"/>
                <a:gd name="connsiteY8" fmla="*/ 42545 h 48260"/>
                <a:gd name="connsiteX9" fmla="*/ 6985 w 44450"/>
                <a:gd name="connsiteY9" fmla="*/ 24130 h 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48260">
                  <a:moveTo>
                    <a:pt x="0" y="24130"/>
                  </a:moveTo>
                  <a:cubicBezTo>
                    <a:pt x="0" y="38100"/>
                    <a:pt x="8255" y="48260"/>
                    <a:pt x="22225" y="48260"/>
                  </a:cubicBezTo>
                  <a:cubicBezTo>
                    <a:pt x="36195" y="48260"/>
                    <a:pt x="44450" y="38100"/>
                    <a:pt x="44450" y="24130"/>
                  </a:cubicBezTo>
                  <a:cubicBezTo>
                    <a:pt x="44450" y="10160"/>
                    <a:pt x="36195" y="0"/>
                    <a:pt x="22225" y="0"/>
                  </a:cubicBezTo>
                  <a:cubicBezTo>
                    <a:pt x="8255" y="0"/>
                    <a:pt x="0" y="10795"/>
                    <a:pt x="0" y="24130"/>
                  </a:cubicBezTo>
                  <a:moveTo>
                    <a:pt x="6985" y="24130"/>
                  </a:moveTo>
                  <a:cubicBezTo>
                    <a:pt x="6985" y="14605"/>
                    <a:pt x="12065" y="5715"/>
                    <a:pt x="22225" y="5715"/>
                  </a:cubicBezTo>
                  <a:cubicBezTo>
                    <a:pt x="32385" y="5715"/>
                    <a:pt x="37465" y="14605"/>
                    <a:pt x="37465" y="24130"/>
                  </a:cubicBezTo>
                  <a:cubicBezTo>
                    <a:pt x="37465" y="33655"/>
                    <a:pt x="33020" y="42545"/>
                    <a:pt x="22225" y="42545"/>
                  </a:cubicBezTo>
                  <a:cubicBezTo>
                    <a:pt x="12065" y="42545"/>
                    <a:pt x="6985" y="33655"/>
                    <a:pt x="6985" y="2413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EC3A67F-E8D8-6AE5-CB31-157D6804508D}"/>
                </a:ext>
              </a:extLst>
            </p:cNvPr>
            <p:cNvSpPr/>
            <p:nvPr/>
          </p:nvSpPr>
          <p:spPr>
            <a:xfrm>
              <a:off x="2505075" y="2327275"/>
              <a:ext cx="50800" cy="46354"/>
            </a:xfrm>
            <a:custGeom>
              <a:avLst/>
              <a:gdLst>
                <a:gd name="connsiteX0" fmla="*/ 0 w 50800"/>
                <a:gd name="connsiteY0" fmla="*/ 0 h 46354"/>
                <a:gd name="connsiteX1" fmla="*/ 10795 w 50800"/>
                <a:gd name="connsiteY1" fmla="*/ 0 h 46354"/>
                <a:gd name="connsiteX2" fmla="*/ 25400 w 50800"/>
                <a:gd name="connsiteY2" fmla="*/ 38735 h 46354"/>
                <a:gd name="connsiteX3" fmla="*/ 40005 w 50800"/>
                <a:gd name="connsiteY3" fmla="*/ 0 h 46354"/>
                <a:gd name="connsiteX4" fmla="*/ 50800 w 50800"/>
                <a:gd name="connsiteY4" fmla="*/ 0 h 46354"/>
                <a:gd name="connsiteX5" fmla="*/ 50800 w 50800"/>
                <a:gd name="connsiteY5" fmla="*/ 46355 h 46354"/>
                <a:gd name="connsiteX6" fmla="*/ 43815 w 50800"/>
                <a:gd name="connsiteY6" fmla="*/ 46355 h 46354"/>
                <a:gd name="connsiteX7" fmla="*/ 43815 w 50800"/>
                <a:gd name="connsiteY7" fmla="*/ 6350 h 46354"/>
                <a:gd name="connsiteX8" fmla="*/ 43815 w 50800"/>
                <a:gd name="connsiteY8" fmla="*/ 6350 h 46354"/>
                <a:gd name="connsiteX9" fmla="*/ 28575 w 50800"/>
                <a:gd name="connsiteY9" fmla="*/ 46355 h 46354"/>
                <a:gd name="connsiteX10" fmla="*/ 22225 w 50800"/>
                <a:gd name="connsiteY10" fmla="*/ 46355 h 46354"/>
                <a:gd name="connsiteX11" fmla="*/ 6350 w 50800"/>
                <a:gd name="connsiteY11" fmla="*/ 6350 h 46354"/>
                <a:gd name="connsiteX12" fmla="*/ 6350 w 50800"/>
                <a:gd name="connsiteY12" fmla="*/ 6350 h 46354"/>
                <a:gd name="connsiteX13" fmla="*/ 6350 w 50800"/>
                <a:gd name="connsiteY13" fmla="*/ 46355 h 46354"/>
                <a:gd name="connsiteX14" fmla="*/ 0 w 50800"/>
                <a:gd name="connsiteY14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00" h="46354">
                  <a:moveTo>
                    <a:pt x="0" y="0"/>
                  </a:moveTo>
                  <a:lnTo>
                    <a:pt x="10795" y="0"/>
                  </a:lnTo>
                  <a:lnTo>
                    <a:pt x="25400" y="38735"/>
                  </a:lnTo>
                  <a:lnTo>
                    <a:pt x="40005" y="0"/>
                  </a:lnTo>
                  <a:lnTo>
                    <a:pt x="50800" y="0"/>
                  </a:lnTo>
                  <a:lnTo>
                    <a:pt x="50800" y="46355"/>
                  </a:lnTo>
                  <a:lnTo>
                    <a:pt x="43815" y="46355"/>
                  </a:lnTo>
                  <a:lnTo>
                    <a:pt x="43815" y="6350"/>
                  </a:lnTo>
                  <a:lnTo>
                    <a:pt x="43815" y="6350"/>
                  </a:lnTo>
                  <a:lnTo>
                    <a:pt x="28575" y="46355"/>
                  </a:lnTo>
                  <a:lnTo>
                    <a:pt x="22225" y="46355"/>
                  </a:lnTo>
                  <a:lnTo>
                    <a:pt x="6350" y="6350"/>
                  </a:lnTo>
                  <a:lnTo>
                    <a:pt x="6350" y="635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DB0FFCA-EED2-C5CF-0B3E-679E3A516439}"/>
                </a:ext>
              </a:extLst>
            </p:cNvPr>
            <p:cNvSpPr/>
            <p:nvPr/>
          </p:nvSpPr>
          <p:spPr>
            <a:xfrm>
              <a:off x="2573655" y="23272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aphic 9">
              <a:extLst>
                <a:ext uri="{FF2B5EF4-FFF2-40B4-BE49-F238E27FC236}">
                  <a16:creationId xmlns:a16="http://schemas.microsoft.com/office/drawing/2014/main" id="{DD7AB779-E2CF-189D-31A7-F461CC7EDEB2}"/>
                </a:ext>
              </a:extLst>
            </p:cNvPr>
            <p:cNvGrpSpPr/>
            <p:nvPr/>
          </p:nvGrpSpPr>
          <p:grpSpPr>
            <a:xfrm>
              <a:off x="2595879" y="2327275"/>
              <a:ext cx="72390" cy="47625"/>
              <a:chOff x="2595879" y="2327275"/>
              <a:chExt cx="72390" cy="47625"/>
            </a:xfrm>
            <a:solidFill>
              <a:srgbClr val="FFFFFF"/>
            </a:solidFill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A6BBF6A-0077-DA1C-4DFA-124CB580D523}"/>
                  </a:ext>
                </a:extLst>
              </p:cNvPr>
              <p:cNvSpPr/>
              <p:nvPr/>
            </p:nvSpPr>
            <p:spPr>
              <a:xfrm>
                <a:off x="2595879" y="2327275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3DAF5A6-D2BE-F648-CD4D-2B53ADDE79EA}"/>
                  </a:ext>
                </a:extLst>
              </p:cNvPr>
              <p:cNvSpPr/>
              <p:nvPr/>
            </p:nvSpPr>
            <p:spPr>
              <a:xfrm>
                <a:off x="2640329" y="2327275"/>
                <a:ext cx="27940" cy="47625"/>
              </a:xfrm>
              <a:custGeom>
                <a:avLst/>
                <a:gdLst>
                  <a:gd name="connsiteX0" fmla="*/ 24765 w 27940"/>
                  <a:gd name="connsiteY0" fmla="*/ 6985 h 47625"/>
                  <a:gd name="connsiteX1" fmla="*/ 15875 w 27940"/>
                  <a:gd name="connsiteY1" fmla="*/ 5080 h 47625"/>
                  <a:gd name="connsiteX2" fmla="*/ 7620 w 27940"/>
                  <a:gd name="connsiteY2" fmla="*/ 11430 h 47625"/>
                  <a:gd name="connsiteX3" fmla="*/ 27940 w 27940"/>
                  <a:gd name="connsiteY3" fmla="*/ 33655 h 47625"/>
                  <a:gd name="connsiteX4" fmla="*/ 10795 w 27940"/>
                  <a:gd name="connsiteY4" fmla="*/ 47625 h 47625"/>
                  <a:gd name="connsiteX5" fmla="*/ 1270 w 27940"/>
                  <a:gd name="connsiteY5" fmla="*/ 45720 h 47625"/>
                  <a:gd name="connsiteX6" fmla="*/ 1905 w 27940"/>
                  <a:gd name="connsiteY6" fmla="*/ 39370 h 47625"/>
                  <a:gd name="connsiteX7" fmla="*/ 11430 w 27940"/>
                  <a:gd name="connsiteY7" fmla="*/ 41910 h 47625"/>
                  <a:gd name="connsiteX8" fmla="*/ 20320 w 27940"/>
                  <a:gd name="connsiteY8" fmla="*/ 34290 h 47625"/>
                  <a:gd name="connsiteX9" fmla="*/ 0 w 27940"/>
                  <a:gd name="connsiteY9" fmla="*/ 12700 h 47625"/>
                  <a:gd name="connsiteX10" fmla="*/ 14605 w 27940"/>
                  <a:gd name="connsiteY10" fmla="*/ 0 h 47625"/>
                  <a:gd name="connsiteX11" fmla="*/ 24765 w 27940"/>
                  <a:gd name="connsiteY11" fmla="*/ 1905 h 47625"/>
                  <a:gd name="connsiteX12" fmla="*/ 24765 w 27940"/>
                  <a:gd name="connsiteY12" fmla="*/ 698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" h="47625">
                    <a:moveTo>
                      <a:pt x="24765" y="6985"/>
                    </a:moveTo>
                    <a:cubicBezTo>
                      <a:pt x="21590" y="5715"/>
                      <a:pt x="19685" y="5080"/>
                      <a:pt x="15875" y="5080"/>
                    </a:cubicBezTo>
                    <a:cubicBezTo>
                      <a:pt x="12065" y="5080"/>
                      <a:pt x="7620" y="6350"/>
                      <a:pt x="7620" y="11430"/>
                    </a:cubicBezTo>
                    <a:cubicBezTo>
                      <a:pt x="7620" y="20320"/>
                      <a:pt x="27940" y="18415"/>
                      <a:pt x="27940" y="33655"/>
                    </a:cubicBezTo>
                    <a:cubicBezTo>
                      <a:pt x="27940" y="43815"/>
                      <a:pt x="20320" y="47625"/>
                      <a:pt x="10795" y="47625"/>
                    </a:cubicBezTo>
                    <a:cubicBezTo>
                      <a:pt x="7620" y="47625"/>
                      <a:pt x="4445" y="46990"/>
                      <a:pt x="1270" y="45720"/>
                    </a:cubicBezTo>
                    <a:lnTo>
                      <a:pt x="1905" y="39370"/>
                    </a:lnTo>
                    <a:cubicBezTo>
                      <a:pt x="4445" y="40005"/>
                      <a:pt x="8255" y="41910"/>
                      <a:pt x="11430" y="41910"/>
                    </a:cubicBezTo>
                    <a:cubicBezTo>
                      <a:pt x="15240" y="41910"/>
                      <a:pt x="20320" y="40005"/>
                      <a:pt x="20320" y="34290"/>
                    </a:cubicBezTo>
                    <a:cubicBezTo>
                      <a:pt x="20320" y="24130"/>
                      <a:pt x="0" y="26670"/>
                      <a:pt x="0" y="12700"/>
                    </a:cubicBezTo>
                    <a:cubicBezTo>
                      <a:pt x="0" y="4445"/>
                      <a:pt x="6350" y="0"/>
                      <a:pt x="14605" y="0"/>
                    </a:cubicBezTo>
                    <a:cubicBezTo>
                      <a:pt x="17780" y="0"/>
                      <a:pt x="21590" y="635"/>
                      <a:pt x="24765" y="1905"/>
                    </a:cubicBezTo>
                    <a:lnTo>
                      <a:pt x="24765" y="69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B335031-00C0-A3F3-C8F1-1790DFE99945}"/>
                </a:ext>
              </a:extLst>
            </p:cNvPr>
            <p:cNvSpPr/>
            <p:nvPr/>
          </p:nvSpPr>
          <p:spPr>
            <a:xfrm>
              <a:off x="2701925" y="2338704"/>
              <a:ext cx="35560" cy="34925"/>
            </a:xfrm>
            <a:custGeom>
              <a:avLst/>
              <a:gdLst>
                <a:gd name="connsiteX0" fmla="*/ 0 w 35560"/>
                <a:gd name="connsiteY0" fmla="*/ 34925 h 34925"/>
                <a:gd name="connsiteX1" fmla="*/ 5080 w 35560"/>
                <a:gd name="connsiteY1" fmla="*/ 34925 h 34925"/>
                <a:gd name="connsiteX2" fmla="*/ 8890 w 35560"/>
                <a:gd name="connsiteY2" fmla="*/ 26035 h 34925"/>
                <a:gd name="connsiteX3" fmla="*/ 26035 w 35560"/>
                <a:gd name="connsiteY3" fmla="*/ 26035 h 34925"/>
                <a:gd name="connsiteX4" fmla="*/ 29845 w 35560"/>
                <a:gd name="connsiteY4" fmla="*/ 34925 h 34925"/>
                <a:gd name="connsiteX5" fmla="*/ 35560 w 35560"/>
                <a:gd name="connsiteY5" fmla="*/ 34925 h 34925"/>
                <a:gd name="connsiteX6" fmla="*/ 20955 w 35560"/>
                <a:gd name="connsiteY6" fmla="*/ 0 h 34925"/>
                <a:gd name="connsiteX7" fmla="*/ 15875 w 35560"/>
                <a:gd name="connsiteY7" fmla="*/ 0 h 34925"/>
                <a:gd name="connsiteX8" fmla="*/ 0 w 35560"/>
                <a:gd name="connsiteY8" fmla="*/ 34925 h 34925"/>
                <a:gd name="connsiteX9" fmla="*/ 24130 w 35560"/>
                <a:gd name="connsiteY9" fmla="*/ 22225 h 34925"/>
                <a:gd name="connsiteX10" fmla="*/ 10160 w 35560"/>
                <a:gd name="connsiteY10" fmla="*/ 22225 h 34925"/>
                <a:gd name="connsiteX11" fmla="*/ 17145 w 35560"/>
                <a:gd name="connsiteY11" fmla="*/ 5080 h 34925"/>
                <a:gd name="connsiteX12" fmla="*/ 24130 w 35560"/>
                <a:gd name="connsiteY12" fmla="*/ 222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60" h="34925">
                  <a:moveTo>
                    <a:pt x="0" y="34925"/>
                  </a:moveTo>
                  <a:lnTo>
                    <a:pt x="5080" y="34925"/>
                  </a:lnTo>
                  <a:lnTo>
                    <a:pt x="8890" y="26035"/>
                  </a:lnTo>
                  <a:lnTo>
                    <a:pt x="26035" y="26035"/>
                  </a:lnTo>
                  <a:lnTo>
                    <a:pt x="29845" y="34925"/>
                  </a:lnTo>
                  <a:lnTo>
                    <a:pt x="35560" y="34925"/>
                  </a:lnTo>
                  <a:lnTo>
                    <a:pt x="20955" y="0"/>
                  </a:lnTo>
                  <a:lnTo>
                    <a:pt x="15875" y="0"/>
                  </a:lnTo>
                  <a:lnTo>
                    <a:pt x="0" y="34925"/>
                  </a:lnTo>
                  <a:close/>
                  <a:moveTo>
                    <a:pt x="24130" y="22225"/>
                  </a:moveTo>
                  <a:lnTo>
                    <a:pt x="10160" y="22225"/>
                  </a:lnTo>
                  <a:lnTo>
                    <a:pt x="17145" y="5080"/>
                  </a:lnTo>
                  <a:lnTo>
                    <a:pt x="24130" y="222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6CE4D32-3BDD-8B34-774A-9B80E23AC7F0}"/>
                </a:ext>
              </a:extLst>
            </p:cNvPr>
            <p:cNvSpPr/>
            <p:nvPr/>
          </p:nvSpPr>
          <p:spPr>
            <a:xfrm>
              <a:off x="2745739" y="2338704"/>
              <a:ext cx="27305" cy="34925"/>
            </a:xfrm>
            <a:custGeom>
              <a:avLst/>
              <a:gdLst>
                <a:gd name="connsiteX0" fmla="*/ 0 w 27305"/>
                <a:gd name="connsiteY0" fmla="*/ 0 h 34925"/>
                <a:gd name="connsiteX1" fmla="*/ 6985 w 27305"/>
                <a:gd name="connsiteY1" fmla="*/ 0 h 34925"/>
                <a:gd name="connsiteX2" fmla="*/ 22225 w 27305"/>
                <a:gd name="connsiteY2" fmla="*/ 27940 h 34925"/>
                <a:gd name="connsiteX3" fmla="*/ 22225 w 27305"/>
                <a:gd name="connsiteY3" fmla="*/ 27940 h 34925"/>
                <a:gd name="connsiteX4" fmla="*/ 22225 w 27305"/>
                <a:gd name="connsiteY4" fmla="*/ 0 h 34925"/>
                <a:gd name="connsiteX5" fmla="*/ 27305 w 27305"/>
                <a:gd name="connsiteY5" fmla="*/ 0 h 34925"/>
                <a:gd name="connsiteX6" fmla="*/ 27305 w 27305"/>
                <a:gd name="connsiteY6" fmla="*/ 34925 h 34925"/>
                <a:gd name="connsiteX7" fmla="*/ 20955 w 27305"/>
                <a:gd name="connsiteY7" fmla="*/ 34925 h 34925"/>
                <a:gd name="connsiteX8" fmla="*/ 5080 w 27305"/>
                <a:gd name="connsiteY8" fmla="*/ 6350 h 34925"/>
                <a:gd name="connsiteX9" fmla="*/ 5080 w 27305"/>
                <a:gd name="connsiteY9" fmla="*/ 6350 h 34925"/>
                <a:gd name="connsiteX10" fmla="*/ 5080 w 27305"/>
                <a:gd name="connsiteY10" fmla="*/ 34925 h 34925"/>
                <a:gd name="connsiteX11" fmla="*/ 0 w 27305"/>
                <a:gd name="connsiteY1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5" h="34925">
                  <a:moveTo>
                    <a:pt x="0" y="0"/>
                  </a:moveTo>
                  <a:lnTo>
                    <a:pt x="6985" y="0"/>
                  </a:lnTo>
                  <a:lnTo>
                    <a:pt x="22225" y="27940"/>
                  </a:lnTo>
                  <a:lnTo>
                    <a:pt x="22225" y="27940"/>
                  </a:lnTo>
                  <a:lnTo>
                    <a:pt x="22225" y="0"/>
                  </a:lnTo>
                  <a:lnTo>
                    <a:pt x="27305" y="0"/>
                  </a:lnTo>
                  <a:lnTo>
                    <a:pt x="27305" y="34925"/>
                  </a:lnTo>
                  <a:lnTo>
                    <a:pt x="20955" y="34925"/>
                  </a:lnTo>
                  <a:lnTo>
                    <a:pt x="5080" y="6350"/>
                  </a:lnTo>
                  <a:lnTo>
                    <a:pt x="5080" y="6350"/>
                  </a:lnTo>
                  <a:lnTo>
                    <a:pt x="508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2F6C9D5-D9D4-8275-40CF-26FE87F85668}"/>
                </a:ext>
              </a:extLst>
            </p:cNvPr>
            <p:cNvSpPr/>
            <p:nvPr/>
          </p:nvSpPr>
          <p:spPr>
            <a:xfrm>
              <a:off x="2785745" y="2338704"/>
              <a:ext cx="28575" cy="34925"/>
            </a:xfrm>
            <a:custGeom>
              <a:avLst/>
              <a:gdLst>
                <a:gd name="connsiteX0" fmla="*/ 0 w 28575"/>
                <a:gd name="connsiteY0" fmla="*/ 34925 h 34925"/>
                <a:gd name="connsiteX1" fmla="*/ 10160 w 28575"/>
                <a:gd name="connsiteY1" fmla="*/ 34925 h 34925"/>
                <a:gd name="connsiteX2" fmla="*/ 28575 w 28575"/>
                <a:gd name="connsiteY2" fmla="*/ 17145 h 34925"/>
                <a:gd name="connsiteX3" fmla="*/ 10160 w 28575"/>
                <a:gd name="connsiteY3" fmla="*/ 0 h 34925"/>
                <a:gd name="connsiteX4" fmla="*/ 0 w 28575"/>
                <a:gd name="connsiteY4" fmla="*/ 0 h 34925"/>
                <a:gd name="connsiteX5" fmla="*/ 0 w 28575"/>
                <a:gd name="connsiteY5" fmla="*/ 34925 h 34925"/>
                <a:gd name="connsiteX6" fmla="*/ 5080 w 28575"/>
                <a:gd name="connsiteY6" fmla="*/ 4445 h 34925"/>
                <a:gd name="connsiteX7" fmla="*/ 10795 w 28575"/>
                <a:gd name="connsiteY7" fmla="*/ 4445 h 34925"/>
                <a:gd name="connsiteX8" fmla="*/ 23495 w 28575"/>
                <a:gd name="connsiteY8" fmla="*/ 17145 h 34925"/>
                <a:gd name="connsiteX9" fmla="*/ 10160 w 28575"/>
                <a:gd name="connsiteY9" fmla="*/ 30480 h 34925"/>
                <a:gd name="connsiteX10" fmla="*/ 5080 w 28575"/>
                <a:gd name="connsiteY10" fmla="*/ 30480 h 34925"/>
                <a:gd name="connsiteX11" fmla="*/ 5080 w 28575"/>
                <a:gd name="connsiteY11" fmla="*/ 444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" h="34925">
                  <a:moveTo>
                    <a:pt x="0" y="34925"/>
                  </a:moveTo>
                  <a:lnTo>
                    <a:pt x="10160" y="34925"/>
                  </a:lnTo>
                  <a:cubicBezTo>
                    <a:pt x="21590" y="34925"/>
                    <a:pt x="28575" y="28575"/>
                    <a:pt x="28575" y="17145"/>
                  </a:cubicBezTo>
                  <a:cubicBezTo>
                    <a:pt x="28575" y="6350"/>
                    <a:pt x="20320" y="0"/>
                    <a:pt x="10160" y="0"/>
                  </a:cubicBezTo>
                  <a:lnTo>
                    <a:pt x="0" y="0"/>
                  </a:lnTo>
                  <a:lnTo>
                    <a:pt x="0" y="34925"/>
                  </a:lnTo>
                  <a:close/>
                  <a:moveTo>
                    <a:pt x="5080" y="4445"/>
                  </a:moveTo>
                  <a:lnTo>
                    <a:pt x="10795" y="4445"/>
                  </a:lnTo>
                  <a:cubicBezTo>
                    <a:pt x="17780" y="4445"/>
                    <a:pt x="23495" y="9525"/>
                    <a:pt x="23495" y="17145"/>
                  </a:cubicBezTo>
                  <a:cubicBezTo>
                    <a:pt x="23495" y="26035"/>
                    <a:pt x="19050" y="30480"/>
                    <a:pt x="10160" y="30480"/>
                  </a:cubicBezTo>
                  <a:lnTo>
                    <a:pt x="5080" y="30480"/>
                  </a:lnTo>
                  <a:lnTo>
                    <a:pt x="5080" y="4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D35C806-8203-9AF7-3145-845090829C14}"/>
                </a:ext>
              </a:extLst>
            </p:cNvPr>
            <p:cNvSpPr/>
            <p:nvPr/>
          </p:nvSpPr>
          <p:spPr>
            <a:xfrm>
              <a:off x="2767965" y="2428240"/>
              <a:ext cx="46355" cy="46355"/>
            </a:xfrm>
            <a:custGeom>
              <a:avLst/>
              <a:gdLst>
                <a:gd name="connsiteX0" fmla="*/ 0 w 46355"/>
                <a:gd name="connsiteY0" fmla="*/ 0 h 46355"/>
                <a:gd name="connsiteX1" fmla="*/ 46355 w 46355"/>
                <a:gd name="connsiteY1" fmla="*/ 0 h 46355"/>
                <a:gd name="connsiteX2" fmla="*/ 46355 w 46355"/>
                <a:gd name="connsiteY2" fmla="*/ 46355 h 46355"/>
                <a:gd name="connsiteX3" fmla="*/ 0 w 46355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" h="46355">
                  <a:moveTo>
                    <a:pt x="0" y="0"/>
                  </a:moveTo>
                  <a:lnTo>
                    <a:pt x="46355" y="0"/>
                  </a:lnTo>
                  <a:lnTo>
                    <a:pt x="4635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5" name="Picture 15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9C2D1D-B778-9CE2-4DBD-51726559A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858" y="333062"/>
            <a:ext cx="1793024" cy="1003090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E11B69A7-893A-CCCD-874D-48941BAE79A5}"/>
              </a:ext>
            </a:extLst>
          </p:cNvPr>
          <p:cNvSpPr/>
          <p:nvPr userDrawn="1"/>
        </p:nvSpPr>
        <p:spPr>
          <a:xfrm rot="10800000">
            <a:off x="8439148" y="-2"/>
            <a:ext cx="3752849" cy="267906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riangle 156">
            <a:extLst>
              <a:ext uri="{FF2B5EF4-FFF2-40B4-BE49-F238E27FC236}">
                <a16:creationId xmlns:a16="http://schemas.microsoft.com/office/drawing/2014/main" id="{E5A6CD6C-F55C-0897-78F5-6BDB1931BC29}"/>
              </a:ext>
            </a:extLst>
          </p:cNvPr>
          <p:cNvSpPr/>
          <p:nvPr userDrawn="1"/>
        </p:nvSpPr>
        <p:spPr>
          <a:xfrm>
            <a:off x="3867432" y="5286769"/>
            <a:ext cx="4431028" cy="157123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3C47C-CB6A-A41E-9150-CA651DBB45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184" y="2596401"/>
            <a:ext cx="7083316" cy="910653"/>
          </a:xfrm>
        </p:spPr>
        <p:txBody>
          <a:bodyPr anchor="t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57312-B090-4DD4-D322-A8EBE3EDE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393128"/>
            <a:ext cx="5241925" cy="238061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483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7A4CB-5044-D7B2-C635-C95E4545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heading (set in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1BF34-2205-1C06-FBEA-49752550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99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CD55-F736-9D43-82EF-6BBF6974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C81F-1DBF-B2FD-C118-FDDEE70E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7B3E-4EA2-D667-8074-DA48DC12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heading (set in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1171-A6EB-593F-9E4D-36BB5A42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72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6337A30B-C810-6A3B-78CE-691995F0E73E}"/>
              </a:ext>
            </a:extLst>
          </p:cNvPr>
          <p:cNvSpPr/>
          <p:nvPr userDrawn="1"/>
        </p:nvSpPr>
        <p:spPr>
          <a:xfrm rot="10800000">
            <a:off x="8439148" y="-2"/>
            <a:ext cx="3752849" cy="267906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7CD55-F736-9D43-82EF-6BBF6974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308848"/>
            <a:ext cx="7067551" cy="3702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C81F-1DBF-B2FD-C118-FDDEE70E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3310469"/>
            <a:ext cx="7067550" cy="2463269"/>
          </a:xfrm>
        </p:spPr>
        <p:txBody>
          <a:bodyPr/>
          <a:lstStyle>
            <a:lvl1pPr marL="182563" indent="-173038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7B3E-4EA2-D667-8074-DA48DC12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Sub heading (set in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1171-A6EB-593F-9E4D-36BB5A42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7895DB-2CA6-3C42-87FB-3F2EA60B8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63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EE97F709-4672-CC30-E9B0-2B0EA43B82BD}"/>
              </a:ext>
            </a:extLst>
          </p:cNvPr>
          <p:cNvSpPr/>
          <p:nvPr userDrawn="1"/>
        </p:nvSpPr>
        <p:spPr>
          <a:xfrm rot="10800000">
            <a:off x="5418667" y="-2"/>
            <a:ext cx="6773330" cy="4835309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C81F-1DBF-B2FD-C118-FDDEE70E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70811"/>
            <a:ext cx="7067551" cy="3902927"/>
          </a:xfrm>
        </p:spPr>
        <p:txBody>
          <a:bodyPr/>
          <a:lstStyle>
            <a:lvl1pPr>
              <a:spcAft>
                <a:spcPts val="2400"/>
              </a:spcAft>
              <a:defRPr/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7B3E-4EA2-D667-8074-DA48DC12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heading (set in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1171-A6EB-593F-9E4D-36BB5A42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42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>
            <a:extLst>
              <a:ext uri="{FF2B5EF4-FFF2-40B4-BE49-F238E27FC236}">
                <a16:creationId xmlns:a16="http://schemas.microsoft.com/office/drawing/2014/main" id="{1B30FD51-82EB-214D-34D0-545D430811F4}"/>
              </a:ext>
            </a:extLst>
          </p:cNvPr>
          <p:cNvSpPr/>
          <p:nvPr userDrawn="1"/>
        </p:nvSpPr>
        <p:spPr>
          <a:xfrm rot="10800000">
            <a:off x="8439148" y="-2"/>
            <a:ext cx="3752849" cy="26790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7B3E-4EA2-D667-8074-DA48DC12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heading (set in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1171-A6EB-593F-9E4D-36BB5A42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FFCE1E-7DE1-6553-F7B7-8330A2D45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50" y="1457739"/>
            <a:ext cx="3427413" cy="404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Key messages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F9D5A0-666E-91D0-DCDC-76B605B5C4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2950" y="2252869"/>
            <a:ext cx="3427413" cy="3520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73038">
              <a:buFont typeface="Arial" panose="020B0604020202020204" pitchFamily="34" charset="0"/>
              <a:buChar char="•"/>
              <a:tabLst/>
              <a:defRPr sz="16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4B09EBA-914F-4D20-5836-0F5E6406908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81500" y="2252869"/>
            <a:ext cx="7069138" cy="352086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79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1D21CAA-9839-EBC4-CC20-B139FFCA6794}"/>
              </a:ext>
            </a:extLst>
          </p:cNvPr>
          <p:cNvSpPr/>
          <p:nvPr userDrawn="1"/>
        </p:nvSpPr>
        <p:spPr>
          <a:xfrm rot="16200000" flipH="1">
            <a:off x="5528735" y="194680"/>
            <a:ext cx="6858001" cy="6468534"/>
          </a:xfrm>
          <a:custGeom>
            <a:avLst/>
            <a:gdLst>
              <a:gd name="connsiteX0" fmla="*/ 0 w 6858001"/>
              <a:gd name="connsiteY0" fmla="*/ 0 h 6468534"/>
              <a:gd name="connsiteX1" fmla="*/ 0 w 6858001"/>
              <a:gd name="connsiteY1" fmla="*/ 6468534 h 6468534"/>
              <a:gd name="connsiteX2" fmla="*/ 6858001 w 6858001"/>
              <a:gd name="connsiteY2" fmla="*/ 6468533 h 6468534"/>
              <a:gd name="connsiteX3" fmla="*/ 6858001 w 6858001"/>
              <a:gd name="connsiteY3" fmla="*/ 4975764 h 646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1" h="6468534">
                <a:moveTo>
                  <a:pt x="0" y="0"/>
                </a:moveTo>
                <a:lnTo>
                  <a:pt x="0" y="6468534"/>
                </a:lnTo>
                <a:lnTo>
                  <a:pt x="6858001" y="6468533"/>
                </a:lnTo>
                <a:lnTo>
                  <a:pt x="6858001" y="4975764"/>
                </a:lnTo>
                <a:close/>
              </a:path>
            </a:pathLst>
          </a:custGeom>
          <a:solidFill>
            <a:srgbClr val="ECE7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C81F-1DBF-B2FD-C118-FDDEE70E37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2950" y="1084212"/>
            <a:ext cx="9129183" cy="4689525"/>
          </a:xfrm>
        </p:spPr>
        <p:txBody>
          <a:bodyPr anchor="ctr" anchorCtr="0"/>
          <a:lstStyle>
            <a:lvl1pPr marL="314325" indent="-304800">
              <a:spcAft>
                <a:spcPts val="2400"/>
              </a:spcAft>
              <a:tabLst/>
              <a:defRPr sz="4800"/>
            </a:lvl1pPr>
            <a:lvl2pPr marL="314325" indent="0">
              <a:tabLst/>
              <a:defRPr b="0" i="0"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dirty="0"/>
              <a:t>“Quote.”</a:t>
            </a:r>
          </a:p>
          <a:p>
            <a:pPr lvl="1"/>
            <a:r>
              <a:rPr lang="en-US" dirty="0"/>
              <a:t>Author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7B3E-4EA2-D667-8074-DA48DC12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heading (set in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1171-A6EB-593F-9E4D-36BB5A42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CF46856C-1EAC-E54B-F5A6-BF2ED20C77B2}"/>
              </a:ext>
            </a:extLst>
          </p:cNvPr>
          <p:cNvSpPr/>
          <p:nvPr userDrawn="1"/>
        </p:nvSpPr>
        <p:spPr>
          <a:xfrm flipH="1">
            <a:off x="8439148" y="4178936"/>
            <a:ext cx="3752849" cy="26790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7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56170-2091-0321-442B-946C13A6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Sub heading (set in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F864-13C6-FAB1-1260-2C5669CA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7895DB-2CA6-3C42-87FB-3F2EA60B8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3DEBED-9C34-37BF-ED28-EEF39473B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184" y="2596401"/>
            <a:ext cx="7083316" cy="910653"/>
          </a:xfrm>
        </p:spPr>
        <p:txBody>
          <a:bodyPr anchor="t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90384-AD3E-4E71-F2EC-25C92FA2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393128"/>
            <a:ext cx="5241925" cy="238061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197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3A3714C-B4F8-2A28-9F7A-6FE302019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858" y="333062"/>
            <a:ext cx="1793024" cy="10030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E46863-65C7-80F7-7148-100BEAE97B5D}"/>
              </a:ext>
            </a:extLst>
          </p:cNvPr>
          <p:cNvGrpSpPr/>
          <p:nvPr userDrawn="1"/>
        </p:nvGrpSpPr>
        <p:grpSpPr>
          <a:xfrm>
            <a:off x="328613" y="6113318"/>
            <a:ext cx="3093386" cy="411620"/>
            <a:chOff x="1641475" y="2136775"/>
            <a:chExt cx="3149599" cy="419100"/>
          </a:xfrm>
        </p:grpSpPr>
        <p:grpSp>
          <p:nvGrpSpPr>
            <p:cNvPr id="7" name="Graphic 9">
              <a:extLst>
                <a:ext uri="{FF2B5EF4-FFF2-40B4-BE49-F238E27FC236}">
                  <a16:creationId xmlns:a16="http://schemas.microsoft.com/office/drawing/2014/main" id="{3FC062A4-96A1-8C34-1D78-221D5861E03F}"/>
                </a:ext>
              </a:extLst>
            </p:cNvPr>
            <p:cNvGrpSpPr/>
            <p:nvPr/>
          </p:nvGrpSpPr>
          <p:grpSpPr>
            <a:xfrm>
              <a:off x="3029873" y="2136775"/>
              <a:ext cx="1014442" cy="419100"/>
              <a:chOff x="3029873" y="2136775"/>
              <a:chExt cx="1014442" cy="419100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08FBD71C-01B2-60D1-34DD-D48F56B61694}"/>
                  </a:ext>
                </a:extLst>
              </p:cNvPr>
              <p:cNvSpPr/>
              <p:nvPr/>
            </p:nvSpPr>
            <p:spPr>
              <a:xfrm>
                <a:off x="3348990" y="2157095"/>
                <a:ext cx="284479" cy="383539"/>
              </a:xfrm>
              <a:custGeom>
                <a:avLst/>
                <a:gdLst>
                  <a:gd name="connsiteX0" fmla="*/ 208280 w 284479"/>
                  <a:gd name="connsiteY0" fmla="*/ 294640 h 383539"/>
                  <a:gd name="connsiteX1" fmla="*/ 79375 w 284479"/>
                  <a:gd name="connsiteY1" fmla="*/ 59055 h 383539"/>
                  <a:gd name="connsiteX2" fmla="*/ 0 w 284479"/>
                  <a:gd name="connsiteY2" fmla="*/ 0 h 383539"/>
                  <a:gd name="connsiteX3" fmla="*/ 0 w 284479"/>
                  <a:gd name="connsiteY3" fmla="*/ 61595 h 383539"/>
                  <a:gd name="connsiteX4" fmla="*/ 59690 w 284479"/>
                  <a:gd name="connsiteY4" fmla="*/ 159385 h 383539"/>
                  <a:gd name="connsiteX5" fmla="*/ 135890 w 284479"/>
                  <a:gd name="connsiteY5" fmla="*/ 254635 h 383539"/>
                  <a:gd name="connsiteX6" fmla="*/ 136525 w 284479"/>
                  <a:gd name="connsiteY6" fmla="*/ 255905 h 383539"/>
                  <a:gd name="connsiteX7" fmla="*/ 200660 w 284479"/>
                  <a:gd name="connsiteY7" fmla="*/ 383540 h 383539"/>
                  <a:gd name="connsiteX8" fmla="*/ 284480 w 284479"/>
                  <a:gd name="connsiteY8" fmla="*/ 383540 h 383539"/>
                  <a:gd name="connsiteX9" fmla="*/ 208915 w 284479"/>
                  <a:gd name="connsiteY9" fmla="*/ 295910 h 383539"/>
                  <a:gd name="connsiteX10" fmla="*/ 208280 w 284479"/>
                  <a:gd name="connsiteY10" fmla="*/ 294640 h 38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479" h="383539">
                    <a:moveTo>
                      <a:pt x="208280" y="294640"/>
                    </a:moveTo>
                    <a:lnTo>
                      <a:pt x="79375" y="59055"/>
                    </a:lnTo>
                    <a:lnTo>
                      <a:pt x="0" y="0"/>
                    </a:lnTo>
                    <a:lnTo>
                      <a:pt x="0" y="61595"/>
                    </a:lnTo>
                    <a:lnTo>
                      <a:pt x="59690" y="159385"/>
                    </a:lnTo>
                    <a:lnTo>
                      <a:pt x="135890" y="254635"/>
                    </a:lnTo>
                    <a:cubicBezTo>
                      <a:pt x="135890" y="255270"/>
                      <a:pt x="136525" y="255270"/>
                      <a:pt x="136525" y="255905"/>
                    </a:cubicBezTo>
                    <a:lnTo>
                      <a:pt x="200660" y="383540"/>
                    </a:lnTo>
                    <a:lnTo>
                      <a:pt x="284480" y="383540"/>
                    </a:lnTo>
                    <a:lnTo>
                      <a:pt x="208915" y="295910"/>
                    </a:lnTo>
                    <a:cubicBezTo>
                      <a:pt x="208915" y="295275"/>
                      <a:pt x="208915" y="295275"/>
                      <a:pt x="208280" y="294640"/>
                    </a:cubicBezTo>
                  </a:path>
                </a:pathLst>
              </a:custGeom>
              <a:solidFill>
                <a:srgbClr val="595975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539480EF-A16A-11D6-C21F-ADF8A87F8A0B}"/>
                  </a:ext>
                </a:extLst>
              </p:cNvPr>
              <p:cNvSpPr/>
              <p:nvPr/>
            </p:nvSpPr>
            <p:spPr>
              <a:xfrm>
                <a:off x="3348990" y="2245360"/>
                <a:ext cx="185419" cy="295910"/>
              </a:xfrm>
              <a:custGeom>
                <a:avLst/>
                <a:gdLst>
                  <a:gd name="connsiteX0" fmla="*/ 48895 w 185419"/>
                  <a:gd name="connsiteY0" fmla="*/ 80010 h 295910"/>
                  <a:gd name="connsiteX1" fmla="*/ 48260 w 185419"/>
                  <a:gd name="connsiteY1" fmla="*/ 79375 h 295910"/>
                  <a:gd name="connsiteX2" fmla="*/ 0 w 185419"/>
                  <a:gd name="connsiteY2" fmla="*/ 0 h 295910"/>
                  <a:gd name="connsiteX3" fmla="*/ 0 w 185419"/>
                  <a:gd name="connsiteY3" fmla="*/ 122555 h 295910"/>
                  <a:gd name="connsiteX4" fmla="*/ 42545 w 185419"/>
                  <a:gd name="connsiteY4" fmla="*/ 152400 h 295910"/>
                  <a:gd name="connsiteX5" fmla="*/ 45085 w 185419"/>
                  <a:gd name="connsiteY5" fmla="*/ 156210 h 295910"/>
                  <a:gd name="connsiteX6" fmla="*/ 69850 w 185419"/>
                  <a:gd name="connsiteY6" fmla="*/ 246380 h 295910"/>
                  <a:gd name="connsiteX7" fmla="*/ 97790 w 185419"/>
                  <a:gd name="connsiteY7" fmla="*/ 295910 h 295910"/>
                  <a:gd name="connsiteX8" fmla="*/ 185420 w 185419"/>
                  <a:gd name="connsiteY8" fmla="*/ 295910 h 295910"/>
                  <a:gd name="connsiteX9" fmla="*/ 124460 w 185419"/>
                  <a:gd name="connsiteY9" fmla="*/ 175260 h 295910"/>
                  <a:gd name="connsiteX10" fmla="*/ 48895 w 185419"/>
                  <a:gd name="connsiteY10" fmla="*/ 80010 h 29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419" h="295910">
                    <a:moveTo>
                      <a:pt x="48895" y="80010"/>
                    </a:moveTo>
                    <a:cubicBezTo>
                      <a:pt x="48895" y="80010"/>
                      <a:pt x="48260" y="79375"/>
                      <a:pt x="48260" y="79375"/>
                    </a:cubicBezTo>
                    <a:lnTo>
                      <a:pt x="0" y="0"/>
                    </a:lnTo>
                    <a:lnTo>
                      <a:pt x="0" y="122555"/>
                    </a:lnTo>
                    <a:lnTo>
                      <a:pt x="42545" y="152400"/>
                    </a:lnTo>
                    <a:cubicBezTo>
                      <a:pt x="43815" y="153035"/>
                      <a:pt x="45085" y="154940"/>
                      <a:pt x="45085" y="156210"/>
                    </a:cubicBezTo>
                    <a:lnTo>
                      <a:pt x="69850" y="246380"/>
                    </a:lnTo>
                    <a:lnTo>
                      <a:pt x="97790" y="295910"/>
                    </a:lnTo>
                    <a:lnTo>
                      <a:pt x="185420" y="295910"/>
                    </a:lnTo>
                    <a:lnTo>
                      <a:pt x="124460" y="175260"/>
                    </a:lnTo>
                    <a:lnTo>
                      <a:pt x="48895" y="80010"/>
                    </a:lnTo>
                    <a:close/>
                  </a:path>
                </a:pathLst>
              </a:custGeom>
              <a:solidFill>
                <a:srgbClr val="7A7A9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5D61976A-02C3-82A5-FE86-F58721E3379A}"/>
                  </a:ext>
                </a:extLst>
              </p:cNvPr>
              <p:cNvSpPr/>
              <p:nvPr/>
            </p:nvSpPr>
            <p:spPr>
              <a:xfrm>
                <a:off x="3348990" y="2383789"/>
                <a:ext cx="82550" cy="156845"/>
              </a:xfrm>
              <a:custGeom>
                <a:avLst/>
                <a:gdLst>
                  <a:gd name="connsiteX0" fmla="*/ 57150 w 82550"/>
                  <a:gd name="connsiteY0" fmla="*/ 111760 h 156845"/>
                  <a:gd name="connsiteX1" fmla="*/ 33020 w 82550"/>
                  <a:gd name="connsiteY1" fmla="*/ 22860 h 156845"/>
                  <a:gd name="connsiteX2" fmla="*/ 0 w 82550"/>
                  <a:gd name="connsiteY2" fmla="*/ 0 h 156845"/>
                  <a:gd name="connsiteX3" fmla="*/ 0 w 82550"/>
                  <a:gd name="connsiteY3" fmla="*/ 156845 h 156845"/>
                  <a:gd name="connsiteX4" fmla="*/ 82550 w 82550"/>
                  <a:gd name="connsiteY4" fmla="*/ 156845 h 156845"/>
                  <a:gd name="connsiteX5" fmla="*/ 57785 w 82550"/>
                  <a:gd name="connsiteY5" fmla="*/ 113030 h 156845"/>
                  <a:gd name="connsiteX6" fmla="*/ 57150 w 82550"/>
                  <a:gd name="connsiteY6" fmla="*/ 111760 h 15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156845">
                    <a:moveTo>
                      <a:pt x="57150" y="111760"/>
                    </a:moveTo>
                    <a:lnTo>
                      <a:pt x="33020" y="22860"/>
                    </a:lnTo>
                    <a:lnTo>
                      <a:pt x="0" y="0"/>
                    </a:lnTo>
                    <a:lnTo>
                      <a:pt x="0" y="156845"/>
                    </a:lnTo>
                    <a:lnTo>
                      <a:pt x="82550" y="156845"/>
                    </a:lnTo>
                    <a:lnTo>
                      <a:pt x="57785" y="113030"/>
                    </a:lnTo>
                    <a:cubicBezTo>
                      <a:pt x="57150" y="113030"/>
                      <a:pt x="57150" y="112395"/>
                      <a:pt x="57150" y="111760"/>
                    </a:cubicBezTo>
                  </a:path>
                </a:pathLst>
              </a:custGeom>
              <a:solidFill>
                <a:srgbClr val="BDBD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7C2F950-5B3F-27D4-EC5A-930769AAC63C}"/>
                  </a:ext>
                </a:extLst>
              </p:cNvPr>
              <p:cNvSpPr/>
              <p:nvPr/>
            </p:nvSpPr>
            <p:spPr>
              <a:xfrm>
                <a:off x="3029873" y="2459354"/>
                <a:ext cx="83531" cy="95250"/>
              </a:xfrm>
              <a:custGeom>
                <a:avLst/>
                <a:gdLst>
                  <a:gd name="connsiteX0" fmla="*/ 73372 w 83531"/>
                  <a:gd name="connsiteY0" fmla="*/ 0 h 95250"/>
                  <a:gd name="connsiteX1" fmla="*/ 1617 w 83531"/>
                  <a:gd name="connsiteY1" fmla="*/ 83820 h 95250"/>
                  <a:gd name="connsiteX2" fmla="*/ 2252 w 83531"/>
                  <a:gd name="connsiteY2" fmla="*/ 93345 h 95250"/>
                  <a:gd name="connsiteX3" fmla="*/ 6697 w 83531"/>
                  <a:gd name="connsiteY3" fmla="*/ 95250 h 95250"/>
                  <a:gd name="connsiteX4" fmla="*/ 11777 w 83531"/>
                  <a:gd name="connsiteY4" fmla="*/ 92710 h 95250"/>
                  <a:gd name="connsiteX5" fmla="*/ 83532 w 83531"/>
                  <a:gd name="connsiteY5" fmla="*/ 8890 h 95250"/>
                  <a:gd name="connsiteX6" fmla="*/ 73372 w 83531"/>
                  <a:gd name="connsiteY6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31" h="95250">
                    <a:moveTo>
                      <a:pt x="73372" y="0"/>
                    </a:moveTo>
                    <a:lnTo>
                      <a:pt x="1617" y="83820"/>
                    </a:lnTo>
                    <a:cubicBezTo>
                      <a:pt x="-923" y="86360"/>
                      <a:pt x="-288" y="90805"/>
                      <a:pt x="2252" y="93345"/>
                    </a:cubicBezTo>
                    <a:cubicBezTo>
                      <a:pt x="3522" y="94615"/>
                      <a:pt x="5427" y="95250"/>
                      <a:pt x="6697" y="95250"/>
                    </a:cubicBezTo>
                    <a:cubicBezTo>
                      <a:pt x="8602" y="95250"/>
                      <a:pt x="10507" y="94615"/>
                      <a:pt x="11777" y="92710"/>
                    </a:cubicBezTo>
                    <a:lnTo>
                      <a:pt x="83532" y="8890"/>
                    </a:lnTo>
                    <a:cubicBezTo>
                      <a:pt x="79087" y="6985"/>
                      <a:pt x="75277" y="3810"/>
                      <a:pt x="73372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1004122F-87CD-9B74-214B-1B9EA23CA696}"/>
                  </a:ext>
                </a:extLst>
              </p:cNvPr>
              <p:cNvSpPr/>
              <p:nvPr/>
            </p:nvSpPr>
            <p:spPr>
              <a:xfrm>
                <a:off x="3234429" y="2507614"/>
                <a:ext cx="33279" cy="46355"/>
              </a:xfrm>
              <a:custGeom>
                <a:avLst/>
                <a:gdLst>
                  <a:gd name="connsiteX0" fmla="*/ 21850 w 33279"/>
                  <a:gd name="connsiteY0" fmla="*/ 0 h 46355"/>
                  <a:gd name="connsiteX1" fmla="*/ 895 w 33279"/>
                  <a:gd name="connsiteY1" fmla="*/ 36195 h 46355"/>
                  <a:gd name="connsiteX2" fmla="*/ 3435 w 33279"/>
                  <a:gd name="connsiteY2" fmla="*/ 45720 h 46355"/>
                  <a:gd name="connsiteX3" fmla="*/ 6610 w 33279"/>
                  <a:gd name="connsiteY3" fmla="*/ 46355 h 46355"/>
                  <a:gd name="connsiteX4" fmla="*/ 12325 w 33279"/>
                  <a:gd name="connsiteY4" fmla="*/ 43180 h 46355"/>
                  <a:gd name="connsiteX5" fmla="*/ 33280 w 33279"/>
                  <a:gd name="connsiteY5" fmla="*/ 6985 h 46355"/>
                  <a:gd name="connsiteX6" fmla="*/ 21850 w 33279"/>
                  <a:gd name="connsiteY6" fmla="*/ 0 h 4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9" h="46355">
                    <a:moveTo>
                      <a:pt x="21850" y="0"/>
                    </a:moveTo>
                    <a:lnTo>
                      <a:pt x="895" y="36195"/>
                    </a:lnTo>
                    <a:cubicBezTo>
                      <a:pt x="-1010" y="39370"/>
                      <a:pt x="260" y="43815"/>
                      <a:pt x="3435" y="45720"/>
                    </a:cubicBezTo>
                    <a:cubicBezTo>
                      <a:pt x="4705" y="46355"/>
                      <a:pt x="5975" y="46355"/>
                      <a:pt x="6610" y="46355"/>
                    </a:cubicBezTo>
                    <a:cubicBezTo>
                      <a:pt x="9150" y="46355"/>
                      <a:pt x="11055" y="45085"/>
                      <a:pt x="12325" y="43180"/>
                    </a:cubicBezTo>
                    <a:lnTo>
                      <a:pt x="33280" y="6985"/>
                    </a:lnTo>
                    <a:cubicBezTo>
                      <a:pt x="28835" y="6350"/>
                      <a:pt x="25025" y="3810"/>
                      <a:pt x="2185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69BAC094-84D1-473C-CCEB-21F65EE83357}"/>
                  </a:ext>
                </a:extLst>
              </p:cNvPr>
              <p:cNvSpPr/>
              <p:nvPr/>
            </p:nvSpPr>
            <p:spPr>
              <a:xfrm>
                <a:off x="3270250" y="2419985"/>
                <a:ext cx="27940" cy="56514"/>
              </a:xfrm>
              <a:custGeom>
                <a:avLst/>
                <a:gdLst>
                  <a:gd name="connsiteX0" fmla="*/ 14605 w 27940"/>
                  <a:gd name="connsiteY0" fmla="*/ 0 h 56514"/>
                  <a:gd name="connsiteX1" fmla="*/ 0 w 27940"/>
                  <a:gd name="connsiteY1" fmla="*/ 52705 h 56514"/>
                  <a:gd name="connsiteX2" fmla="*/ 1270 w 27940"/>
                  <a:gd name="connsiteY2" fmla="*/ 52705 h 56514"/>
                  <a:gd name="connsiteX3" fmla="*/ 13335 w 27940"/>
                  <a:gd name="connsiteY3" fmla="*/ 56515 h 56514"/>
                  <a:gd name="connsiteX4" fmla="*/ 27940 w 27940"/>
                  <a:gd name="connsiteY4" fmla="*/ 3810 h 56514"/>
                  <a:gd name="connsiteX5" fmla="*/ 26670 w 27940"/>
                  <a:gd name="connsiteY5" fmla="*/ 3810 h 56514"/>
                  <a:gd name="connsiteX6" fmla="*/ 14605 w 27940"/>
                  <a:gd name="connsiteY6" fmla="*/ 0 h 5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40" h="56514">
                    <a:moveTo>
                      <a:pt x="14605" y="0"/>
                    </a:moveTo>
                    <a:lnTo>
                      <a:pt x="0" y="52705"/>
                    </a:lnTo>
                    <a:cubicBezTo>
                      <a:pt x="635" y="52705"/>
                      <a:pt x="635" y="52705"/>
                      <a:pt x="1270" y="52705"/>
                    </a:cubicBezTo>
                    <a:cubicBezTo>
                      <a:pt x="5715" y="52705"/>
                      <a:pt x="9525" y="53975"/>
                      <a:pt x="13335" y="56515"/>
                    </a:cubicBezTo>
                    <a:lnTo>
                      <a:pt x="27940" y="3810"/>
                    </a:lnTo>
                    <a:cubicBezTo>
                      <a:pt x="27305" y="3810"/>
                      <a:pt x="27305" y="3810"/>
                      <a:pt x="26670" y="3810"/>
                    </a:cubicBezTo>
                    <a:cubicBezTo>
                      <a:pt x="22225" y="3810"/>
                      <a:pt x="17780" y="2540"/>
                      <a:pt x="1460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7C26BD10-E94A-C86C-2503-5CA4F87AD334}"/>
                  </a:ext>
                </a:extLst>
              </p:cNvPr>
              <p:cNvSpPr/>
              <p:nvPr/>
            </p:nvSpPr>
            <p:spPr>
              <a:xfrm>
                <a:off x="3212464" y="2332354"/>
                <a:ext cx="62230" cy="73025"/>
              </a:xfrm>
              <a:custGeom>
                <a:avLst/>
                <a:gdLst>
                  <a:gd name="connsiteX0" fmla="*/ 51435 w 62230"/>
                  <a:gd name="connsiteY0" fmla="*/ 0 h 73025"/>
                  <a:gd name="connsiteX1" fmla="*/ 0 w 62230"/>
                  <a:gd name="connsiteY1" fmla="*/ 64770 h 73025"/>
                  <a:gd name="connsiteX2" fmla="*/ 10795 w 62230"/>
                  <a:gd name="connsiteY2" fmla="*/ 73025 h 73025"/>
                  <a:gd name="connsiteX3" fmla="*/ 62230 w 62230"/>
                  <a:gd name="connsiteY3" fmla="*/ 8255 h 73025"/>
                  <a:gd name="connsiteX4" fmla="*/ 51435 w 62230"/>
                  <a:gd name="connsiteY4" fmla="*/ 0 h 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30" h="73025">
                    <a:moveTo>
                      <a:pt x="51435" y="0"/>
                    </a:moveTo>
                    <a:lnTo>
                      <a:pt x="0" y="64770"/>
                    </a:lnTo>
                    <a:cubicBezTo>
                      <a:pt x="4445" y="66040"/>
                      <a:pt x="8255" y="69215"/>
                      <a:pt x="10795" y="73025"/>
                    </a:cubicBezTo>
                    <a:lnTo>
                      <a:pt x="62230" y="8255"/>
                    </a:lnTo>
                    <a:cubicBezTo>
                      <a:pt x="57150" y="6985"/>
                      <a:pt x="53340" y="3810"/>
                      <a:pt x="514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A0C8C77C-EC4D-7A51-1120-EAA47A2AC71B}"/>
                  </a:ext>
                </a:extLst>
              </p:cNvPr>
              <p:cNvSpPr/>
              <p:nvPr/>
            </p:nvSpPr>
            <p:spPr>
              <a:xfrm>
                <a:off x="3263265" y="2137410"/>
                <a:ext cx="393090" cy="418464"/>
              </a:xfrm>
              <a:custGeom>
                <a:avLst/>
                <a:gdLst>
                  <a:gd name="connsiteX0" fmla="*/ 286385 w 393090"/>
                  <a:gd name="connsiteY0" fmla="*/ 403225 h 418464"/>
                  <a:gd name="connsiteX1" fmla="*/ 222250 w 393090"/>
                  <a:gd name="connsiteY1" fmla="*/ 275590 h 418464"/>
                  <a:gd name="connsiteX2" fmla="*/ 221615 w 393090"/>
                  <a:gd name="connsiteY2" fmla="*/ 274320 h 418464"/>
                  <a:gd name="connsiteX3" fmla="*/ 145415 w 393090"/>
                  <a:gd name="connsiteY3" fmla="*/ 179070 h 418464"/>
                  <a:gd name="connsiteX4" fmla="*/ 85725 w 393090"/>
                  <a:gd name="connsiteY4" fmla="*/ 81280 h 418464"/>
                  <a:gd name="connsiteX5" fmla="*/ 85725 w 393090"/>
                  <a:gd name="connsiteY5" fmla="*/ 19685 h 418464"/>
                  <a:gd name="connsiteX6" fmla="*/ 165100 w 393090"/>
                  <a:gd name="connsiteY6" fmla="*/ 78740 h 418464"/>
                  <a:gd name="connsiteX7" fmla="*/ 294005 w 393090"/>
                  <a:gd name="connsiteY7" fmla="*/ 314325 h 418464"/>
                  <a:gd name="connsiteX8" fmla="*/ 294640 w 393090"/>
                  <a:gd name="connsiteY8" fmla="*/ 315595 h 418464"/>
                  <a:gd name="connsiteX9" fmla="*/ 370205 w 393090"/>
                  <a:gd name="connsiteY9" fmla="*/ 403225 h 418464"/>
                  <a:gd name="connsiteX10" fmla="*/ 286385 w 393090"/>
                  <a:gd name="connsiteY10" fmla="*/ 403225 h 418464"/>
                  <a:gd name="connsiteX11" fmla="*/ 183515 w 393090"/>
                  <a:gd name="connsiteY11" fmla="*/ 403225 h 418464"/>
                  <a:gd name="connsiteX12" fmla="*/ 155575 w 393090"/>
                  <a:gd name="connsiteY12" fmla="*/ 353695 h 418464"/>
                  <a:gd name="connsiteX13" fmla="*/ 130810 w 393090"/>
                  <a:gd name="connsiteY13" fmla="*/ 263525 h 418464"/>
                  <a:gd name="connsiteX14" fmla="*/ 128270 w 393090"/>
                  <a:gd name="connsiteY14" fmla="*/ 259715 h 418464"/>
                  <a:gd name="connsiteX15" fmla="*/ 85725 w 393090"/>
                  <a:gd name="connsiteY15" fmla="*/ 229870 h 418464"/>
                  <a:gd name="connsiteX16" fmla="*/ 85725 w 393090"/>
                  <a:gd name="connsiteY16" fmla="*/ 107315 h 418464"/>
                  <a:gd name="connsiteX17" fmla="*/ 133985 w 393090"/>
                  <a:gd name="connsiteY17" fmla="*/ 186690 h 418464"/>
                  <a:gd name="connsiteX18" fmla="*/ 134620 w 393090"/>
                  <a:gd name="connsiteY18" fmla="*/ 187325 h 418464"/>
                  <a:gd name="connsiteX19" fmla="*/ 210820 w 393090"/>
                  <a:gd name="connsiteY19" fmla="*/ 282575 h 418464"/>
                  <a:gd name="connsiteX20" fmla="*/ 271780 w 393090"/>
                  <a:gd name="connsiteY20" fmla="*/ 403225 h 418464"/>
                  <a:gd name="connsiteX21" fmla="*/ 183515 w 393090"/>
                  <a:gd name="connsiteY21" fmla="*/ 403225 h 418464"/>
                  <a:gd name="connsiteX22" fmla="*/ 85725 w 393090"/>
                  <a:gd name="connsiteY22" fmla="*/ 403225 h 418464"/>
                  <a:gd name="connsiteX23" fmla="*/ 85725 w 393090"/>
                  <a:gd name="connsiteY23" fmla="*/ 246380 h 418464"/>
                  <a:gd name="connsiteX24" fmla="*/ 118745 w 393090"/>
                  <a:gd name="connsiteY24" fmla="*/ 269240 h 418464"/>
                  <a:gd name="connsiteX25" fmla="*/ 142875 w 393090"/>
                  <a:gd name="connsiteY25" fmla="*/ 358140 h 418464"/>
                  <a:gd name="connsiteX26" fmla="*/ 143510 w 393090"/>
                  <a:gd name="connsiteY26" fmla="*/ 359410 h 418464"/>
                  <a:gd name="connsiteX27" fmla="*/ 168275 w 393090"/>
                  <a:gd name="connsiteY27" fmla="*/ 403225 h 418464"/>
                  <a:gd name="connsiteX28" fmla="*/ 85725 w 393090"/>
                  <a:gd name="connsiteY28" fmla="*/ 403225 h 418464"/>
                  <a:gd name="connsiteX29" fmla="*/ 305435 w 393090"/>
                  <a:gd name="connsiteY29" fmla="*/ 307340 h 418464"/>
                  <a:gd name="connsiteX30" fmla="*/ 175895 w 393090"/>
                  <a:gd name="connsiteY30" fmla="*/ 71120 h 418464"/>
                  <a:gd name="connsiteX31" fmla="*/ 173990 w 393090"/>
                  <a:gd name="connsiteY31" fmla="*/ 69215 h 418464"/>
                  <a:gd name="connsiteX32" fmla="*/ 83185 w 393090"/>
                  <a:gd name="connsiteY32" fmla="*/ 1270 h 418464"/>
                  <a:gd name="connsiteX33" fmla="*/ 83185 w 393090"/>
                  <a:gd name="connsiteY33" fmla="*/ 1270 h 418464"/>
                  <a:gd name="connsiteX34" fmla="*/ 81915 w 393090"/>
                  <a:gd name="connsiteY34" fmla="*/ 635 h 418464"/>
                  <a:gd name="connsiteX35" fmla="*/ 81915 w 393090"/>
                  <a:gd name="connsiteY35" fmla="*/ 635 h 418464"/>
                  <a:gd name="connsiteX36" fmla="*/ 80010 w 393090"/>
                  <a:gd name="connsiteY36" fmla="*/ 0 h 418464"/>
                  <a:gd name="connsiteX37" fmla="*/ 79375 w 393090"/>
                  <a:gd name="connsiteY37" fmla="*/ 0 h 418464"/>
                  <a:gd name="connsiteX38" fmla="*/ 78105 w 393090"/>
                  <a:gd name="connsiteY38" fmla="*/ 0 h 418464"/>
                  <a:gd name="connsiteX39" fmla="*/ 77470 w 393090"/>
                  <a:gd name="connsiteY39" fmla="*/ 0 h 418464"/>
                  <a:gd name="connsiteX40" fmla="*/ 76200 w 393090"/>
                  <a:gd name="connsiteY40" fmla="*/ 635 h 418464"/>
                  <a:gd name="connsiteX41" fmla="*/ 76200 w 393090"/>
                  <a:gd name="connsiteY41" fmla="*/ 635 h 418464"/>
                  <a:gd name="connsiteX42" fmla="*/ 76200 w 393090"/>
                  <a:gd name="connsiteY42" fmla="*/ 635 h 418464"/>
                  <a:gd name="connsiteX43" fmla="*/ 75565 w 393090"/>
                  <a:gd name="connsiteY43" fmla="*/ 1270 h 418464"/>
                  <a:gd name="connsiteX44" fmla="*/ 0 w 393090"/>
                  <a:gd name="connsiteY44" fmla="*/ 57150 h 418464"/>
                  <a:gd name="connsiteX45" fmla="*/ 8255 w 393090"/>
                  <a:gd name="connsiteY45" fmla="*/ 67945 h 418464"/>
                  <a:gd name="connsiteX46" fmla="*/ 73025 w 393090"/>
                  <a:gd name="connsiteY46" fmla="*/ 20320 h 418464"/>
                  <a:gd name="connsiteX47" fmla="*/ 73025 w 393090"/>
                  <a:gd name="connsiteY47" fmla="*/ 81915 h 418464"/>
                  <a:gd name="connsiteX48" fmla="*/ 23495 w 393090"/>
                  <a:gd name="connsiteY48" fmla="*/ 163195 h 418464"/>
                  <a:gd name="connsiteX49" fmla="*/ 34925 w 393090"/>
                  <a:gd name="connsiteY49" fmla="*/ 170180 h 418464"/>
                  <a:gd name="connsiteX50" fmla="*/ 73025 w 393090"/>
                  <a:gd name="connsiteY50" fmla="*/ 107950 h 418464"/>
                  <a:gd name="connsiteX51" fmla="*/ 73025 w 393090"/>
                  <a:gd name="connsiteY51" fmla="*/ 230505 h 418464"/>
                  <a:gd name="connsiteX52" fmla="*/ 46355 w 393090"/>
                  <a:gd name="connsiteY52" fmla="*/ 248920 h 418464"/>
                  <a:gd name="connsiteX53" fmla="*/ 53975 w 393090"/>
                  <a:gd name="connsiteY53" fmla="*/ 260350 h 418464"/>
                  <a:gd name="connsiteX54" fmla="*/ 72390 w 393090"/>
                  <a:gd name="connsiteY54" fmla="*/ 247650 h 418464"/>
                  <a:gd name="connsiteX55" fmla="*/ 72390 w 393090"/>
                  <a:gd name="connsiteY55" fmla="*/ 411480 h 418464"/>
                  <a:gd name="connsiteX56" fmla="*/ 79375 w 393090"/>
                  <a:gd name="connsiteY56" fmla="*/ 418465 h 418464"/>
                  <a:gd name="connsiteX57" fmla="*/ 180340 w 393090"/>
                  <a:gd name="connsiteY57" fmla="*/ 418465 h 418464"/>
                  <a:gd name="connsiteX58" fmla="*/ 283210 w 393090"/>
                  <a:gd name="connsiteY58" fmla="*/ 418465 h 418464"/>
                  <a:gd name="connsiteX59" fmla="*/ 386080 w 393090"/>
                  <a:gd name="connsiteY59" fmla="*/ 418465 h 418464"/>
                  <a:gd name="connsiteX60" fmla="*/ 392430 w 393090"/>
                  <a:gd name="connsiteY60" fmla="*/ 414655 h 418464"/>
                  <a:gd name="connsiteX61" fmla="*/ 391160 w 393090"/>
                  <a:gd name="connsiteY61" fmla="*/ 407670 h 418464"/>
                  <a:gd name="connsiteX62" fmla="*/ 305435 w 393090"/>
                  <a:gd name="connsiteY62" fmla="*/ 307340 h 41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93090" h="418464">
                    <a:moveTo>
                      <a:pt x="286385" y="403225"/>
                    </a:moveTo>
                    <a:lnTo>
                      <a:pt x="222250" y="275590"/>
                    </a:lnTo>
                    <a:cubicBezTo>
                      <a:pt x="222250" y="274955"/>
                      <a:pt x="221615" y="274955"/>
                      <a:pt x="221615" y="274320"/>
                    </a:cubicBezTo>
                    <a:lnTo>
                      <a:pt x="145415" y="179070"/>
                    </a:lnTo>
                    <a:lnTo>
                      <a:pt x="85725" y="81280"/>
                    </a:lnTo>
                    <a:lnTo>
                      <a:pt x="85725" y="19685"/>
                    </a:lnTo>
                    <a:lnTo>
                      <a:pt x="165100" y="78740"/>
                    </a:lnTo>
                    <a:lnTo>
                      <a:pt x="294005" y="314325"/>
                    </a:lnTo>
                    <a:cubicBezTo>
                      <a:pt x="294005" y="314960"/>
                      <a:pt x="294640" y="314960"/>
                      <a:pt x="294640" y="315595"/>
                    </a:cubicBezTo>
                    <a:lnTo>
                      <a:pt x="370205" y="403225"/>
                    </a:lnTo>
                    <a:lnTo>
                      <a:pt x="286385" y="403225"/>
                    </a:lnTo>
                    <a:close/>
                    <a:moveTo>
                      <a:pt x="183515" y="403225"/>
                    </a:moveTo>
                    <a:lnTo>
                      <a:pt x="155575" y="353695"/>
                    </a:lnTo>
                    <a:lnTo>
                      <a:pt x="130810" y="263525"/>
                    </a:lnTo>
                    <a:cubicBezTo>
                      <a:pt x="130175" y="262255"/>
                      <a:pt x="129540" y="260350"/>
                      <a:pt x="128270" y="259715"/>
                    </a:cubicBezTo>
                    <a:lnTo>
                      <a:pt x="85725" y="229870"/>
                    </a:lnTo>
                    <a:lnTo>
                      <a:pt x="85725" y="107315"/>
                    </a:lnTo>
                    <a:lnTo>
                      <a:pt x="133985" y="186690"/>
                    </a:lnTo>
                    <a:cubicBezTo>
                      <a:pt x="133985" y="186690"/>
                      <a:pt x="133985" y="187325"/>
                      <a:pt x="134620" y="187325"/>
                    </a:cubicBezTo>
                    <a:lnTo>
                      <a:pt x="210820" y="282575"/>
                    </a:lnTo>
                    <a:lnTo>
                      <a:pt x="271780" y="403225"/>
                    </a:lnTo>
                    <a:lnTo>
                      <a:pt x="183515" y="403225"/>
                    </a:lnTo>
                    <a:close/>
                    <a:moveTo>
                      <a:pt x="85725" y="403225"/>
                    </a:moveTo>
                    <a:lnTo>
                      <a:pt x="85725" y="246380"/>
                    </a:lnTo>
                    <a:lnTo>
                      <a:pt x="118745" y="269240"/>
                    </a:lnTo>
                    <a:lnTo>
                      <a:pt x="142875" y="358140"/>
                    </a:lnTo>
                    <a:cubicBezTo>
                      <a:pt x="142875" y="358775"/>
                      <a:pt x="143510" y="359410"/>
                      <a:pt x="143510" y="359410"/>
                    </a:cubicBezTo>
                    <a:lnTo>
                      <a:pt x="168275" y="403225"/>
                    </a:lnTo>
                    <a:lnTo>
                      <a:pt x="85725" y="403225"/>
                    </a:lnTo>
                    <a:close/>
                    <a:moveTo>
                      <a:pt x="305435" y="307340"/>
                    </a:moveTo>
                    <a:lnTo>
                      <a:pt x="175895" y="71120"/>
                    </a:lnTo>
                    <a:cubicBezTo>
                      <a:pt x="175260" y="70485"/>
                      <a:pt x="174625" y="69215"/>
                      <a:pt x="173990" y="69215"/>
                    </a:cubicBezTo>
                    <a:lnTo>
                      <a:pt x="83185" y="1270"/>
                    </a:lnTo>
                    <a:cubicBezTo>
                      <a:pt x="83185" y="1270"/>
                      <a:pt x="83185" y="1270"/>
                      <a:pt x="83185" y="1270"/>
                    </a:cubicBezTo>
                    <a:cubicBezTo>
                      <a:pt x="82550" y="1270"/>
                      <a:pt x="82550" y="635"/>
                      <a:pt x="81915" y="635"/>
                    </a:cubicBezTo>
                    <a:cubicBezTo>
                      <a:pt x="81915" y="635"/>
                      <a:pt x="81915" y="635"/>
                      <a:pt x="81915" y="635"/>
                    </a:cubicBezTo>
                    <a:cubicBezTo>
                      <a:pt x="81280" y="635"/>
                      <a:pt x="80645" y="635"/>
                      <a:pt x="80010" y="0"/>
                    </a:cubicBezTo>
                    <a:cubicBezTo>
                      <a:pt x="80010" y="0"/>
                      <a:pt x="80010" y="0"/>
                      <a:pt x="79375" y="0"/>
                    </a:cubicBezTo>
                    <a:cubicBezTo>
                      <a:pt x="78740" y="0"/>
                      <a:pt x="78740" y="0"/>
                      <a:pt x="78105" y="0"/>
                    </a:cubicBezTo>
                    <a:cubicBezTo>
                      <a:pt x="78105" y="0"/>
                      <a:pt x="78105" y="0"/>
                      <a:pt x="77470" y="0"/>
                    </a:cubicBezTo>
                    <a:cubicBezTo>
                      <a:pt x="76835" y="0"/>
                      <a:pt x="76200" y="0"/>
                      <a:pt x="76200" y="635"/>
                    </a:cubicBezTo>
                    <a:cubicBezTo>
                      <a:pt x="76200" y="635"/>
                      <a:pt x="76200" y="635"/>
                      <a:pt x="76200" y="635"/>
                    </a:cubicBezTo>
                    <a:cubicBezTo>
                      <a:pt x="76200" y="635"/>
                      <a:pt x="76200" y="635"/>
                      <a:pt x="76200" y="635"/>
                    </a:cubicBezTo>
                    <a:cubicBezTo>
                      <a:pt x="76200" y="635"/>
                      <a:pt x="75565" y="635"/>
                      <a:pt x="75565" y="1270"/>
                    </a:cubicBezTo>
                    <a:lnTo>
                      <a:pt x="0" y="57150"/>
                    </a:lnTo>
                    <a:cubicBezTo>
                      <a:pt x="3810" y="59690"/>
                      <a:pt x="6985" y="63500"/>
                      <a:pt x="8255" y="67945"/>
                    </a:cubicBezTo>
                    <a:lnTo>
                      <a:pt x="73025" y="20320"/>
                    </a:lnTo>
                    <a:lnTo>
                      <a:pt x="73025" y="81915"/>
                    </a:lnTo>
                    <a:lnTo>
                      <a:pt x="23495" y="163195"/>
                    </a:lnTo>
                    <a:cubicBezTo>
                      <a:pt x="27940" y="164465"/>
                      <a:pt x="32385" y="167005"/>
                      <a:pt x="34925" y="170180"/>
                    </a:cubicBezTo>
                    <a:lnTo>
                      <a:pt x="73025" y="107950"/>
                    </a:lnTo>
                    <a:lnTo>
                      <a:pt x="73025" y="230505"/>
                    </a:lnTo>
                    <a:lnTo>
                      <a:pt x="46355" y="248920"/>
                    </a:lnTo>
                    <a:cubicBezTo>
                      <a:pt x="50165" y="251460"/>
                      <a:pt x="52705" y="255270"/>
                      <a:pt x="53975" y="260350"/>
                    </a:cubicBezTo>
                    <a:lnTo>
                      <a:pt x="72390" y="247650"/>
                    </a:lnTo>
                    <a:lnTo>
                      <a:pt x="72390" y="411480"/>
                    </a:lnTo>
                    <a:cubicBezTo>
                      <a:pt x="72390" y="415290"/>
                      <a:pt x="75565" y="418465"/>
                      <a:pt x="79375" y="418465"/>
                    </a:cubicBezTo>
                    <a:lnTo>
                      <a:pt x="180340" y="418465"/>
                    </a:lnTo>
                    <a:lnTo>
                      <a:pt x="283210" y="418465"/>
                    </a:lnTo>
                    <a:lnTo>
                      <a:pt x="386080" y="418465"/>
                    </a:lnTo>
                    <a:cubicBezTo>
                      <a:pt x="388620" y="418465"/>
                      <a:pt x="391160" y="417195"/>
                      <a:pt x="392430" y="414655"/>
                    </a:cubicBezTo>
                    <a:cubicBezTo>
                      <a:pt x="393700" y="412115"/>
                      <a:pt x="393065" y="409575"/>
                      <a:pt x="391160" y="407670"/>
                    </a:cubicBezTo>
                    <a:lnTo>
                      <a:pt x="305435" y="3073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035FCCDA-B6DC-AA46-13B3-422ED6D15545}"/>
                  </a:ext>
                </a:extLst>
              </p:cNvPr>
              <p:cNvSpPr/>
              <p:nvPr/>
            </p:nvSpPr>
            <p:spPr>
              <a:xfrm>
                <a:off x="3131579" y="2431414"/>
                <a:ext cx="70725" cy="123189"/>
              </a:xfrm>
              <a:custGeom>
                <a:avLst/>
                <a:gdLst>
                  <a:gd name="connsiteX0" fmla="*/ 58025 w 70725"/>
                  <a:gd name="connsiteY0" fmla="*/ 0 h 123189"/>
                  <a:gd name="connsiteX1" fmla="*/ 875 w 70725"/>
                  <a:gd name="connsiteY1" fmla="*/ 113665 h 123189"/>
                  <a:gd name="connsiteX2" fmla="*/ 4050 w 70725"/>
                  <a:gd name="connsiteY2" fmla="*/ 122555 h 123189"/>
                  <a:gd name="connsiteX3" fmla="*/ 7225 w 70725"/>
                  <a:gd name="connsiteY3" fmla="*/ 123190 h 123189"/>
                  <a:gd name="connsiteX4" fmla="*/ 13575 w 70725"/>
                  <a:gd name="connsiteY4" fmla="*/ 119380 h 123189"/>
                  <a:gd name="connsiteX5" fmla="*/ 70725 w 70725"/>
                  <a:gd name="connsiteY5" fmla="*/ 5715 h 123189"/>
                  <a:gd name="connsiteX6" fmla="*/ 58025 w 70725"/>
                  <a:gd name="connsiteY6" fmla="*/ 0 h 12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725" h="123189">
                    <a:moveTo>
                      <a:pt x="58025" y="0"/>
                    </a:moveTo>
                    <a:lnTo>
                      <a:pt x="875" y="113665"/>
                    </a:lnTo>
                    <a:cubicBezTo>
                      <a:pt x="-1030" y="116840"/>
                      <a:pt x="240" y="121285"/>
                      <a:pt x="4050" y="122555"/>
                    </a:cubicBezTo>
                    <a:cubicBezTo>
                      <a:pt x="5320" y="123190"/>
                      <a:pt x="5955" y="123190"/>
                      <a:pt x="7225" y="123190"/>
                    </a:cubicBezTo>
                    <a:cubicBezTo>
                      <a:pt x="9765" y="123190"/>
                      <a:pt x="12305" y="121920"/>
                      <a:pt x="13575" y="119380"/>
                    </a:cubicBezTo>
                    <a:lnTo>
                      <a:pt x="70725" y="5715"/>
                    </a:lnTo>
                    <a:cubicBezTo>
                      <a:pt x="65645" y="5080"/>
                      <a:pt x="61200" y="3175"/>
                      <a:pt x="5802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FC5C921D-CA0C-3203-336B-0664F0599261}"/>
                  </a:ext>
                </a:extLst>
              </p:cNvPr>
              <p:cNvSpPr/>
              <p:nvPr/>
            </p:nvSpPr>
            <p:spPr>
              <a:xfrm>
                <a:off x="3124835" y="2225675"/>
                <a:ext cx="122554" cy="208914"/>
              </a:xfrm>
              <a:custGeom>
                <a:avLst/>
                <a:gdLst>
                  <a:gd name="connsiteX0" fmla="*/ 110490 w 122554"/>
                  <a:gd name="connsiteY0" fmla="*/ 0 h 208914"/>
                  <a:gd name="connsiteX1" fmla="*/ 0 w 122554"/>
                  <a:gd name="connsiteY1" fmla="*/ 202565 h 208914"/>
                  <a:gd name="connsiteX2" fmla="*/ 12065 w 122554"/>
                  <a:gd name="connsiteY2" fmla="*/ 208915 h 208914"/>
                  <a:gd name="connsiteX3" fmla="*/ 122555 w 122554"/>
                  <a:gd name="connsiteY3" fmla="*/ 6350 h 208914"/>
                  <a:gd name="connsiteX4" fmla="*/ 110490 w 122554"/>
                  <a:gd name="connsiteY4" fmla="*/ 0 h 20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54" h="208914">
                    <a:moveTo>
                      <a:pt x="110490" y="0"/>
                    </a:moveTo>
                    <a:lnTo>
                      <a:pt x="0" y="202565"/>
                    </a:lnTo>
                    <a:cubicBezTo>
                      <a:pt x="4445" y="203200"/>
                      <a:pt x="8890" y="205740"/>
                      <a:pt x="12065" y="208915"/>
                    </a:cubicBezTo>
                    <a:lnTo>
                      <a:pt x="122555" y="6350"/>
                    </a:lnTo>
                    <a:cubicBezTo>
                      <a:pt x="117475" y="5715"/>
                      <a:pt x="113665" y="3175"/>
                      <a:pt x="11049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59125ED0-F12C-3C38-50C6-57D5877A8BE8}"/>
                  </a:ext>
                </a:extLst>
              </p:cNvPr>
              <p:cNvSpPr/>
              <p:nvPr/>
            </p:nvSpPr>
            <p:spPr>
              <a:xfrm>
                <a:off x="3514725" y="2136775"/>
                <a:ext cx="66040" cy="71120"/>
              </a:xfrm>
              <a:custGeom>
                <a:avLst/>
                <a:gdLst>
                  <a:gd name="connsiteX0" fmla="*/ 36830 w 66040"/>
                  <a:gd name="connsiteY0" fmla="*/ 71120 h 71120"/>
                  <a:gd name="connsiteX1" fmla="*/ 66040 w 66040"/>
                  <a:gd name="connsiteY1" fmla="*/ 57785 h 71120"/>
                  <a:gd name="connsiteX2" fmla="*/ 66040 w 66040"/>
                  <a:gd name="connsiteY2" fmla="*/ 27305 h 71120"/>
                  <a:gd name="connsiteX3" fmla="*/ 34925 w 66040"/>
                  <a:gd name="connsiteY3" fmla="*/ 27305 h 71120"/>
                  <a:gd name="connsiteX4" fmla="*/ 34925 w 66040"/>
                  <a:gd name="connsiteY4" fmla="*/ 38735 h 71120"/>
                  <a:gd name="connsiteX5" fmla="*/ 52705 w 66040"/>
                  <a:gd name="connsiteY5" fmla="*/ 38735 h 71120"/>
                  <a:gd name="connsiteX6" fmla="*/ 52705 w 66040"/>
                  <a:gd name="connsiteY6" fmla="*/ 53975 h 71120"/>
                  <a:gd name="connsiteX7" fmla="*/ 52705 w 66040"/>
                  <a:gd name="connsiteY7" fmla="*/ 53975 h 71120"/>
                  <a:gd name="connsiteX8" fmla="*/ 36830 w 66040"/>
                  <a:gd name="connsiteY8" fmla="*/ 59690 h 71120"/>
                  <a:gd name="connsiteX9" fmla="*/ 12700 w 66040"/>
                  <a:gd name="connsiteY9" fmla="*/ 35560 h 71120"/>
                  <a:gd name="connsiteX10" fmla="*/ 36195 w 66040"/>
                  <a:gd name="connsiteY10" fmla="*/ 11430 h 71120"/>
                  <a:gd name="connsiteX11" fmla="*/ 53340 w 66040"/>
                  <a:gd name="connsiteY11" fmla="*/ 18415 h 71120"/>
                  <a:gd name="connsiteX12" fmla="*/ 61595 w 66040"/>
                  <a:gd name="connsiteY12" fmla="*/ 9525 h 71120"/>
                  <a:gd name="connsiteX13" fmla="*/ 36195 w 66040"/>
                  <a:gd name="connsiteY13" fmla="*/ 0 h 71120"/>
                  <a:gd name="connsiteX14" fmla="*/ 10160 w 66040"/>
                  <a:gd name="connsiteY14" fmla="*/ 10160 h 71120"/>
                  <a:gd name="connsiteX15" fmla="*/ 0 w 66040"/>
                  <a:gd name="connsiteY15" fmla="*/ 35560 h 71120"/>
                  <a:gd name="connsiteX16" fmla="*/ 36830 w 66040"/>
                  <a:gd name="connsiteY16" fmla="*/ 71120 h 7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040" h="71120">
                    <a:moveTo>
                      <a:pt x="36830" y="71120"/>
                    </a:moveTo>
                    <a:cubicBezTo>
                      <a:pt x="48895" y="71120"/>
                      <a:pt x="59055" y="66040"/>
                      <a:pt x="66040" y="57785"/>
                    </a:cubicBezTo>
                    <a:lnTo>
                      <a:pt x="66040" y="27305"/>
                    </a:lnTo>
                    <a:lnTo>
                      <a:pt x="34925" y="27305"/>
                    </a:lnTo>
                    <a:lnTo>
                      <a:pt x="34925" y="38735"/>
                    </a:lnTo>
                    <a:lnTo>
                      <a:pt x="52705" y="38735"/>
                    </a:lnTo>
                    <a:lnTo>
                      <a:pt x="52705" y="53975"/>
                    </a:lnTo>
                    <a:lnTo>
                      <a:pt x="52705" y="53975"/>
                    </a:lnTo>
                    <a:cubicBezTo>
                      <a:pt x="48260" y="57785"/>
                      <a:pt x="43180" y="59690"/>
                      <a:pt x="36830" y="59690"/>
                    </a:cubicBezTo>
                    <a:cubicBezTo>
                      <a:pt x="22860" y="59690"/>
                      <a:pt x="12700" y="49530"/>
                      <a:pt x="12700" y="35560"/>
                    </a:cubicBezTo>
                    <a:cubicBezTo>
                      <a:pt x="12700" y="22225"/>
                      <a:pt x="22860" y="11430"/>
                      <a:pt x="36195" y="11430"/>
                    </a:cubicBezTo>
                    <a:cubicBezTo>
                      <a:pt x="42545" y="11430"/>
                      <a:pt x="48260" y="13970"/>
                      <a:pt x="53340" y="18415"/>
                    </a:cubicBezTo>
                    <a:lnTo>
                      <a:pt x="61595" y="9525"/>
                    </a:lnTo>
                    <a:cubicBezTo>
                      <a:pt x="55245" y="3175"/>
                      <a:pt x="46355" y="0"/>
                      <a:pt x="36195" y="0"/>
                    </a:cubicBezTo>
                    <a:cubicBezTo>
                      <a:pt x="26035" y="0"/>
                      <a:pt x="16510" y="3810"/>
                      <a:pt x="10160" y="10160"/>
                    </a:cubicBezTo>
                    <a:cubicBezTo>
                      <a:pt x="3810" y="16510"/>
                      <a:pt x="0" y="25400"/>
                      <a:pt x="0" y="35560"/>
                    </a:cubicBezTo>
                    <a:cubicBezTo>
                      <a:pt x="0" y="55880"/>
                      <a:pt x="15875" y="71120"/>
                      <a:pt x="36830" y="7112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FD0B61D3-8E85-9217-36AC-4FDB405DEC09}"/>
                  </a:ext>
                </a:extLst>
              </p:cNvPr>
              <p:cNvSpPr/>
              <p:nvPr/>
            </p:nvSpPr>
            <p:spPr>
              <a:xfrm>
                <a:off x="3594734" y="2158364"/>
                <a:ext cx="30480" cy="48895"/>
              </a:xfrm>
              <a:custGeom>
                <a:avLst/>
                <a:gdLst>
                  <a:gd name="connsiteX0" fmla="*/ 12700 w 30480"/>
                  <a:gd name="connsiteY0" fmla="*/ 18415 h 48895"/>
                  <a:gd name="connsiteX1" fmla="*/ 24765 w 30480"/>
                  <a:gd name="connsiteY1" fmla="*/ 11430 h 48895"/>
                  <a:gd name="connsiteX2" fmla="*/ 29210 w 30480"/>
                  <a:gd name="connsiteY2" fmla="*/ 12065 h 48895"/>
                  <a:gd name="connsiteX3" fmla="*/ 30480 w 30480"/>
                  <a:gd name="connsiteY3" fmla="*/ 635 h 48895"/>
                  <a:gd name="connsiteX4" fmla="*/ 30480 w 30480"/>
                  <a:gd name="connsiteY4" fmla="*/ 635 h 48895"/>
                  <a:gd name="connsiteX5" fmla="*/ 26670 w 30480"/>
                  <a:gd name="connsiteY5" fmla="*/ 0 h 48895"/>
                  <a:gd name="connsiteX6" fmla="*/ 12700 w 30480"/>
                  <a:gd name="connsiteY6" fmla="*/ 5715 h 48895"/>
                  <a:gd name="connsiteX7" fmla="*/ 12065 w 30480"/>
                  <a:gd name="connsiteY7" fmla="*/ 6350 h 48895"/>
                  <a:gd name="connsiteX8" fmla="*/ 12065 w 30480"/>
                  <a:gd name="connsiteY8" fmla="*/ 1270 h 48895"/>
                  <a:gd name="connsiteX9" fmla="*/ 0 w 30480"/>
                  <a:gd name="connsiteY9" fmla="*/ 1270 h 48895"/>
                  <a:gd name="connsiteX10" fmla="*/ 0 w 30480"/>
                  <a:gd name="connsiteY10" fmla="*/ 48895 h 48895"/>
                  <a:gd name="connsiteX11" fmla="*/ 12700 w 30480"/>
                  <a:gd name="connsiteY11" fmla="*/ 48895 h 48895"/>
                  <a:gd name="connsiteX12" fmla="*/ 12700 w 30480"/>
                  <a:gd name="connsiteY12" fmla="*/ 1841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48895">
                    <a:moveTo>
                      <a:pt x="12700" y="18415"/>
                    </a:moveTo>
                    <a:cubicBezTo>
                      <a:pt x="13970" y="15875"/>
                      <a:pt x="19050" y="11430"/>
                      <a:pt x="24765" y="11430"/>
                    </a:cubicBezTo>
                    <a:cubicBezTo>
                      <a:pt x="26670" y="11430"/>
                      <a:pt x="27940" y="11430"/>
                      <a:pt x="29210" y="12065"/>
                    </a:cubicBezTo>
                    <a:lnTo>
                      <a:pt x="30480" y="635"/>
                    </a:lnTo>
                    <a:lnTo>
                      <a:pt x="30480" y="635"/>
                    </a:lnTo>
                    <a:cubicBezTo>
                      <a:pt x="29210" y="635"/>
                      <a:pt x="28575" y="0"/>
                      <a:pt x="26670" y="0"/>
                    </a:cubicBezTo>
                    <a:cubicBezTo>
                      <a:pt x="20955" y="0"/>
                      <a:pt x="15875" y="1905"/>
                      <a:pt x="12700" y="5715"/>
                    </a:cubicBezTo>
                    <a:lnTo>
                      <a:pt x="12065" y="6350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841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0A67535-F053-5D35-88C3-26C36D0AC033}"/>
                  </a:ext>
                </a:extLst>
              </p:cNvPr>
              <p:cNvSpPr/>
              <p:nvPr/>
            </p:nvSpPr>
            <p:spPr>
              <a:xfrm>
                <a:off x="3632200" y="2157729"/>
                <a:ext cx="50165" cy="50165"/>
              </a:xfrm>
              <a:custGeom>
                <a:avLst/>
                <a:gdLst>
                  <a:gd name="connsiteX0" fmla="*/ 24765 w 50165"/>
                  <a:gd name="connsiteY0" fmla="*/ 12065 h 50165"/>
                  <a:gd name="connsiteX1" fmla="*/ 36830 w 50165"/>
                  <a:gd name="connsiteY1" fmla="*/ 18415 h 50165"/>
                  <a:gd name="connsiteX2" fmla="*/ 36830 w 50165"/>
                  <a:gd name="connsiteY2" fmla="*/ 18415 h 50165"/>
                  <a:gd name="connsiteX3" fmla="*/ 36830 w 50165"/>
                  <a:gd name="connsiteY3" fmla="*/ 33020 h 50165"/>
                  <a:gd name="connsiteX4" fmla="*/ 36830 w 50165"/>
                  <a:gd name="connsiteY4" fmla="*/ 33020 h 50165"/>
                  <a:gd name="connsiteX5" fmla="*/ 24765 w 50165"/>
                  <a:gd name="connsiteY5" fmla="*/ 39370 h 50165"/>
                  <a:gd name="connsiteX6" fmla="*/ 12065 w 50165"/>
                  <a:gd name="connsiteY6" fmla="*/ 26035 h 50165"/>
                  <a:gd name="connsiteX7" fmla="*/ 24765 w 50165"/>
                  <a:gd name="connsiteY7" fmla="*/ 12065 h 50165"/>
                  <a:gd name="connsiteX8" fmla="*/ 24130 w 50165"/>
                  <a:gd name="connsiteY8" fmla="*/ 50165 h 50165"/>
                  <a:gd name="connsiteX9" fmla="*/ 37465 w 50165"/>
                  <a:gd name="connsiteY9" fmla="*/ 45085 h 50165"/>
                  <a:gd name="connsiteX10" fmla="*/ 38100 w 50165"/>
                  <a:gd name="connsiteY10" fmla="*/ 44450 h 50165"/>
                  <a:gd name="connsiteX11" fmla="*/ 38100 w 50165"/>
                  <a:gd name="connsiteY11" fmla="*/ 48895 h 50165"/>
                  <a:gd name="connsiteX12" fmla="*/ 50165 w 50165"/>
                  <a:gd name="connsiteY12" fmla="*/ 48895 h 50165"/>
                  <a:gd name="connsiteX13" fmla="*/ 50165 w 50165"/>
                  <a:gd name="connsiteY13" fmla="*/ 1270 h 50165"/>
                  <a:gd name="connsiteX14" fmla="*/ 38100 w 50165"/>
                  <a:gd name="connsiteY14" fmla="*/ 1270 h 50165"/>
                  <a:gd name="connsiteX15" fmla="*/ 38100 w 50165"/>
                  <a:gd name="connsiteY15" fmla="*/ 5715 h 50165"/>
                  <a:gd name="connsiteX16" fmla="*/ 37465 w 50165"/>
                  <a:gd name="connsiteY16" fmla="*/ 5080 h 50165"/>
                  <a:gd name="connsiteX17" fmla="*/ 23495 w 50165"/>
                  <a:gd name="connsiteY17" fmla="*/ 0 h 50165"/>
                  <a:gd name="connsiteX18" fmla="*/ 0 w 50165"/>
                  <a:gd name="connsiteY18" fmla="*/ 24765 h 50165"/>
                  <a:gd name="connsiteX19" fmla="*/ 6350 w 50165"/>
                  <a:gd name="connsiteY19" fmla="*/ 41275 h 50165"/>
                  <a:gd name="connsiteX20" fmla="*/ 24130 w 50165"/>
                  <a:gd name="connsiteY20" fmla="*/ 50165 h 5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5">
                    <a:moveTo>
                      <a:pt x="24765" y="12065"/>
                    </a:moveTo>
                    <a:cubicBezTo>
                      <a:pt x="29845" y="12065"/>
                      <a:pt x="34290" y="13970"/>
                      <a:pt x="36830" y="18415"/>
                    </a:cubicBezTo>
                    <a:lnTo>
                      <a:pt x="36830" y="18415"/>
                    </a:lnTo>
                    <a:lnTo>
                      <a:pt x="36830" y="33020"/>
                    </a:lnTo>
                    <a:lnTo>
                      <a:pt x="36830" y="33020"/>
                    </a:lnTo>
                    <a:cubicBezTo>
                      <a:pt x="34290" y="36830"/>
                      <a:pt x="29845" y="39370"/>
                      <a:pt x="24765" y="39370"/>
                    </a:cubicBezTo>
                    <a:cubicBezTo>
                      <a:pt x="17145" y="39370"/>
                      <a:pt x="12065" y="33655"/>
                      <a:pt x="12065" y="26035"/>
                    </a:cubicBezTo>
                    <a:cubicBezTo>
                      <a:pt x="12065" y="17780"/>
                      <a:pt x="17780" y="12065"/>
                      <a:pt x="24765" y="12065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160" y="47625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6987160D-7955-05B4-47E5-F9D7EA9AC8BD}"/>
                  </a:ext>
                </a:extLst>
              </p:cNvPr>
              <p:cNvSpPr/>
              <p:nvPr/>
            </p:nvSpPr>
            <p:spPr>
              <a:xfrm>
                <a:off x="3696334" y="2159000"/>
                <a:ext cx="47625" cy="48895"/>
              </a:xfrm>
              <a:custGeom>
                <a:avLst/>
                <a:gdLst>
                  <a:gd name="connsiteX0" fmla="*/ 12065 w 47625"/>
                  <a:gd name="connsiteY0" fmla="*/ 17145 h 48895"/>
                  <a:gd name="connsiteX1" fmla="*/ 12065 w 47625"/>
                  <a:gd name="connsiteY1" fmla="*/ 17145 h 48895"/>
                  <a:gd name="connsiteX2" fmla="*/ 24130 w 47625"/>
                  <a:gd name="connsiteY2" fmla="*/ 10795 h 48895"/>
                  <a:gd name="connsiteX3" fmla="*/ 31750 w 47625"/>
                  <a:gd name="connsiteY3" fmla="*/ 13335 h 48895"/>
                  <a:gd name="connsiteX4" fmla="*/ 34925 w 47625"/>
                  <a:gd name="connsiteY4" fmla="*/ 22860 h 48895"/>
                  <a:gd name="connsiteX5" fmla="*/ 34925 w 47625"/>
                  <a:gd name="connsiteY5" fmla="*/ 48260 h 48895"/>
                  <a:gd name="connsiteX6" fmla="*/ 47625 w 47625"/>
                  <a:gd name="connsiteY6" fmla="*/ 48260 h 48895"/>
                  <a:gd name="connsiteX7" fmla="*/ 47625 w 47625"/>
                  <a:gd name="connsiteY7" fmla="*/ 24130 h 48895"/>
                  <a:gd name="connsiteX8" fmla="*/ 42545 w 47625"/>
                  <a:gd name="connsiteY8" fmla="*/ 7620 h 48895"/>
                  <a:gd name="connsiteX9" fmla="*/ 26035 w 47625"/>
                  <a:gd name="connsiteY9" fmla="*/ 0 h 48895"/>
                  <a:gd name="connsiteX10" fmla="*/ 12700 w 47625"/>
                  <a:gd name="connsiteY10" fmla="*/ 5080 h 48895"/>
                  <a:gd name="connsiteX11" fmla="*/ 12065 w 47625"/>
                  <a:gd name="connsiteY11" fmla="*/ 5715 h 48895"/>
                  <a:gd name="connsiteX12" fmla="*/ 12065 w 47625"/>
                  <a:gd name="connsiteY12" fmla="*/ 1270 h 48895"/>
                  <a:gd name="connsiteX13" fmla="*/ 0 w 47625"/>
                  <a:gd name="connsiteY13" fmla="*/ 1270 h 48895"/>
                  <a:gd name="connsiteX14" fmla="*/ 0 w 47625"/>
                  <a:gd name="connsiteY14" fmla="*/ 48895 h 48895"/>
                  <a:gd name="connsiteX15" fmla="*/ 12700 w 47625"/>
                  <a:gd name="connsiteY15" fmla="*/ 48895 h 48895"/>
                  <a:gd name="connsiteX16" fmla="*/ 12700 w 47625"/>
                  <a:gd name="connsiteY16" fmla="*/ 1714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5">
                    <a:moveTo>
                      <a:pt x="12065" y="17145"/>
                    </a:moveTo>
                    <a:lnTo>
                      <a:pt x="12065" y="17145"/>
                    </a:lnTo>
                    <a:cubicBezTo>
                      <a:pt x="13335" y="15240"/>
                      <a:pt x="17780" y="10795"/>
                      <a:pt x="24130" y="10795"/>
                    </a:cubicBezTo>
                    <a:cubicBezTo>
                      <a:pt x="27305" y="10795"/>
                      <a:pt x="29845" y="12065"/>
                      <a:pt x="31750" y="13335"/>
                    </a:cubicBezTo>
                    <a:cubicBezTo>
                      <a:pt x="33655" y="15240"/>
                      <a:pt x="34925" y="18415"/>
                      <a:pt x="34925" y="22860"/>
                    </a:cubicBez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A29E519E-C24A-D0F7-F31B-F4F3FEA483E1}"/>
                  </a:ext>
                </a:extLst>
              </p:cNvPr>
              <p:cNvSpPr/>
              <p:nvPr/>
            </p:nvSpPr>
            <p:spPr>
              <a:xfrm>
                <a:off x="3750945" y="2145664"/>
                <a:ext cx="41909" cy="62230"/>
              </a:xfrm>
              <a:custGeom>
                <a:avLst/>
                <a:gdLst>
                  <a:gd name="connsiteX0" fmla="*/ 13970 w 41909"/>
                  <a:gd name="connsiteY0" fmla="*/ 41275 h 62230"/>
                  <a:gd name="connsiteX1" fmla="*/ 17780 w 41909"/>
                  <a:gd name="connsiteY1" fmla="*/ 55245 h 62230"/>
                  <a:gd name="connsiteX2" fmla="*/ 34290 w 41909"/>
                  <a:gd name="connsiteY2" fmla="*/ 62230 h 62230"/>
                  <a:gd name="connsiteX3" fmla="*/ 41910 w 41909"/>
                  <a:gd name="connsiteY3" fmla="*/ 61595 h 62230"/>
                  <a:gd name="connsiteX4" fmla="*/ 40005 w 41909"/>
                  <a:gd name="connsiteY4" fmla="*/ 50800 h 62230"/>
                  <a:gd name="connsiteX5" fmla="*/ 34925 w 41909"/>
                  <a:gd name="connsiteY5" fmla="*/ 51435 h 62230"/>
                  <a:gd name="connsiteX6" fmla="*/ 27940 w 41909"/>
                  <a:gd name="connsiteY6" fmla="*/ 48895 h 62230"/>
                  <a:gd name="connsiteX7" fmla="*/ 26035 w 41909"/>
                  <a:gd name="connsiteY7" fmla="*/ 42545 h 62230"/>
                  <a:gd name="connsiteX8" fmla="*/ 26035 w 41909"/>
                  <a:gd name="connsiteY8" fmla="*/ 24130 h 62230"/>
                  <a:gd name="connsiteX9" fmla="*/ 41910 w 41909"/>
                  <a:gd name="connsiteY9" fmla="*/ 24130 h 62230"/>
                  <a:gd name="connsiteX10" fmla="*/ 41910 w 41909"/>
                  <a:gd name="connsiteY10" fmla="*/ 13335 h 62230"/>
                  <a:gd name="connsiteX11" fmla="*/ 26035 w 41909"/>
                  <a:gd name="connsiteY11" fmla="*/ 13335 h 62230"/>
                  <a:gd name="connsiteX12" fmla="*/ 26035 w 41909"/>
                  <a:gd name="connsiteY12" fmla="*/ 0 h 62230"/>
                  <a:gd name="connsiteX13" fmla="*/ 13335 w 41909"/>
                  <a:gd name="connsiteY13" fmla="*/ 0 h 62230"/>
                  <a:gd name="connsiteX14" fmla="*/ 13335 w 41909"/>
                  <a:gd name="connsiteY14" fmla="*/ 13335 h 62230"/>
                  <a:gd name="connsiteX15" fmla="*/ 0 w 41909"/>
                  <a:gd name="connsiteY15" fmla="*/ 13335 h 62230"/>
                  <a:gd name="connsiteX16" fmla="*/ 0 w 41909"/>
                  <a:gd name="connsiteY16" fmla="*/ 23495 h 62230"/>
                  <a:gd name="connsiteX17" fmla="*/ 13335 w 41909"/>
                  <a:gd name="connsiteY17" fmla="*/ 23495 h 62230"/>
                  <a:gd name="connsiteX18" fmla="*/ 13335 w 41909"/>
                  <a:gd name="connsiteY18" fmla="*/ 41275 h 6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09" h="62230">
                    <a:moveTo>
                      <a:pt x="13970" y="41275"/>
                    </a:moveTo>
                    <a:cubicBezTo>
                      <a:pt x="13970" y="48260"/>
                      <a:pt x="15240" y="52070"/>
                      <a:pt x="17780" y="55245"/>
                    </a:cubicBezTo>
                    <a:cubicBezTo>
                      <a:pt x="20955" y="59690"/>
                      <a:pt x="26670" y="62230"/>
                      <a:pt x="34290" y="62230"/>
                    </a:cubicBezTo>
                    <a:cubicBezTo>
                      <a:pt x="36830" y="62230"/>
                      <a:pt x="40640" y="61595"/>
                      <a:pt x="41910" y="61595"/>
                    </a:cubicBezTo>
                    <a:lnTo>
                      <a:pt x="40005" y="50800"/>
                    </a:lnTo>
                    <a:cubicBezTo>
                      <a:pt x="38735" y="50800"/>
                      <a:pt x="36830" y="51435"/>
                      <a:pt x="34925" y="51435"/>
                    </a:cubicBezTo>
                    <a:cubicBezTo>
                      <a:pt x="31750" y="51435"/>
                      <a:pt x="29845" y="50800"/>
                      <a:pt x="27940" y="48895"/>
                    </a:cubicBezTo>
                    <a:cubicBezTo>
                      <a:pt x="26670" y="47625"/>
                      <a:pt x="26035" y="45720"/>
                      <a:pt x="26035" y="42545"/>
                    </a:cubicBezTo>
                    <a:lnTo>
                      <a:pt x="26035" y="24130"/>
                    </a:lnTo>
                    <a:lnTo>
                      <a:pt x="41910" y="24130"/>
                    </a:lnTo>
                    <a:lnTo>
                      <a:pt x="41910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12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E064DBB3-6249-528D-D718-8C087A6CE462}"/>
                  </a:ext>
                </a:extLst>
              </p:cNvPr>
              <p:cNvSpPr/>
              <p:nvPr/>
            </p:nvSpPr>
            <p:spPr>
              <a:xfrm>
                <a:off x="3805554" y="2137410"/>
                <a:ext cx="47625" cy="70485"/>
              </a:xfrm>
              <a:custGeom>
                <a:avLst/>
                <a:gdLst>
                  <a:gd name="connsiteX0" fmla="*/ 34925 w 47625"/>
                  <a:gd name="connsiteY0" fmla="*/ 69215 h 70485"/>
                  <a:gd name="connsiteX1" fmla="*/ 47625 w 47625"/>
                  <a:gd name="connsiteY1" fmla="*/ 69215 h 70485"/>
                  <a:gd name="connsiteX2" fmla="*/ 47625 w 47625"/>
                  <a:gd name="connsiteY2" fmla="*/ 45085 h 70485"/>
                  <a:gd name="connsiteX3" fmla="*/ 42545 w 47625"/>
                  <a:gd name="connsiteY3" fmla="*/ 28575 h 70485"/>
                  <a:gd name="connsiteX4" fmla="*/ 26035 w 47625"/>
                  <a:gd name="connsiteY4" fmla="*/ 20955 h 70485"/>
                  <a:gd name="connsiteX5" fmla="*/ 13335 w 47625"/>
                  <a:gd name="connsiteY5" fmla="*/ 25400 h 70485"/>
                  <a:gd name="connsiteX6" fmla="*/ 12700 w 47625"/>
                  <a:gd name="connsiteY6" fmla="*/ 26035 h 70485"/>
                  <a:gd name="connsiteX7" fmla="*/ 12700 w 47625"/>
                  <a:gd name="connsiteY7" fmla="*/ 0 h 70485"/>
                  <a:gd name="connsiteX8" fmla="*/ 0 w 47625"/>
                  <a:gd name="connsiteY8" fmla="*/ 0 h 70485"/>
                  <a:gd name="connsiteX9" fmla="*/ 0 w 47625"/>
                  <a:gd name="connsiteY9" fmla="*/ 70485 h 70485"/>
                  <a:gd name="connsiteX10" fmla="*/ 12700 w 47625"/>
                  <a:gd name="connsiteY10" fmla="*/ 70485 h 70485"/>
                  <a:gd name="connsiteX11" fmla="*/ 12700 w 47625"/>
                  <a:gd name="connsiteY11" fmla="*/ 39370 h 70485"/>
                  <a:gd name="connsiteX12" fmla="*/ 12700 w 47625"/>
                  <a:gd name="connsiteY12" fmla="*/ 39370 h 70485"/>
                  <a:gd name="connsiteX13" fmla="*/ 24765 w 47625"/>
                  <a:gd name="connsiteY13" fmla="*/ 33020 h 70485"/>
                  <a:gd name="connsiteX14" fmla="*/ 32385 w 47625"/>
                  <a:gd name="connsiteY14" fmla="*/ 35560 h 70485"/>
                  <a:gd name="connsiteX15" fmla="*/ 35560 w 47625"/>
                  <a:gd name="connsiteY15" fmla="*/ 45085 h 70485"/>
                  <a:gd name="connsiteX16" fmla="*/ 35560 w 47625"/>
                  <a:gd name="connsiteY16" fmla="*/ 69215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70485">
                    <a:moveTo>
                      <a:pt x="34925" y="69215"/>
                    </a:moveTo>
                    <a:lnTo>
                      <a:pt x="47625" y="69215"/>
                    </a:lnTo>
                    <a:lnTo>
                      <a:pt x="47625" y="45085"/>
                    </a:lnTo>
                    <a:cubicBezTo>
                      <a:pt x="47625" y="37465"/>
                      <a:pt x="46355" y="32385"/>
                      <a:pt x="42545" y="28575"/>
                    </a:cubicBezTo>
                    <a:cubicBezTo>
                      <a:pt x="38735" y="23495"/>
                      <a:pt x="32385" y="20955"/>
                      <a:pt x="26035" y="20955"/>
                    </a:cubicBezTo>
                    <a:cubicBezTo>
                      <a:pt x="21590" y="20955"/>
                      <a:pt x="16510" y="22225"/>
                      <a:pt x="13335" y="25400"/>
                    </a:cubicBezTo>
                    <a:lnTo>
                      <a:pt x="12700" y="26035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6921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9E33E718-9C17-C7D8-959D-0F417E5064DF}"/>
                  </a:ext>
                </a:extLst>
              </p:cNvPr>
              <p:cNvSpPr/>
              <p:nvPr/>
            </p:nvSpPr>
            <p:spPr>
              <a:xfrm>
                <a:off x="3864609" y="2157729"/>
                <a:ext cx="50165" cy="50165"/>
              </a:xfrm>
              <a:custGeom>
                <a:avLst/>
                <a:gdLst>
                  <a:gd name="connsiteX0" fmla="*/ 25400 w 50165"/>
                  <a:gd name="connsiteY0" fmla="*/ 11430 h 50165"/>
                  <a:gd name="connsiteX1" fmla="*/ 37465 w 50165"/>
                  <a:gd name="connsiteY1" fmla="*/ 17780 h 50165"/>
                  <a:gd name="connsiteX2" fmla="*/ 37465 w 50165"/>
                  <a:gd name="connsiteY2" fmla="*/ 17780 h 50165"/>
                  <a:gd name="connsiteX3" fmla="*/ 37465 w 50165"/>
                  <a:gd name="connsiteY3" fmla="*/ 32385 h 50165"/>
                  <a:gd name="connsiteX4" fmla="*/ 37465 w 50165"/>
                  <a:gd name="connsiteY4" fmla="*/ 32385 h 50165"/>
                  <a:gd name="connsiteX5" fmla="*/ 25400 w 50165"/>
                  <a:gd name="connsiteY5" fmla="*/ 38735 h 50165"/>
                  <a:gd name="connsiteX6" fmla="*/ 12700 w 50165"/>
                  <a:gd name="connsiteY6" fmla="*/ 25400 h 50165"/>
                  <a:gd name="connsiteX7" fmla="*/ 25400 w 50165"/>
                  <a:gd name="connsiteY7" fmla="*/ 11430 h 50165"/>
                  <a:gd name="connsiteX8" fmla="*/ 24130 w 50165"/>
                  <a:gd name="connsiteY8" fmla="*/ 50165 h 50165"/>
                  <a:gd name="connsiteX9" fmla="*/ 37465 w 50165"/>
                  <a:gd name="connsiteY9" fmla="*/ 45085 h 50165"/>
                  <a:gd name="connsiteX10" fmla="*/ 38100 w 50165"/>
                  <a:gd name="connsiteY10" fmla="*/ 44450 h 50165"/>
                  <a:gd name="connsiteX11" fmla="*/ 38100 w 50165"/>
                  <a:gd name="connsiteY11" fmla="*/ 48895 h 50165"/>
                  <a:gd name="connsiteX12" fmla="*/ 50165 w 50165"/>
                  <a:gd name="connsiteY12" fmla="*/ 48895 h 50165"/>
                  <a:gd name="connsiteX13" fmla="*/ 50165 w 50165"/>
                  <a:gd name="connsiteY13" fmla="*/ 1270 h 50165"/>
                  <a:gd name="connsiteX14" fmla="*/ 38100 w 50165"/>
                  <a:gd name="connsiteY14" fmla="*/ 1270 h 50165"/>
                  <a:gd name="connsiteX15" fmla="*/ 38100 w 50165"/>
                  <a:gd name="connsiteY15" fmla="*/ 5715 h 50165"/>
                  <a:gd name="connsiteX16" fmla="*/ 37465 w 50165"/>
                  <a:gd name="connsiteY16" fmla="*/ 5080 h 50165"/>
                  <a:gd name="connsiteX17" fmla="*/ 23495 w 50165"/>
                  <a:gd name="connsiteY17" fmla="*/ 0 h 50165"/>
                  <a:gd name="connsiteX18" fmla="*/ 0 w 50165"/>
                  <a:gd name="connsiteY18" fmla="*/ 24765 h 50165"/>
                  <a:gd name="connsiteX19" fmla="*/ 6350 w 50165"/>
                  <a:gd name="connsiteY19" fmla="*/ 41275 h 50165"/>
                  <a:gd name="connsiteX20" fmla="*/ 24130 w 50165"/>
                  <a:gd name="connsiteY20" fmla="*/ 50165 h 5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5">
                    <a:moveTo>
                      <a:pt x="25400" y="11430"/>
                    </a:moveTo>
                    <a:cubicBezTo>
                      <a:pt x="30480" y="11430"/>
                      <a:pt x="34925" y="13335"/>
                      <a:pt x="37465" y="17780"/>
                    </a:cubicBezTo>
                    <a:lnTo>
                      <a:pt x="37465" y="17780"/>
                    </a:lnTo>
                    <a:lnTo>
                      <a:pt x="37465" y="32385"/>
                    </a:ln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7780"/>
                      <a:pt x="18415" y="11430"/>
                      <a:pt x="25400" y="11430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990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1D2E50E9-7ED3-BE9F-F4BF-E01679A64D27}"/>
                  </a:ext>
                </a:extLst>
              </p:cNvPr>
              <p:cNvSpPr/>
              <p:nvPr/>
            </p:nvSpPr>
            <p:spPr>
              <a:xfrm>
                <a:off x="3930015" y="2158364"/>
                <a:ext cx="80009" cy="48895"/>
              </a:xfrm>
              <a:custGeom>
                <a:avLst/>
                <a:gdLst>
                  <a:gd name="connsiteX0" fmla="*/ 11430 w 80009"/>
                  <a:gd name="connsiteY0" fmla="*/ 17145 h 48895"/>
                  <a:gd name="connsiteX1" fmla="*/ 11430 w 80009"/>
                  <a:gd name="connsiteY1" fmla="*/ 17145 h 48895"/>
                  <a:gd name="connsiteX2" fmla="*/ 22860 w 80009"/>
                  <a:gd name="connsiteY2" fmla="*/ 10795 h 48895"/>
                  <a:gd name="connsiteX3" fmla="*/ 30480 w 80009"/>
                  <a:gd name="connsiteY3" fmla="*/ 13970 h 48895"/>
                  <a:gd name="connsiteX4" fmla="*/ 33020 w 80009"/>
                  <a:gd name="connsiteY4" fmla="*/ 22225 h 48895"/>
                  <a:gd name="connsiteX5" fmla="*/ 33020 w 80009"/>
                  <a:gd name="connsiteY5" fmla="*/ 48260 h 48895"/>
                  <a:gd name="connsiteX6" fmla="*/ 45720 w 80009"/>
                  <a:gd name="connsiteY6" fmla="*/ 48260 h 48895"/>
                  <a:gd name="connsiteX7" fmla="*/ 45720 w 80009"/>
                  <a:gd name="connsiteY7" fmla="*/ 22860 h 48895"/>
                  <a:gd name="connsiteX8" fmla="*/ 45085 w 80009"/>
                  <a:gd name="connsiteY8" fmla="*/ 17780 h 48895"/>
                  <a:gd name="connsiteX9" fmla="*/ 45085 w 80009"/>
                  <a:gd name="connsiteY9" fmla="*/ 17780 h 48895"/>
                  <a:gd name="connsiteX10" fmla="*/ 45085 w 80009"/>
                  <a:gd name="connsiteY10" fmla="*/ 17780 h 48895"/>
                  <a:gd name="connsiteX11" fmla="*/ 57150 w 80009"/>
                  <a:gd name="connsiteY11" fmla="*/ 11430 h 48895"/>
                  <a:gd name="connsiteX12" fmla="*/ 64770 w 80009"/>
                  <a:gd name="connsiteY12" fmla="*/ 14605 h 48895"/>
                  <a:gd name="connsiteX13" fmla="*/ 67310 w 80009"/>
                  <a:gd name="connsiteY13" fmla="*/ 22860 h 48895"/>
                  <a:gd name="connsiteX14" fmla="*/ 67310 w 80009"/>
                  <a:gd name="connsiteY14" fmla="*/ 48895 h 48895"/>
                  <a:gd name="connsiteX15" fmla="*/ 80010 w 80009"/>
                  <a:gd name="connsiteY15" fmla="*/ 48895 h 48895"/>
                  <a:gd name="connsiteX16" fmla="*/ 80010 w 80009"/>
                  <a:gd name="connsiteY16" fmla="*/ 23495 h 48895"/>
                  <a:gd name="connsiteX17" fmla="*/ 74930 w 80009"/>
                  <a:gd name="connsiteY17" fmla="*/ 7620 h 48895"/>
                  <a:gd name="connsiteX18" fmla="*/ 58420 w 80009"/>
                  <a:gd name="connsiteY18" fmla="*/ 0 h 48895"/>
                  <a:gd name="connsiteX19" fmla="*/ 41275 w 80009"/>
                  <a:gd name="connsiteY19" fmla="*/ 7620 h 48895"/>
                  <a:gd name="connsiteX20" fmla="*/ 41275 w 80009"/>
                  <a:gd name="connsiteY20" fmla="*/ 7620 h 48895"/>
                  <a:gd name="connsiteX21" fmla="*/ 41275 w 80009"/>
                  <a:gd name="connsiteY21" fmla="*/ 7620 h 48895"/>
                  <a:gd name="connsiteX22" fmla="*/ 25400 w 80009"/>
                  <a:gd name="connsiteY22" fmla="*/ 0 h 48895"/>
                  <a:gd name="connsiteX23" fmla="*/ 12700 w 80009"/>
                  <a:gd name="connsiteY23" fmla="*/ 5080 h 48895"/>
                  <a:gd name="connsiteX24" fmla="*/ 12065 w 80009"/>
                  <a:gd name="connsiteY24" fmla="*/ 5715 h 48895"/>
                  <a:gd name="connsiteX25" fmla="*/ 12065 w 80009"/>
                  <a:gd name="connsiteY25" fmla="*/ 635 h 48895"/>
                  <a:gd name="connsiteX26" fmla="*/ 0 w 80009"/>
                  <a:gd name="connsiteY26" fmla="*/ 635 h 48895"/>
                  <a:gd name="connsiteX27" fmla="*/ 0 w 80009"/>
                  <a:gd name="connsiteY27" fmla="*/ 48260 h 48895"/>
                  <a:gd name="connsiteX28" fmla="*/ 12700 w 80009"/>
                  <a:gd name="connsiteY28" fmla="*/ 48260 h 48895"/>
                  <a:gd name="connsiteX29" fmla="*/ 12700 w 80009"/>
                  <a:gd name="connsiteY29" fmla="*/ 1714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009" h="48895">
                    <a:moveTo>
                      <a:pt x="11430" y="17145"/>
                    </a:moveTo>
                    <a:lnTo>
                      <a:pt x="11430" y="17145"/>
                    </a:lnTo>
                    <a:cubicBezTo>
                      <a:pt x="12700" y="15875"/>
                      <a:pt x="16510" y="10795"/>
                      <a:pt x="22860" y="10795"/>
                    </a:cubicBezTo>
                    <a:cubicBezTo>
                      <a:pt x="24765" y="10795"/>
                      <a:pt x="27940" y="11430"/>
                      <a:pt x="30480" y="13970"/>
                    </a:cubicBezTo>
                    <a:cubicBezTo>
                      <a:pt x="32385" y="15875"/>
                      <a:pt x="33020" y="18415"/>
                      <a:pt x="33020" y="22225"/>
                    </a:cubicBezTo>
                    <a:lnTo>
                      <a:pt x="33020" y="48260"/>
                    </a:lnTo>
                    <a:lnTo>
                      <a:pt x="45720" y="48260"/>
                    </a:lnTo>
                    <a:lnTo>
                      <a:pt x="45720" y="22860"/>
                    </a:lnTo>
                    <a:cubicBezTo>
                      <a:pt x="45720" y="20955"/>
                      <a:pt x="45720" y="19050"/>
                      <a:pt x="45085" y="17780"/>
                    </a:cubicBezTo>
                    <a:lnTo>
                      <a:pt x="45085" y="17780"/>
                    </a:lnTo>
                    <a:lnTo>
                      <a:pt x="45085" y="17780"/>
                    </a:lnTo>
                    <a:cubicBezTo>
                      <a:pt x="46355" y="15240"/>
                      <a:pt x="50800" y="11430"/>
                      <a:pt x="57150" y="11430"/>
                    </a:cubicBezTo>
                    <a:cubicBezTo>
                      <a:pt x="59055" y="11430"/>
                      <a:pt x="62230" y="12065"/>
                      <a:pt x="64770" y="14605"/>
                    </a:cubicBezTo>
                    <a:cubicBezTo>
                      <a:pt x="66675" y="16510"/>
                      <a:pt x="67310" y="19050"/>
                      <a:pt x="67310" y="22860"/>
                    </a:cubicBezTo>
                    <a:lnTo>
                      <a:pt x="67310" y="48895"/>
                    </a:lnTo>
                    <a:lnTo>
                      <a:pt x="80010" y="48895"/>
                    </a:lnTo>
                    <a:lnTo>
                      <a:pt x="80010" y="23495"/>
                    </a:lnTo>
                    <a:cubicBezTo>
                      <a:pt x="80010" y="17145"/>
                      <a:pt x="78740" y="11430"/>
                      <a:pt x="74930" y="7620"/>
                    </a:cubicBezTo>
                    <a:cubicBezTo>
                      <a:pt x="71120" y="2540"/>
                      <a:pt x="64770" y="0"/>
                      <a:pt x="58420" y="0"/>
                    </a:cubicBezTo>
                    <a:cubicBezTo>
                      <a:pt x="52070" y="0"/>
                      <a:pt x="45720" y="2540"/>
                      <a:pt x="41275" y="7620"/>
                    </a:cubicBezTo>
                    <a:lnTo>
                      <a:pt x="41275" y="7620"/>
                    </a:lnTo>
                    <a:lnTo>
                      <a:pt x="41275" y="7620"/>
                    </a:lnTo>
                    <a:cubicBezTo>
                      <a:pt x="37465" y="3175"/>
                      <a:pt x="31750" y="0"/>
                      <a:pt x="25400" y="0"/>
                    </a:cubicBezTo>
                    <a:cubicBezTo>
                      <a:pt x="20320" y="0"/>
                      <a:pt x="15875" y="1905"/>
                      <a:pt x="12700" y="5080"/>
                    </a:cubicBezTo>
                    <a:lnTo>
                      <a:pt x="12065" y="5715"/>
                    </a:lnTo>
                    <a:lnTo>
                      <a:pt x="12065" y="635"/>
                    </a:lnTo>
                    <a:lnTo>
                      <a:pt x="0" y="635"/>
                    </a:lnTo>
                    <a:lnTo>
                      <a:pt x="0" y="48260"/>
                    </a:lnTo>
                    <a:lnTo>
                      <a:pt x="12700" y="48260"/>
                    </a:lnTo>
                    <a:lnTo>
                      <a:pt x="12700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5BF8A7C6-CB88-9C63-2265-EE393FCBD290}"/>
                  </a:ext>
                </a:extLst>
              </p:cNvPr>
              <p:cNvSpPr/>
              <p:nvPr/>
            </p:nvSpPr>
            <p:spPr>
              <a:xfrm>
                <a:off x="3619500" y="2254250"/>
                <a:ext cx="58420" cy="69214"/>
              </a:xfrm>
              <a:custGeom>
                <a:avLst/>
                <a:gdLst>
                  <a:gd name="connsiteX0" fmla="*/ 24765 w 58420"/>
                  <a:gd name="connsiteY0" fmla="*/ 26670 h 69214"/>
                  <a:gd name="connsiteX1" fmla="*/ 13335 w 58420"/>
                  <a:gd name="connsiteY1" fmla="*/ 26670 h 69214"/>
                  <a:gd name="connsiteX2" fmla="*/ 13335 w 58420"/>
                  <a:gd name="connsiteY2" fmla="*/ 11430 h 69214"/>
                  <a:gd name="connsiteX3" fmla="*/ 24765 w 58420"/>
                  <a:gd name="connsiteY3" fmla="*/ 11430 h 69214"/>
                  <a:gd name="connsiteX4" fmla="*/ 31750 w 58420"/>
                  <a:gd name="connsiteY4" fmla="*/ 13970 h 69214"/>
                  <a:gd name="connsiteX5" fmla="*/ 33655 w 58420"/>
                  <a:gd name="connsiteY5" fmla="*/ 19685 h 69214"/>
                  <a:gd name="connsiteX6" fmla="*/ 31750 w 58420"/>
                  <a:gd name="connsiteY6" fmla="*/ 25400 h 69214"/>
                  <a:gd name="connsiteX7" fmla="*/ 24765 w 58420"/>
                  <a:gd name="connsiteY7" fmla="*/ 26670 h 69214"/>
                  <a:gd name="connsiteX8" fmla="*/ 33655 w 58420"/>
                  <a:gd name="connsiteY8" fmla="*/ 36830 h 69214"/>
                  <a:gd name="connsiteX9" fmla="*/ 40640 w 58420"/>
                  <a:gd name="connsiteY9" fmla="*/ 33020 h 69214"/>
                  <a:gd name="connsiteX10" fmla="*/ 46990 w 58420"/>
                  <a:gd name="connsiteY10" fmla="*/ 19050 h 69214"/>
                  <a:gd name="connsiteX11" fmla="*/ 40640 w 58420"/>
                  <a:gd name="connsiteY11" fmla="*/ 5080 h 69214"/>
                  <a:gd name="connsiteX12" fmla="*/ 25400 w 58420"/>
                  <a:gd name="connsiteY12" fmla="*/ 0 h 69214"/>
                  <a:gd name="connsiteX13" fmla="*/ 0 w 58420"/>
                  <a:gd name="connsiteY13" fmla="*/ 0 h 69214"/>
                  <a:gd name="connsiteX14" fmla="*/ 0 w 58420"/>
                  <a:gd name="connsiteY14" fmla="*/ 69215 h 69214"/>
                  <a:gd name="connsiteX15" fmla="*/ 12700 w 58420"/>
                  <a:gd name="connsiteY15" fmla="*/ 69215 h 69214"/>
                  <a:gd name="connsiteX16" fmla="*/ 12700 w 58420"/>
                  <a:gd name="connsiteY16" fmla="*/ 38100 h 69214"/>
                  <a:gd name="connsiteX17" fmla="*/ 17780 w 58420"/>
                  <a:gd name="connsiteY17" fmla="*/ 38100 h 69214"/>
                  <a:gd name="connsiteX18" fmla="*/ 17780 w 58420"/>
                  <a:gd name="connsiteY18" fmla="*/ 38100 h 69214"/>
                  <a:gd name="connsiteX19" fmla="*/ 42545 w 58420"/>
                  <a:gd name="connsiteY19" fmla="*/ 68580 h 69214"/>
                  <a:gd name="connsiteX20" fmla="*/ 58420 w 58420"/>
                  <a:gd name="connsiteY20" fmla="*/ 68580 h 69214"/>
                  <a:gd name="connsiteX21" fmla="*/ 33655 w 58420"/>
                  <a:gd name="connsiteY21" fmla="*/ 36830 h 69214"/>
                  <a:gd name="connsiteX22" fmla="*/ 33655 w 58420"/>
                  <a:gd name="connsiteY22" fmla="*/ 36830 h 6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420" h="69214">
                    <a:moveTo>
                      <a:pt x="24765" y="26670"/>
                    </a:moveTo>
                    <a:lnTo>
                      <a:pt x="13335" y="26670"/>
                    </a:lnTo>
                    <a:lnTo>
                      <a:pt x="13335" y="11430"/>
                    </a:lnTo>
                    <a:lnTo>
                      <a:pt x="24765" y="11430"/>
                    </a:lnTo>
                    <a:cubicBezTo>
                      <a:pt x="29210" y="11430"/>
                      <a:pt x="30480" y="12700"/>
                      <a:pt x="31750" y="13970"/>
                    </a:cubicBezTo>
                    <a:cubicBezTo>
                      <a:pt x="33020" y="15240"/>
                      <a:pt x="33655" y="17145"/>
                      <a:pt x="33655" y="19685"/>
                    </a:cubicBezTo>
                    <a:cubicBezTo>
                      <a:pt x="33655" y="21590"/>
                      <a:pt x="33020" y="23495"/>
                      <a:pt x="31750" y="25400"/>
                    </a:cubicBezTo>
                    <a:cubicBezTo>
                      <a:pt x="30480" y="26035"/>
                      <a:pt x="28575" y="26670"/>
                      <a:pt x="24765" y="26670"/>
                    </a:cubicBezTo>
                    <a:moveTo>
                      <a:pt x="33655" y="36830"/>
                    </a:moveTo>
                    <a:cubicBezTo>
                      <a:pt x="36195" y="36195"/>
                      <a:pt x="38735" y="34925"/>
                      <a:pt x="40640" y="33020"/>
                    </a:cubicBezTo>
                    <a:cubicBezTo>
                      <a:pt x="44450" y="29210"/>
                      <a:pt x="46990" y="24130"/>
                      <a:pt x="46990" y="19050"/>
                    </a:cubicBezTo>
                    <a:cubicBezTo>
                      <a:pt x="46990" y="13970"/>
                      <a:pt x="45085" y="8890"/>
                      <a:pt x="40640" y="5080"/>
                    </a:cubicBezTo>
                    <a:cubicBezTo>
                      <a:pt x="36830" y="1905"/>
                      <a:pt x="31750" y="0"/>
                      <a:pt x="25400" y="0"/>
                    </a:cubicBezTo>
                    <a:lnTo>
                      <a:pt x="0" y="0"/>
                    </a:lnTo>
                    <a:lnTo>
                      <a:pt x="0" y="69215"/>
                    </a:lnTo>
                    <a:lnTo>
                      <a:pt x="12700" y="69215"/>
                    </a:lnTo>
                    <a:lnTo>
                      <a:pt x="12700" y="38100"/>
                    </a:lnTo>
                    <a:lnTo>
                      <a:pt x="17780" y="38100"/>
                    </a:lnTo>
                    <a:lnTo>
                      <a:pt x="17780" y="38100"/>
                    </a:lnTo>
                    <a:lnTo>
                      <a:pt x="42545" y="68580"/>
                    </a:lnTo>
                    <a:lnTo>
                      <a:pt x="58420" y="68580"/>
                    </a:lnTo>
                    <a:lnTo>
                      <a:pt x="33655" y="36830"/>
                    </a:lnTo>
                    <a:lnTo>
                      <a:pt x="33655" y="36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F812B9A-951A-519C-5F16-0409AFE0138E}"/>
                  </a:ext>
                </a:extLst>
              </p:cNvPr>
              <p:cNvSpPr/>
              <p:nvPr/>
            </p:nvSpPr>
            <p:spPr>
              <a:xfrm>
                <a:off x="3681095" y="2275204"/>
                <a:ext cx="45720" cy="49530"/>
              </a:xfrm>
              <a:custGeom>
                <a:avLst/>
                <a:gdLst>
                  <a:gd name="connsiteX0" fmla="*/ 12700 w 45720"/>
                  <a:gd name="connsiteY0" fmla="*/ 17780 h 49530"/>
                  <a:gd name="connsiteX1" fmla="*/ 23495 w 45720"/>
                  <a:gd name="connsiteY1" fmla="*/ 8890 h 49530"/>
                  <a:gd name="connsiteX2" fmla="*/ 33020 w 45720"/>
                  <a:gd name="connsiteY2" fmla="*/ 17780 h 49530"/>
                  <a:gd name="connsiteX3" fmla="*/ 33020 w 45720"/>
                  <a:gd name="connsiteY3" fmla="*/ 17780 h 49530"/>
                  <a:gd name="connsiteX4" fmla="*/ 12700 w 45720"/>
                  <a:gd name="connsiteY4" fmla="*/ 17780 h 49530"/>
                  <a:gd name="connsiteX5" fmla="*/ 12700 w 45720"/>
                  <a:gd name="connsiteY5" fmla="*/ 17780 h 49530"/>
                  <a:gd name="connsiteX6" fmla="*/ 44450 w 45720"/>
                  <a:gd name="connsiteY6" fmla="*/ 40640 h 49530"/>
                  <a:gd name="connsiteX7" fmla="*/ 37465 w 45720"/>
                  <a:gd name="connsiteY7" fmla="*/ 33655 h 49530"/>
                  <a:gd name="connsiteX8" fmla="*/ 25400 w 45720"/>
                  <a:gd name="connsiteY8" fmla="*/ 39370 h 49530"/>
                  <a:gd name="connsiteX9" fmla="*/ 12065 w 45720"/>
                  <a:gd name="connsiteY9" fmla="*/ 27940 h 49530"/>
                  <a:gd name="connsiteX10" fmla="*/ 12065 w 45720"/>
                  <a:gd name="connsiteY10" fmla="*/ 27940 h 49530"/>
                  <a:gd name="connsiteX11" fmla="*/ 45720 w 45720"/>
                  <a:gd name="connsiteY11" fmla="*/ 27940 h 49530"/>
                  <a:gd name="connsiteX12" fmla="*/ 45720 w 45720"/>
                  <a:gd name="connsiteY12" fmla="*/ 24765 h 49530"/>
                  <a:gd name="connsiteX13" fmla="*/ 23495 w 45720"/>
                  <a:gd name="connsiteY13" fmla="*/ 0 h 49530"/>
                  <a:gd name="connsiteX14" fmla="*/ 0 w 45720"/>
                  <a:gd name="connsiteY14" fmla="*/ 24765 h 49530"/>
                  <a:gd name="connsiteX15" fmla="*/ 24765 w 45720"/>
                  <a:gd name="connsiteY15" fmla="*/ 49530 h 49530"/>
                  <a:gd name="connsiteX16" fmla="*/ 44450 w 45720"/>
                  <a:gd name="connsiteY16" fmla="*/ 4064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9530">
                    <a:moveTo>
                      <a:pt x="12700" y="17780"/>
                    </a:moveTo>
                    <a:cubicBezTo>
                      <a:pt x="13335" y="12700"/>
                      <a:pt x="18415" y="8890"/>
                      <a:pt x="23495" y="8890"/>
                    </a:cubicBezTo>
                    <a:cubicBezTo>
                      <a:pt x="29210" y="8890"/>
                      <a:pt x="33020" y="13335"/>
                      <a:pt x="33020" y="17780"/>
                    </a:cubicBezTo>
                    <a:lnTo>
                      <a:pt x="33020" y="17780"/>
                    </a:lnTo>
                    <a:lnTo>
                      <a:pt x="12700" y="17780"/>
                    </a:lnTo>
                    <a:lnTo>
                      <a:pt x="12700" y="17780"/>
                    </a:lnTo>
                    <a:close/>
                    <a:moveTo>
                      <a:pt x="44450" y="40640"/>
                    </a:moveTo>
                    <a:lnTo>
                      <a:pt x="37465" y="33655"/>
                    </a:lnTo>
                    <a:cubicBezTo>
                      <a:pt x="36195" y="34925"/>
                      <a:pt x="31750" y="39370"/>
                      <a:pt x="25400" y="39370"/>
                    </a:cubicBezTo>
                    <a:cubicBezTo>
                      <a:pt x="18415" y="39370"/>
                      <a:pt x="12700" y="34290"/>
                      <a:pt x="12065" y="27940"/>
                    </a:cubicBezTo>
                    <a:lnTo>
                      <a:pt x="12065" y="27940"/>
                    </a:lnTo>
                    <a:lnTo>
                      <a:pt x="45720" y="27940"/>
                    </a:lnTo>
                    <a:cubicBezTo>
                      <a:pt x="45720" y="26670"/>
                      <a:pt x="45720" y="26035"/>
                      <a:pt x="45720" y="24765"/>
                    </a:cubicBezTo>
                    <a:cubicBezTo>
                      <a:pt x="45720" y="10795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8895"/>
                      <a:pt x="40005" y="45720"/>
                      <a:pt x="44450" y="4064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06F9583A-BCE3-D858-C915-F2CEF476E400}"/>
                  </a:ext>
                </a:extLst>
              </p:cNvPr>
              <p:cNvSpPr/>
              <p:nvPr/>
            </p:nvSpPr>
            <p:spPr>
              <a:xfrm>
                <a:off x="3735070" y="2274570"/>
                <a:ext cx="38100" cy="50164"/>
              </a:xfrm>
              <a:custGeom>
                <a:avLst/>
                <a:gdLst>
                  <a:gd name="connsiteX0" fmla="*/ 38100 w 38100"/>
                  <a:gd name="connsiteY0" fmla="*/ 34925 h 50164"/>
                  <a:gd name="connsiteX1" fmla="*/ 22225 w 38100"/>
                  <a:gd name="connsiteY1" fmla="*/ 19685 h 50164"/>
                  <a:gd name="connsiteX2" fmla="*/ 14605 w 38100"/>
                  <a:gd name="connsiteY2" fmla="*/ 14605 h 50164"/>
                  <a:gd name="connsiteX3" fmla="*/ 21590 w 38100"/>
                  <a:gd name="connsiteY3" fmla="*/ 10160 h 50164"/>
                  <a:gd name="connsiteX4" fmla="*/ 30480 w 38100"/>
                  <a:gd name="connsiteY4" fmla="*/ 13335 h 50164"/>
                  <a:gd name="connsiteX5" fmla="*/ 36195 w 38100"/>
                  <a:gd name="connsiteY5" fmla="*/ 4445 h 50164"/>
                  <a:gd name="connsiteX6" fmla="*/ 20320 w 38100"/>
                  <a:gd name="connsiteY6" fmla="*/ 0 h 50164"/>
                  <a:gd name="connsiteX7" fmla="*/ 1905 w 38100"/>
                  <a:gd name="connsiteY7" fmla="*/ 14605 h 50164"/>
                  <a:gd name="connsiteX8" fmla="*/ 16510 w 38100"/>
                  <a:gd name="connsiteY8" fmla="*/ 28575 h 50164"/>
                  <a:gd name="connsiteX9" fmla="*/ 25400 w 38100"/>
                  <a:gd name="connsiteY9" fmla="*/ 34925 h 50164"/>
                  <a:gd name="connsiteX10" fmla="*/ 19050 w 38100"/>
                  <a:gd name="connsiteY10" fmla="*/ 39370 h 50164"/>
                  <a:gd name="connsiteX11" fmla="*/ 5715 w 38100"/>
                  <a:gd name="connsiteY11" fmla="*/ 34925 h 50164"/>
                  <a:gd name="connsiteX12" fmla="*/ 0 w 38100"/>
                  <a:gd name="connsiteY12" fmla="*/ 43815 h 50164"/>
                  <a:gd name="connsiteX13" fmla="*/ 19050 w 38100"/>
                  <a:gd name="connsiteY13" fmla="*/ 50165 h 50164"/>
                  <a:gd name="connsiteX14" fmla="*/ 38100 w 38100"/>
                  <a:gd name="connsiteY14" fmla="*/ 34925 h 5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50164">
                    <a:moveTo>
                      <a:pt x="38100" y="34925"/>
                    </a:moveTo>
                    <a:cubicBezTo>
                      <a:pt x="38100" y="24765"/>
                      <a:pt x="29210" y="21590"/>
                      <a:pt x="22225" y="19685"/>
                    </a:cubicBezTo>
                    <a:cubicBezTo>
                      <a:pt x="17780" y="18415"/>
                      <a:pt x="14605" y="17145"/>
                      <a:pt x="14605" y="14605"/>
                    </a:cubicBezTo>
                    <a:cubicBezTo>
                      <a:pt x="14605" y="12065"/>
                      <a:pt x="17145" y="10160"/>
                      <a:pt x="21590" y="10160"/>
                    </a:cubicBezTo>
                    <a:cubicBezTo>
                      <a:pt x="25400" y="10160"/>
                      <a:pt x="29210" y="12065"/>
                      <a:pt x="30480" y="13335"/>
                    </a:cubicBezTo>
                    <a:lnTo>
                      <a:pt x="36195" y="4445"/>
                    </a:lnTo>
                    <a:cubicBezTo>
                      <a:pt x="33020" y="1905"/>
                      <a:pt x="26670" y="0"/>
                      <a:pt x="20320" y="0"/>
                    </a:cubicBezTo>
                    <a:cubicBezTo>
                      <a:pt x="11430" y="0"/>
                      <a:pt x="1905" y="5080"/>
                      <a:pt x="1905" y="14605"/>
                    </a:cubicBezTo>
                    <a:cubicBezTo>
                      <a:pt x="1905" y="23495"/>
                      <a:pt x="10160" y="26670"/>
                      <a:pt x="16510" y="28575"/>
                    </a:cubicBezTo>
                    <a:cubicBezTo>
                      <a:pt x="20955" y="29845"/>
                      <a:pt x="25400" y="31750"/>
                      <a:pt x="25400" y="34925"/>
                    </a:cubicBezTo>
                    <a:cubicBezTo>
                      <a:pt x="25400" y="37465"/>
                      <a:pt x="22860" y="39370"/>
                      <a:pt x="19050" y="39370"/>
                    </a:cubicBezTo>
                    <a:cubicBezTo>
                      <a:pt x="13970" y="39370"/>
                      <a:pt x="8890" y="37465"/>
                      <a:pt x="5715" y="34925"/>
                    </a:cubicBezTo>
                    <a:lnTo>
                      <a:pt x="0" y="43815"/>
                    </a:lnTo>
                    <a:cubicBezTo>
                      <a:pt x="5715" y="47625"/>
                      <a:pt x="12700" y="50165"/>
                      <a:pt x="19050" y="50165"/>
                    </a:cubicBezTo>
                    <a:cubicBezTo>
                      <a:pt x="28575" y="49530"/>
                      <a:pt x="38100" y="44450"/>
                      <a:pt x="38100" y="3492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3099CB5F-B5C8-5184-911C-1795DB5C2E9B}"/>
                  </a:ext>
                </a:extLst>
              </p:cNvPr>
              <p:cNvSpPr/>
              <p:nvPr/>
            </p:nvSpPr>
            <p:spPr>
              <a:xfrm>
                <a:off x="3782059" y="2274570"/>
                <a:ext cx="45720" cy="49529"/>
              </a:xfrm>
              <a:custGeom>
                <a:avLst/>
                <a:gdLst>
                  <a:gd name="connsiteX0" fmla="*/ 12700 w 45720"/>
                  <a:gd name="connsiteY0" fmla="*/ 18415 h 49529"/>
                  <a:gd name="connsiteX1" fmla="*/ 12700 w 45720"/>
                  <a:gd name="connsiteY1" fmla="*/ 18415 h 49529"/>
                  <a:gd name="connsiteX2" fmla="*/ 23495 w 45720"/>
                  <a:gd name="connsiteY2" fmla="*/ 9525 h 49529"/>
                  <a:gd name="connsiteX3" fmla="*/ 33020 w 45720"/>
                  <a:gd name="connsiteY3" fmla="*/ 18415 h 49529"/>
                  <a:gd name="connsiteX4" fmla="*/ 33020 w 45720"/>
                  <a:gd name="connsiteY4" fmla="*/ 18415 h 49529"/>
                  <a:gd name="connsiteX5" fmla="*/ 12700 w 45720"/>
                  <a:gd name="connsiteY5" fmla="*/ 18415 h 49529"/>
                  <a:gd name="connsiteX6" fmla="*/ 45720 w 45720"/>
                  <a:gd name="connsiteY6" fmla="*/ 24130 h 49529"/>
                  <a:gd name="connsiteX7" fmla="*/ 23495 w 45720"/>
                  <a:gd name="connsiteY7" fmla="*/ 0 h 49529"/>
                  <a:gd name="connsiteX8" fmla="*/ 0 w 45720"/>
                  <a:gd name="connsiteY8" fmla="*/ 24765 h 49529"/>
                  <a:gd name="connsiteX9" fmla="*/ 24765 w 45720"/>
                  <a:gd name="connsiteY9" fmla="*/ 49530 h 49529"/>
                  <a:gd name="connsiteX10" fmla="*/ 44450 w 45720"/>
                  <a:gd name="connsiteY10" fmla="*/ 41275 h 49529"/>
                  <a:gd name="connsiteX11" fmla="*/ 37465 w 45720"/>
                  <a:gd name="connsiteY11" fmla="*/ 34290 h 49529"/>
                  <a:gd name="connsiteX12" fmla="*/ 25400 w 45720"/>
                  <a:gd name="connsiteY12" fmla="*/ 40005 h 49529"/>
                  <a:gd name="connsiteX13" fmla="*/ 12065 w 45720"/>
                  <a:gd name="connsiteY13" fmla="*/ 28575 h 49529"/>
                  <a:gd name="connsiteX14" fmla="*/ 12065 w 45720"/>
                  <a:gd name="connsiteY14" fmla="*/ 28575 h 49529"/>
                  <a:gd name="connsiteX15" fmla="*/ 45720 w 45720"/>
                  <a:gd name="connsiteY15" fmla="*/ 28575 h 49529"/>
                  <a:gd name="connsiteX16" fmla="*/ 45720 w 45720"/>
                  <a:gd name="connsiteY16" fmla="*/ 2413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9529">
                    <a:moveTo>
                      <a:pt x="12700" y="18415"/>
                    </a:moveTo>
                    <a:lnTo>
                      <a:pt x="12700" y="18415"/>
                    </a:lnTo>
                    <a:cubicBezTo>
                      <a:pt x="13335" y="13335"/>
                      <a:pt x="18415" y="9525"/>
                      <a:pt x="23495" y="9525"/>
                    </a:cubicBezTo>
                    <a:cubicBezTo>
                      <a:pt x="29210" y="9525"/>
                      <a:pt x="33020" y="13970"/>
                      <a:pt x="33020" y="18415"/>
                    </a:cubicBezTo>
                    <a:lnTo>
                      <a:pt x="33020" y="18415"/>
                    </a:lnTo>
                    <a:lnTo>
                      <a:pt x="12700" y="18415"/>
                    </a:lnTo>
                    <a:close/>
                    <a:moveTo>
                      <a:pt x="45720" y="24130"/>
                    </a:moveTo>
                    <a:cubicBezTo>
                      <a:pt x="45720" y="10160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9530"/>
                      <a:pt x="40005" y="46355"/>
                      <a:pt x="44450" y="41275"/>
                    </a:cubicBezTo>
                    <a:lnTo>
                      <a:pt x="37465" y="34290"/>
                    </a:lnTo>
                    <a:cubicBezTo>
                      <a:pt x="36195" y="35560"/>
                      <a:pt x="31750" y="40005"/>
                      <a:pt x="25400" y="40005"/>
                    </a:cubicBezTo>
                    <a:cubicBezTo>
                      <a:pt x="18415" y="40005"/>
                      <a:pt x="12700" y="34925"/>
                      <a:pt x="12065" y="28575"/>
                    </a:cubicBezTo>
                    <a:lnTo>
                      <a:pt x="12065" y="28575"/>
                    </a:lnTo>
                    <a:lnTo>
                      <a:pt x="45720" y="28575"/>
                    </a:lnTo>
                    <a:cubicBezTo>
                      <a:pt x="45720" y="26670"/>
                      <a:pt x="45720" y="25400"/>
                      <a:pt x="45720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DC6D79E8-D7CD-221B-581D-2619CD33549C}"/>
                  </a:ext>
                </a:extLst>
              </p:cNvPr>
              <p:cNvSpPr/>
              <p:nvPr/>
            </p:nvSpPr>
            <p:spPr>
              <a:xfrm>
                <a:off x="3837304" y="2273935"/>
                <a:ext cx="50165" cy="50164"/>
              </a:xfrm>
              <a:custGeom>
                <a:avLst/>
                <a:gdLst>
                  <a:gd name="connsiteX0" fmla="*/ 25400 w 50165"/>
                  <a:gd name="connsiteY0" fmla="*/ 11430 h 50164"/>
                  <a:gd name="connsiteX1" fmla="*/ 37465 w 50165"/>
                  <a:gd name="connsiteY1" fmla="*/ 17780 h 50164"/>
                  <a:gd name="connsiteX2" fmla="*/ 37465 w 50165"/>
                  <a:gd name="connsiteY2" fmla="*/ 17780 h 50164"/>
                  <a:gd name="connsiteX3" fmla="*/ 37465 w 50165"/>
                  <a:gd name="connsiteY3" fmla="*/ 32385 h 50164"/>
                  <a:gd name="connsiteX4" fmla="*/ 37465 w 50165"/>
                  <a:gd name="connsiteY4" fmla="*/ 32385 h 50164"/>
                  <a:gd name="connsiteX5" fmla="*/ 25400 w 50165"/>
                  <a:gd name="connsiteY5" fmla="*/ 38735 h 50164"/>
                  <a:gd name="connsiteX6" fmla="*/ 12700 w 50165"/>
                  <a:gd name="connsiteY6" fmla="*/ 25400 h 50164"/>
                  <a:gd name="connsiteX7" fmla="*/ 25400 w 50165"/>
                  <a:gd name="connsiteY7" fmla="*/ 11430 h 50164"/>
                  <a:gd name="connsiteX8" fmla="*/ 24130 w 50165"/>
                  <a:gd name="connsiteY8" fmla="*/ 50165 h 50164"/>
                  <a:gd name="connsiteX9" fmla="*/ 37465 w 50165"/>
                  <a:gd name="connsiteY9" fmla="*/ 45085 h 50164"/>
                  <a:gd name="connsiteX10" fmla="*/ 38100 w 50165"/>
                  <a:gd name="connsiteY10" fmla="*/ 44450 h 50164"/>
                  <a:gd name="connsiteX11" fmla="*/ 38100 w 50165"/>
                  <a:gd name="connsiteY11" fmla="*/ 48895 h 50164"/>
                  <a:gd name="connsiteX12" fmla="*/ 50165 w 50165"/>
                  <a:gd name="connsiteY12" fmla="*/ 48895 h 50164"/>
                  <a:gd name="connsiteX13" fmla="*/ 50165 w 50165"/>
                  <a:gd name="connsiteY13" fmla="*/ 1270 h 50164"/>
                  <a:gd name="connsiteX14" fmla="*/ 38100 w 50165"/>
                  <a:gd name="connsiteY14" fmla="*/ 1270 h 50164"/>
                  <a:gd name="connsiteX15" fmla="*/ 38100 w 50165"/>
                  <a:gd name="connsiteY15" fmla="*/ 5715 h 50164"/>
                  <a:gd name="connsiteX16" fmla="*/ 37465 w 50165"/>
                  <a:gd name="connsiteY16" fmla="*/ 5080 h 50164"/>
                  <a:gd name="connsiteX17" fmla="*/ 23495 w 50165"/>
                  <a:gd name="connsiteY17" fmla="*/ 0 h 50164"/>
                  <a:gd name="connsiteX18" fmla="*/ 0 w 50165"/>
                  <a:gd name="connsiteY18" fmla="*/ 24765 h 50164"/>
                  <a:gd name="connsiteX19" fmla="*/ 6350 w 50165"/>
                  <a:gd name="connsiteY19" fmla="*/ 41275 h 50164"/>
                  <a:gd name="connsiteX20" fmla="*/ 24130 w 50165"/>
                  <a:gd name="connsiteY20" fmla="*/ 50165 h 5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4">
                    <a:moveTo>
                      <a:pt x="25400" y="11430"/>
                    </a:moveTo>
                    <a:cubicBezTo>
                      <a:pt x="30480" y="11430"/>
                      <a:pt x="34925" y="13335"/>
                      <a:pt x="37465" y="17780"/>
                    </a:cubicBezTo>
                    <a:lnTo>
                      <a:pt x="37465" y="17780"/>
                    </a:lnTo>
                    <a:lnTo>
                      <a:pt x="37465" y="32385"/>
                    </a:ln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7780"/>
                      <a:pt x="17780" y="11430"/>
                      <a:pt x="25400" y="11430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990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BB173FB-FEE0-A13A-63FF-84F67B1F1D85}"/>
                  </a:ext>
                </a:extLst>
              </p:cNvPr>
              <p:cNvSpPr/>
              <p:nvPr/>
            </p:nvSpPr>
            <p:spPr>
              <a:xfrm>
                <a:off x="3901440" y="2273935"/>
                <a:ext cx="30479" cy="48894"/>
              </a:xfrm>
              <a:custGeom>
                <a:avLst/>
                <a:gdLst>
                  <a:gd name="connsiteX0" fmla="*/ 12065 w 30479"/>
                  <a:gd name="connsiteY0" fmla="*/ 6350 h 48894"/>
                  <a:gd name="connsiteX1" fmla="*/ 12065 w 30479"/>
                  <a:gd name="connsiteY1" fmla="*/ 1270 h 48894"/>
                  <a:gd name="connsiteX2" fmla="*/ 0 w 30479"/>
                  <a:gd name="connsiteY2" fmla="*/ 1270 h 48894"/>
                  <a:gd name="connsiteX3" fmla="*/ 0 w 30479"/>
                  <a:gd name="connsiteY3" fmla="*/ 48895 h 48894"/>
                  <a:gd name="connsiteX4" fmla="*/ 12700 w 30479"/>
                  <a:gd name="connsiteY4" fmla="*/ 48895 h 48894"/>
                  <a:gd name="connsiteX5" fmla="*/ 12700 w 30479"/>
                  <a:gd name="connsiteY5" fmla="*/ 18415 h 48894"/>
                  <a:gd name="connsiteX6" fmla="*/ 24765 w 30479"/>
                  <a:gd name="connsiteY6" fmla="*/ 11430 h 48894"/>
                  <a:gd name="connsiteX7" fmla="*/ 29210 w 30479"/>
                  <a:gd name="connsiteY7" fmla="*/ 12065 h 48894"/>
                  <a:gd name="connsiteX8" fmla="*/ 30480 w 30479"/>
                  <a:gd name="connsiteY8" fmla="*/ 635 h 48894"/>
                  <a:gd name="connsiteX9" fmla="*/ 30480 w 30479"/>
                  <a:gd name="connsiteY9" fmla="*/ 635 h 48894"/>
                  <a:gd name="connsiteX10" fmla="*/ 26670 w 30479"/>
                  <a:gd name="connsiteY10" fmla="*/ 0 h 48894"/>
                  <a:gd name="connsiteX11" fmla="*/ 12065 w 30479"/>
                  <a:gd name="connsiteY11" fmla="*/ 6350 h 48894"/>
                  <a:gd name="connsiteX12" fmla="*/ 12065 w 30479"/>
                  <a:gd name="connsiteY12" fmla="*/ 635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48894">
                    <a:moveTo>
                      <a:pt x="12065" y="6350"/>
                    </a:move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8415"/>
                    </a:lnTo>
                    <a:cubicBezTo>
                      <a:pt x="13970" y="15240"/>
                      <a:pt x="19050" y="11430"/>
                      <a:pt x="24765" y="11430"/>
                    </a:cubicBezTo>
                    <a:cubicBezTo>
                      <a:pt x="26670" y="11430"/>
                      <a:pt x="27940" y="11430"/>
                      <a:pt x="29210" y="12065"/>
                    </a:cubicBezTo>
                    <a:lnTo>
                      <a:pt x="30480" y="635"/>
                    </a:lnTo>
                    <a:lnTo>
                      <a:pt x="30480" y="635"/>
                    </a:lnTo>
                    <a:cubicBezTo>
                      <a:pt x="29210" y="635"/>
                      <a:pt x="28575" y="0"/>
                      <a:pt x="26670" y="0"/>
                    </a:cubicBezTo>
                    <a:cubicBezTo>
                      <a:pt x="20955" y="0"/>
                      <a:pt x="15240" y="2540"/>
                      <a:pt x="12065" y="6350"/>
                    </a:cubicBezTo>
                    <a:lnTo>
                      <a:pt x="12065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BBE53D9E-7F4F-8210-8486-762B333F54D7}"/>
                  </a:ext>
                </a:extLst>
              </p:cNvPr>
              <p:cNvSpPr/>
              <p:nvPr/>
            </p:nvSpPr>
            <p:spPr>
              <a:xfrm>
                <a:off x="3939540" y="2274570"/>
                <a:ext cx="46354" cy="49529"/>
              </a:xfrm>
              <a:custGeom>
                <a:avLst/>
                <a:gdLst>
                  <a:gd name="connsiteX0" fmla="*/ 46355 w 46354"/>
                  <a:gd name="connsiteY0" fmla="*/ 38735 h 49529"/>
                  <a:gd name="connsiteX1" fmla="*/ 36830 w 46354"/>
                  <a:gd name="connsiteY1" fmla="*/ 31750 h 49529"/>
                  <a:gd name="connsiteX2" fmla="*/ 25400 w 46354"/>
                  <a:gd name="connsiteY2" fmla="*/ 38100 h 49529"/>
                  <a:gd name="connsiteX3" fmla="*/ 12065 w 46354"/>
                  <a:gd name="connsiteY3" fmla="*/ 24765 h 49529"/>
                  <a:gd name="connsiteX4" fmla="*/ 25400 w 46354"/>
                  <a:gd name="connsiteY4" fmla="*/ 11430 h 49529"/>
                  <a:gd name="connsiteX5" fmla="*/ 36830 w 46354"/>
                  <a:gd name="connsiteY5" fmla="*/ 17145 h 49529"/>
                  <a:gd name="connsiteX6" fmla="*/ 45720 w 46354"/>
                  <a:gd name="connsiteY6" fmla="*/ 9525 h 49529"/>
                  <a:gd name="connsiteX7" fmla="*/ 26035 w 46354"/>
                  <a:gd name="connsiteY7" fmla="*/ 0 h 49529"/>
                  <a:gd name="connsiteX8" fmla="*/ 0 w 46354"/>
                  <a:gd name="connsiteY8" fmla="*/ 24765 h 49529"/>
                  <a:gd name="connsiteX9" fmla="*/ 25400 w 46354"/>
                  <a:gd name="connsiteY9" fmla="*/ 49530 h 49529"/>
                  <a:gd name="connsiteX10" fmla="*/ 46355 w 46354"/>
                  <a:gd name="connsiteY10" fmla="*/ 38735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4" h="49529">
                    <a:moveTo>
                      <a:pt x="46355" y="38735"/>
                    </a:moveTo>
                    <a:lnTo>
                      <a:pt x="36830" y="31750"/>
                    </a:lnTo>
                    <a:cubicBezTo>
                      <a:pt x="34925" y="34925"/>
                      <a:pt x="30480" y="38100"/>
                      <a:pt x="25400" y="38100"/>
                    </a:cubicBezTo>
                    <a:cubicBezTo>
                      <a:pt x="17780" y="38100"/>
                      <a:pt x="12065" y="32385"/>
                      <a:pt x="12065" y="24765"/>
                    </a:cubicBezTo>
                    <a:cubicBezTo>
                      <a:pt x="12065" y="17145"/>
                      <a:pt x="17780" y="11430"/>
                      <a:pt x="25400" y="11430"/>
                    </a:cubicBezTo>
                    <a:cubicBezTo>
                      <a:pt x="29845" y="11430"/>
                      <a:pt x="33655" y="13335"/>
                      <a:pt x="36830" y="17145"/>
                    </a:cubicBezTo>
                    <a:lnTo>
                      <a:pt x="45720" y="9525"/>
                    </a:lnTo>
                    <a:cubicBezTo>
                      <a:pt x="41275" y="3810"/>
                      <a:pt x="33655" y="0"/>
                      <a:pt x="26035" y="0"/>
                    </a:cubicBezTo>
                    <a:cubicBezTo>
                      <a:pt x="11430" y="0"/>
                      <a:pt x="0" y="10795"/>
                      <a:pt x="0" y="24765"/>
                    </a:cubicBezTo>
                    <a:cubicBezTo>
                      <a:pt x="0" y="38735"/>
                      <a:pt x="10795" y="49530"/>
                      <a:pt x="25400" y="49530"/>
                    </a:cubicBezTo>
                    <a:cubicBezTo>
                      <a:pt x="33655" y="49530"/>
                      <a:pt x="40640" y="46355"/>
                      <a:pt x="46355" y="3873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08F692F-63D2-2088-A14A-E6CABF7887D9}"/>
                  </a:ext>
                </a:extLst>
              </p:cNvPr>
              <p:cNvSpPr/>
              <p:nvPr/>
            </p:nvSpPr>
            <p:spPr>
              <a:xfrm>
                <a:off x="3996054" y="2252979"/>
                <a:ext cx="48260" cy="70485"/>
              </a:xfrm>
              <a:custGeom>
                <a:avLst/>
                <a:gdLst>
                  <a:gd name="connsiteX0" fmla="*/ 12700 w 48260"/>
                  <a:gd name="connsiteY0" fmla="*/ 26035 h 70485"/>
                  <a:gd name="connsiteX1" fmla="*/ 12700 w 48260"/>
                  <a:gd name="connsiteY1" fmla="*/ 0 h 70485"/>
                  <a:gd name="connsiteX2" fmla="*/ 0 w 48260"/>
                  <a:gd name="connsiteY2" fmla="*/ 0 h 70485"/>
                  <a:gd name="connsiteX3" fmla="*/ 0 w 48260"/>
                  <a:gd name="connsiteY3" fmla="*/ 70485 h 70485"/>
                  <a:gd name="connsiteX4" fmla="*/ 12700 w 48260"/>
                  <a:gd name="connsiteY4" fmla="*/ 70485 h 70485"/>
                  <a:gd name="connsiteX5" fmla="*/ 12700 w 48260"/>
                  <a:gd name="connsiteY5" fmla="*/ 39370 h 70485"/>
                  <a:gd name="connsiteX6" fmla="*/ 12700 w 48260"/>
                  <a:gd name="connsiteY6" fmla="*/ 39370 h 70485"/>
                  <a:gd name="connsiteX7" fmla="*/ 24765 w 48260"/>
                  <a:gd name="connsiteY7" fmla="*/ 33020 h 70485"/>
                  <a:gd name="connsiteX8" fmla="*/ 32385 w 48260"/>
                  <a:gd name="connsiteY8" fmla="*/ 35560 h 70485"/>
                  <a:gd name="connsiteX9" fmla="*/ 35560 w 48260"/>
                  <a:gd name="connsiteY9" fmla="*/ 45085 h 70485"/>
                  <a:gd name="connsiteX10" fmla="*/ 35560 w 48260"/>
                  <a:gd name="connsiteY10" fmla="*/ 70485 h 70485"/>
                  <a:gd name="connsiteX11" fmla="*/ 48260 w 48260"/>
                  <a:gd name="connsiteY11" fmla="*/ 70485 h 70485"/>
                  <a:gd name="connsiteX12" fmla="*/ 48260 w 48260"/>
                  <a:gd name="connsiteY12" fmla="*/ 45720 h 70485"/>
                  <a:gd name="connsiteX13" fmla="*/ 43180 w 48260"/>
                  <a:gd name="connsiteY13" fmla="*/ 29210 h 70485"/>
                  <a:gd name="connsiteX14" fmla="*/ 26670 w 48260"/>
                  <a:gd name="connsiteY14" fmla="*/ 21590 h 70485"/>
                  <a:gd name="connsiteX15" fmla="*/ 12700 w 48260"/>
                  <a:gd name="connsiteY15" fmla="*/ 26035 h 70485"/>
                  <a:gd name="connsiteX16" fmla="*/ 12700 w 48260"/>
                  <a:gd name="connsiteY16" fmla="*/ 26035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60" h="70485">
                    <a:moveTo>
                      <a:pt x="12700" y="26035"/>
                    </a:move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70485"/>
                    </a:lnTo>
                    <a:lnTo>
                      <a:pt x="48260" y="70485"/>
                    </a:lnTo>
                    <a:lnTo>
                      <a:pt x="48260" y="45720"/>
                    </a:lnTo>
                    <a:cubicBezTo>
                      <a:pt x="48260" y="38100"/>
                      <a:pt x="46990" y="33020"/>
                      <a:pt x="43180" y="29210"/>
                    </a:cubicBezTo>
                    <a:cubicBezTo>
                      <a:pt x="39370" y="24130"/>
                      <a:pt x="33020" y="21590"/>
                      <a:pt x="26670" y="21590"/>
                    </a:cubicBezTo>
                    <a:cubicBezTo>
                      <a:pt x="21590" y="20955"/>
                      <a:pt x="16510" y="22860"/>
                      <a:pt x="12700" y="26035"/>
                    </a:cubicBezTo>
                    <a:lnTo>
                      <a:pt x="12700" y="2603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1CD8C3-5DDE-BF05-5577-6242F84D6D25}"/>
                </a:ext>
              </a:extLst>
            </p:cNvPr>
            <p:cNvSpPr/>
            <p:nvPr/>
          </p:nvSpPr>
          <p:spPr>
            <a:xfrm>
              <a:off x="4084320" y="2253615"/>
              <a:ext cx="12700" cy="69214"/>
            </a:xfrm>
            <a:custGeom>
              <a:avLst/>
              <a:gdLst>
                <a:gd name="connsiteX0" fmla="*/ 0 w 12700"/>
                <a:gd name="connsiteY0" fmla="*/ 0 h 69214"/>
                <a:gd name="connsiteX1" fmla="*/ 12700 w 12700"/>
                <a:gd name="connsiteY1" fmla="*/ 0 h 69214"/>
                <a:gd name="connsiteX2" fmla="*/ 12700 w 12700"/>
                <a:gd name="connsiteY2" fmla="*/ 69215 h 69214"/>
                <a:gd name="connsiteX3" fmla="*/ 0 w 12700"/>
                <a:gd name="connsiteY3" fmla="*/ 69215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69214">
                  <a:moveTo>
                    <a:pt x="0" y="0"/>
                  </a:moveTo>
                  <a:lnTo>
                    <a:pt x="12700" y="0"/>
                  </a:lnTo>
                  <a:lnTo>
                    <a:pt x="12700" y="69215"/>
                  </a:lnTo>
                  <a:lnTo>
                    <a:pt x="0" y="6921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43623EE7-306F-CA46-A0E8-72120A595382}"/>
                </a:ext>
              </a:extLst>
            </p:cNvPr>
            <p:cNvGrpSpPr/>
            <p:nvPr/>
          </p:nvGrpSpPr>
          <p:grpSpPr>
            <a:xfrm>
              <a:off x="4112259" y="2261870"/>
              <a:ext cx="144780" cy="62229"/>
              <a:chOff x="4112259" y="2261870"/>
              <a:chExt cx="144780" cy="62229"/>
            </a:xfrm>
            <a:solidFill>
              <a:srgbClr val="FFFFFF"/>
            </a:solidFill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0C706F6C-B9E2-9D4A-1ACA-1864579D4FDB}"/>
                  </a:ext>
                </a:extLst>
              </p:cNvPr>
              <p:cNvSpPr/>
              <p:nvPr/>
            </p:nvSpPr>
            <p:spPr>
              <a:xfrm>
                <a:off x="4112259" y="2274570"/>
                <a:ext cx="47625" cy="48894"/>
              </a:xfrm>
              <a:custGeom>
                <a:avLst/>
                <a:gdLst>
                  <a:gd name="connsiteX0" fmla="*/ 12065 w 47625"/>
                  <a:gd name="connsiteY0" fmla="*/ 17145 h 48894"/>
                  <a:gd name="connsiteX1" fmla="*/ 12065 w 47625"/>
                  <a:gd name="connsiteY1" fmla="*/ 17145 h 48894"/>
                  <a:gd name="connsiteX2" fmla="*/ 24130 w 47625"/>
                  <a:gd name="connsiteY2" fmla="*/ 10795 h 48894"/>
                  <a:gd name="connsiteX3" fmla="*/ 31750 w 47625"/>
                  <a:gd name="connsiteY3" fmla="*/ 13335 h 48894"/>
                  <a:gd name="connsiteX4" fmla="*/ 34925 w 47625"/>
                  <a:gd name="connsiteY4" fmla="*/ 22860 h 48894"/>
                  <a:gd name="connsiteX5" fmla="*/ 34925 w 47625"/>
                  <a:gd name="connsiteY5" fmla="*/ 48260 h 48894"/>
                  <a:gd name="connsiteX6" fmla="*/ 47625 w 47625"/>
                  <a:gd name="connsiteY6" fmla="*/ 48260 h 48894"/>
                  <a:gd name="connsiteX7" fmla="*/ 47625 w 47625"/>
                  <a:gd name="connsiteY7" fmla="*/ 24130 h 48894"/>
                  <a:gd name="connsiteX8" fmla="*/ 42545 w 47625"/>
                  <a:gd name="connsiteY8" fmla="*/ 7620 h 48894"/>
                  <a:gd name="connsiteX9" fmla="*/ 26035 w 47625"/>
                  <a:gd name="connsiteY9" fmla="*/ 0 h 48894"/>
                  <a:gd name="connsiteX10" fmla="*/ 12700 w 47625"/>
                  <a:gd name="connsiteY10" fmla="*/ 5080 h 48894"/>
                  <a:gd name="connsiteX11" fmla="*/ 12065 w 47625"/>
                  <a:gd name="connsiteY11" fmla="*/ 5715 h 48894"/>
                  <a:gd name="connsiteX12" fmla="*/ 12065 w 47625"/>
                  <a:gd name="connsiteY12" fmla="*/ 1270 h 48894"/>
                  <a:gd name="connsiteX13" fmla="*/ 0 w 47625"/>
                  <a:gd name="connsiteY13" fmla="*/ 1270 h 48894"/>
                  <a:gd name="connsiteX14" fmla="*/ 0 w 47625"/>
                  <a:gd name="connsiteY14" fmla="*/ 48895 h 48894"/>
                  <a:gd name="connsiteX15" fmla="*/ 12700 w 47625"/>
                  <a:gd name="connsiteY15" fmla="*/ 48895 h 48894"/>
                  <a:gd name="connsiteX16" fmla="*/ 12700 w 47625"/>
                  <a:gd name="connsiteY16" fmla="*/ 17145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4">
                    <a:moveTo>
                      <a:pt x="12065" y="17145"/>
                    </a:moveTo>
                    <a:lnTo>
                      <a:pt x="12065" y="17145"/>
                    </a:lnTo>
                    <a:cubicBezTo>
                      <a:pt x="13335" y="15240"/>
                      <a:pt x="17780" y="10795"/>
                      <a:pt x="24130" y="10795"/>
                    </a:cubicBezTo>
                    <a:cubicBezTo>
                      <a:pt x="27305" y="10795"/>
                      <a:pt x="29845" y="12065"/>
                      <a:pt x="31750" y="13335"/>
                    </a:cubicBezTo>
                    <a:cubicBezTo>
                      <a:pt x="33655" y="15240"/>
                      <a:pt x="34925" y="18415"/>
                      <a:pt x="34925" y="22860"/>
                    </a:cubicBez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6F55AC6-9B0D-4FD3-EBEA-71A56B700A37}"/>
                  </a:ext>
                </a:extLst>
              </p:cNvPr>
              <p:cNvSpPr/>
              <p:nvPr/>
            </p:nvSpPr>
            <p:spPr>
              <a:xfrm>
                <a:off x="4170045" y="2274570"/>
                <a:ext cx="38100" cy="49529"/>
              </a:xfrm>
              <a:custGeom>
                <a:avLst/>
                <a:gdLst>
                  <a:gd name="connsiteX0" fmla="*/ 19050 w 38100"/>
                  <a:gd name="connsiteY0" fmla="*/ 38735 h 49529"/>
                  <a:gd name="connsiteX1" fmla="*/ 5715 w 38100"/>
                  <a:gd name="connsiteY1" fmla="*/ 34290 h 49529"/>
                  <a:gd name="connsiteX2" fmla="*/ 0 w 38100"/>
                  <a:gd name="connsiteY2" fmla="*/ 43180 h 49529"/>
                  <a:gd name="connsiteX3" fmla="*/ 19050 w 38100"/>
                  <a:gd name="connsiteY3" fmla="*/ 49530 h 49529"/>
                  <a:gd name="connsiteX4" fmla="*/ 38100 w 38100"/>
                  <a:gd name="connsiteY4" fmla="*/ 34925 h 49529"/>
                  <a:gd name="connsiteX5" fmla="*/ 22225 w 38100"/>
                  <a:gd name="connsiteY5" fmla="*/ 19685 h 49529"/>
                  <a:gd name="connsiteX6" fmla="*/ 14605 w 38100"/>
                  <a:gd name="connsiteY6" fmla="*/ 14605 h 49529"/>
                  <a:gd name="connsiteX7" fmla="*/ 21590 w 38100"/>
                  <a:gd name="connsiteY7" fmla="*/ 10160 h 49529"/>
                  <a:gd name="connsiteX8" fmla="*/ 30480 w 38100"/>
                  <a:gd name="connsiteY8" fmla="*/ 13335 h 49529"/>
                  <a:gd name="connsiteX9" fmla="*/ 36195 w 38100"/>
                  <a:gd name="connsiteY9" fmla="*/ 4445 h 49529"/>
                  <a:gd name="connsiteX10" fmla="*/ 20320 w 38100"/>
                  <a:gd name="connsiteY10" fmla="*/ 0 h 49529"/>
                  <a:gd name="connsiteX11" fmla="*/ 1905 w 38100"/>
                  <a:gd name="connsiteY11" fmla="*/ 14605 h 49529"/>
                  <a:gd name="connsiteX12" fmla="*/ 16510 w 38100"/>
                  <a:gd name="connsiteY12" fmla="*/ 28575 h 49529"/>
                  <a:gd name="connsiteX13" fmla="*/ 25400 w 38100"/>
                  <a:gd name="connsiteY13" fmla="*/ 34925 h 49529"/>
                  <a:gd name="connsiteX14" fmla="*/ 19050 w 38100"/>
                  <a:gd name="connsiteY14" fmla="*/ 38735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9529">
                    <a:moveTo>
                      <a:pt x="19050" y="38735"/>
                    </a:moveTo>
                    <a:cubicBezTo>
                      <a:pt x="13970" y="38735"/>
                      <a:pt x="8890" y="36830"/>
                      <a:pt x="5715" y="34290"/>
                    </a:cubicBezTo>
                    <a:lnTo>
                      <a:pt x="0" y="43180"/>
                    </a:lnTo>
                    <a:cubicBezTo>
                      <a:pt x="5715" y="46990"/>
                      <a:pt x="12700" y="49530"/>
                      <a:pt x="19050" y="49530"/>
                    </a:cubicBezTo>
                    <a:cubicBezTo>
                      <a:pt x="28575" y="49530"/>
                      <a:pt x="38100" y="44450"/>
                      <a:pt x="38100" y="34925"/>
                    </a:cubicBezTo>
                    <a:cubicBezTo>
                      <a:pt x="38100" y="24765"/>
                      <a:pt x="29210" y="21590"/>
                      <a:pt x="22225" y="19685"/>
                    </a:cubicBezTo>
                    <a:cubicBezTo>
                      <a:pt x="17780" y="18415"/>
                      <a:pt x="14605" y="17145"/>
                      <a:pt x="14605" y="14605"/>
                    </a:cubicBezTo>
                    <a:cubicBezTo>
                      <a:pt x="14605" y="12065"/>
                      <a:pt x="17145" y="10160"/>
                      <a:pt x="21590" y="10160"/>
                    </a:cubicBezTo>
                    <a:cubicBezTo>
                      <a:pt x="24765" y="10160"/>
                      <a:pt x="27940" y="11430"/>
                      <a:pt x="30480" y="13335"/>
                    </a:cubicBezTo>
                    <a:lnTo>
                      <a:pt x="36195" y="4445"/>
                    </a:lnTo>
                    <a:cubicBezTo>
                      <a:pt x="33020" y="1905"/>
                      <a:pt x="26670" y="0"/>
                      <a:pt x="20320" y="0"/>
                    </a:cubicBezTo>
                    <a:cubicBezTo>
                      <a:pt x="11430" y="0"/>
                      <a:pt x="1905" y="5080"/>
                      <a:pt x="1905" y="14605"/>
                    </a:cubicBezTo>
                    <a:cubicBezTo>
                      <a:pt x="1905" y="23495"/>
                      <a:pt x="10160" y="26670"/>
                      <a:pt x="16510" y="28575"/>
                    </a:cubicBezTo>
                    <a:cubicBezTo>
                      <a:pt x="20955" y="29845"/>
                      <a:pt x="25400" y="31750"/>
                      <a:pt x="25400" y="34925"/>
                    </a:cubicBezTo>
                    <a:cubicBezTo>
                      <a:pt x="25400" y="36830"/>
                      <a:pt x="22860" y="38735"/>
                      <a:pt x="19050" y="3873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BB63A111-F74B-ED7B-E418-D0ED285AB952}"/>
                  </a:ext>
                </a:extLst>
              </p:cNvPr>
              <p:cNvSpPr/>
              <p:nvPr/>
            </p:nvSpPr>
            <p:spPr>
              <a:xfrm>
                <a:off x="4215765" y="2261870"/>
                <a:ext cx="41275" cy="62229"/>
              </a:xfrm>
              <a:custGeom>
                <a:avLst/>
                <a:gdLst>
                  <a:gd name="connsiteX0" fmla="*/ 41275 w 41275"/>
                  <a:gd name="connsiteY0" fmla="*/ 60960 h 62229"/>
                  <a:gd name="connsiteX1" fmla="*/ 39370 w 41275"/>
                  <a:gd name="connsiteY1" fmla="*/ 50165 h 62229"/>
                  <a:gd name="connsiteX2" fmla="*/ 34290 w 41275"/>
                  <a:gd name="connsiteY2" fmla="*/ 50800 h 62229"/>
                  <a:gd name="connsiteX3" fmla="*/ 27305 w 41275"/>
                  <a:gd name="connsiteY3" fmla="*/ 48260 h 62229"/>
                  <a:gd name="connsiteX4" fmla="*/ 25400 w 41275"/>
                  <a:gd name="connsiteY4" fmla="*/ 41910 h 62229"/>
                  <a:gd name="connsiteX5" fmla="*/ 25400 w 41275"/>
                  <a:gd name="connsiteY5" fmla="*/ 23495 h 62229"/>
                  <a:gd name="connsiteX6" fmla="*/ 41275 w 41275"/>
                  <a:gd name="connsiteY6" fmla="*/ 23495 h 62229"/>
                  <a:gd name="connsiteX7" fmla="*/ 41275 w 41275"/>
                  <a:gd name="connsiteY7" fmla="*/ 13335 h 62229"/>
                  <a:gd name="connsiteX8" fmla="*/ 26035 w 41275"/>
                  <a:gd name="connsiteY8" fmla="*/ 13335 h 62229"/>
                  <a:gd name="connsiteX9" fmla="*/ 26035 w 41275"/>
                  <a:gd name="connsiteY9" fmla="*/ 0 h 62229"/>
                  <a:gd name="connsiteX10" fmla="*/ 13335 w 41275"/>
                  <a:gd name="connsiteY10" fmla="*/ 0 h 62229"/>
                  <a:gd name="connsiteX11" fmla="*/ 13335 w 41275"/>
                  <a:gd name="connsiteY11" fmla="*/ 13335 h 62229"/>
                  <a:gd name="connsiteX12" fmla="*/ 0 w 41275"/>
                  <a:gd name="connsiteY12" fmla="*/ 13335 h 62229"/>
                  <a:gd name="connsiteX13" fmla="*/ 0 w 41275"/>
                  <a:gd name="connsiteY13" fmla="*/ 23495 h 62229"/>
                  <a:gd name="connsiteX14" fmla="*/ 13335 w 41275"/>
                  <a:gd name="connsiteY14" fmla="*/ 23495 h 62229"/>
                  <a:gd name="connsiteX15" fmla="*/ 13335 w 41275"/>
                  <a:gd name="connsiteY15" fmla="*/ 40640 h 62229"/>
                  <a:gd name="connsiteX16" fmla="*/ 17145 w 41275"/>
                  <a:gd name="connsiteY16" fmla="*/ 55245 h 62229"/>
                  <a:gd name="connsiteX17" fmla="*/ 33655 w 41275"/>
                  <a:gd name="connsiteY17" fmla="*/ 62230 h 62229"/>
                  <a:gd name="connsiteX18" fmla="*/ 41275 w 41275"/>
                  <a:gd name="connsiteY18" fmla="*/ 60960 h 6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2229">
                    <a:moveTo>
                      <a:pt x="41275" y="60960"/>
                    </a:move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5245"/>
                    </a:cubicBezTo>
                    <a:cubicBezTo>
                      <a:pt x="20320" y="59690"/>
                      <a:pt x="26035" y="62230"/>
                      <a:pt x="33655" y="62230"/>
                    </a:cubicBezTo>
                    <a:cubicBezTo>
                      <a:pt x="36195" y="62230"/>
                      <a:pt x="40005" y="61595"/>
                      <a:pt x="41275" y="609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C34416C-43D6-2EC4-079F-613DF4724979}"/>
                </a:ext>
              </a:extLst>
            </p:cNvPr>
            <p:cNvSpPr/>
            <p:nvPr/>
          </p:nvSpPr>
          <p:spPr>
            <a:xfrm>
              <a:off x="4269740" y="2275205"/>
              <a:ext cx="12700" cy="47625"/>
            </a:xfrm>
            <a:custGeom>
              <a:avLst/>
              <a:gdLst>
                <a:gd name="connsiteX0" fmla="*/ 0 w 12700"/>
                <a:gd name="connsiteY0" fmla="*/ 0 h 47625"/>
                <a:gd name="connsiteX1" fmla="*/ 12700 w 12700"/>
                <a:gd name="connsiteY1" fmla="*/ 0 h 47625"/>
                <a:gd name="connsiteX2" fmla="*/ 12700 w 12700"/>
                <a:gd name="connsiteY2" fmla="*/ 47625 h 47625"/>
                <a:gd name="connsiteX3" fmla="*/ 0 w 1270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47625">
                  <a:moveTo>
                    <a:pt x="0" y="0"/>
                  </a:moveTo>
                  <a:lnTo>
                    <a:pt x="12700" y="0"/>
                  </a:lnTo>
                  <a:lnTo>
                    <a:pt x="1270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9">
              <a:extLst>
                <a:ext uri="{FF2B5EF4-FFF2-40B4-BE49-F238E27FC236}">
                  <a16:creationId xmlns:a16="http://schemas.microsoft.com/office/drawing/2014/main" id="{A7D7C906-7E8A-C264-D658-4DD27D085674}"/>
                </a:ext>
              </a:extLst>
            </p:cNvPr>
            <p:cNvGrpSpPr/>
            <p:nvPr/>
          </p:nvGrpSpPr>
          <p:grpSpPr>
            <a:xfrm>
              <a:off x="3695700" y="2249170"/>
              <a:ext cx="805179" cy="190500"/>
              <a:chOff x="3695700" y="2249170"/>
              <a:chExt cx="805179" cy="190500"/>
            </a:xfrm>
            <a:solidFill>
              <a:srgbClr val="FFFFFF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EFA4FBAD-8484-4F3E-CA83-D0789CCA9BD9}"/>
                  </a:ext>
                </a:extLst>
              </p:cNvPr>
              <p:cNvSpPr/>
              <p:nvPr/>
            </p:nvSpPr>
            <p:spPr>
              <a:xfrm>
                <a:off x="4267834" y="2249170"/>
                <a:ext cx="16510" cy="16509"/>
              </a:xfrm>
              <a:custGeom>
                <a:avLst/>
                <a:gdLst>
                  <a:gd name="connsiteX0" fmla="*/ 8255 w 16510"/>
                  <a:gd name="connsiteY0" fmla="*/ 16510 h 16509"/>
                  <a:gd name="connsiteX1" fmla="*/ 16510 w 16510"/>
                  <a:gd name="connsiteY1" fmla="*/ 8255 h 16509"/>
                  <a:gd name="connsiteX2" fmla="*/ 8255 w 16510"/>
                  <a:gd name="connsiteY2" fmla="*/ 0 h 16509"/>
                  <a:gd name="connsiteX3" fmla="*/ 0 w 16510"/>
                  <a:gd name="connsiteY3" fmla="*/ 8255 h 16509"/>
                  <a:gd name="connsiteX4" fmla="*/ 8255 w 16510"/>
                  <a:gd name="connsiteY4" fmla="*/ 16510 h 1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" h="16509">
                    <a:moveTo>
                      <a:pt x="8255" y="16510"/>
                    </a:moveTo>
                    <a:cubicBezTo>
                      <a:pt x="12700" y="16510"/>
                      <a:pt x="16510" y="12700"/>
                      <a:pt x="16510" y="8255"/>
                    </a:cubicBezTo>
                    <a:cubicBezTo>
                      <a:pt x="16510" y="3810"/>
                      <a:pt x="12700" y="0"/>
                      <a:pt x="8255" y="0"/>
                    </a:cubicBezTo>
                    <a:cubicBezTo>
                      <a:pt x="3810" y="0"/>
                      <a:pt x="0" y="3810"/>
                      <a:pt x="0" y="8255"/>
                    </a:cubicBezTo>
                    <a:cubicBezTo>
                      <a:pt x="0" y="13335"/>
                      <a:pt x="3810" y="16510"/>
                      <a:pt x="8255" y="1651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A6AF1965-4F34-2D5B-8D9D-970BB329462A}"/>
                  </a:ext>
                </a:extLst>
              </p:cNvPr>
              <p:cNvSpPr/>
              <p:nvPr/>
            </p:nvSpPr>
            <p:spPr>
              <a:xfrm>
                <a:off x="4293870" y="2261870"/>
                <a:ext cx="41909" cy="61594"/>
              </a:xfrm>
              <a:custGeom>
                <a:avLst/>
                <a:gdLst>
                  <a:gd name="connsiteX0" fmla="*/ 13970 w 41909"/>
                  <a:gd name="connsiteY0" fmla="*/ 40640 h 61594"/>
                  <a:gd name="connsiteX1" fmla="*/ 17780 w 41909"/>
                  <a:gd name="connsiteY1" fmla="*/ 54610 h 61594"/>
                  <a:gd name="connsiteX2" fmla="*/ 34290 w 41909"/>
                  <a:gd name="connsiteY2" fmla="*/ 61595 h 61594"/>
                  <a:gd name="connsiteX3" fmla="*/ 41910 w 41909"/>
                  <a:gd name="connsiteY3" fmla="*/ 60960 h 61594"/>
                  <a:gd name="connsiteX4" fmla="*/ 40005 w 41909"/>
                  <a:gd name="connsiteY4" fmla="*/ 50165 h 61594"/>
                  <a:gd name="connsiteX5" fmla="*/ 34925 w 41909"/>
                  <a:gd name="connsiteY5" fmla="*/ 50800 h 61594"/>
                  <a:gd name="connsiteX6" fmla="*/ 27940 w 41909"/>
                  <a:gd name="connsiteY6" fmla="*/ 48260 h 61594"/>
                  <a:gd name="connsiteX7" fmla="*/ 26035 w 41909"/>
                  <a:gd name="connsiteY7" fmla="*/ 41910 h 61594"/>
                  <a:gd name="connsiteX8" fmla="*/ 26035 w 41909"/>
                  <a:gd name="connsiteY8" fmla="*/ 23495 h 61594"/>
                  <a:gd name="connsiteX9" fmla="*/ 41910 w 41909"/>
                  <a:gd name="connsiteY9" fmla="*/ 23495 h 61594"/>
                  <a:gd name="connsiteX10" fmla="*/ 41910 w 41909"/>
                  <a:gd name="connsiteY10" fmla="*/ 13335 h 61594"/>
                  <a:gd name="connsiteX11" fmla="*/ 26035 w 41909"/>
                  <a:gd name="connsiteY11" fmla="*/ 13335 h 61594"/>
                  <a:gd name="connsiteX12" fmla="*/ 26035 w 41909"/>
                  <a:gd name="connsiteY12" fmla="*/ 0 h 61594"/>
                  <a:gd name="connsiteX13" fmla="*/ 13335 w 41909"/>
                  <a:gd name="connsiteY13" fmla="*/ 0 h 61594"/>
                  <a:gd name="connsiteX14" fmla="*/ 13335 w 41909"/>
                  <a:gd name="connsiteY14" fmla="*/ 13335 h 61594"/>
                  <a:gd name="connsiteX15" fmla="*/ 0 w 41909"/>
                  <a:gd name="connsiteY15" fmla="*/ 13335 h 61594"/>
                  <a:gd name="connsiteX16" fmla="*/ 0 w 41909"/>
                  <a:gd name="connsiteY16" fmla="*/ 23495 h 61594"/>
                  <a:gd name="connsiteX17" fmla="*/ 13335 w 41909"/>
                  <a:gd name="connsiteY17" fmla="*/ 23495 h 61594"/>
                  <a:gd name="connsiteX18" fmla="*/ 13335 w 41909"/>
                  <a:gd name="connsiteY18" fmla="*/ 4064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09" h="61594">
                    <a:moveTo>
                      <a:pt x="13970" y="40640"/>
                    </a:moveTo>
                    <a:cubicBezTo>
                      <a:pt x="13970" y="47625"/>
                      <a:pt x="15240" y="51435"/>
                      <a:pt x="17780" y="54610"/>
                    </a:cubicBezTo>
                    <a:cubicBezTo>
                      <a:pt x="20955" y="59055"/>
                      <a:pt x="26670" y="61595"/>
                      <a:pt x="34290" y="61595"/>
                    </a:cubicBezTo>
                    <a:cubicBezTo>
                      <a:pt x="36830" y="61595"/>
                      <a:pt x="40640" y="60960"/>
                      <a:pt x="41910" y="60960"/>
                    </a:cubicBezTo>
                    <a:lnTo>
                      <a:pt x="40005" y="50165"/>
                    </a:lnTo>
                    <a:cubicBezTo>
                      <a:pt x="38735" y="50165"/>
                      <a:pt x="36830" y="50800"/>
                      <a:pt x="34925" y="50800"/>
                    </a:cubicBezTo>
                    <a:cubicBezTo>
                      <a:pt x="31750" y="50800"/>
                      <a:pt x="29845" y="50165"/>
                      <a:pt x="27940" y="48260"/>
                    </a:cubicBezTo>
                    <a:cubicBezTo>
                      <a:pt x="26670" y="46990"/>
                      <a:pt x="26035" y="45085"/>
                      <a:pt x="26035" y="41910"/>
                    </a:cubicBezTo>
                    <a:lnTo>
                      <a:pt x="26035" y="23495"/>
                    </a:lnTo>
                    <a:lnTo>
                      <a:pt x="41910" y="23495"/>
                    </a:lnTo>
                    <a:lnTo>
                      <a:pt x="41910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24118422-74B3-F1D0-AAB2-5DF0CE73D8EF}"/>
                  </a:ext>
                </a:extLst>
              </p:cNvPr>
              <p:cNvSpPr/>
              <p:nvPr/>
            </p:nvSpPr>
            <p:spPr>
              <a:xfrm>
                <a:off x="4347845" y="2275204"/>
                <a:ext cx="46989" cy="48895"/>
              </a:xfrm>
              <a:custGeom>
                <a:avLst/>
                <a:gdLst>
                  <a:gd name="connsiteX0" fmla="*/ 21590 w 46989"/>
                  <a:gd name="connsiteY0" fmla="*/ 48895 h 48895"/>
                  <a:gd name="connsiteX1" fmla="*/ 34290 w 46989"/>
                  <a:gd name="connsiteY1" fmla="*/ 43815 h 48895"/>
                  <a:gd name="connsiteX2" fmla="*/ 34925 w 46989"/>
                  <a:gd name="connsiteY2" fmla="*/ 43180 h 48895"/>
                  <a:gd name="connsiteX3" fmla="*/ 34925 w 46989"/>
                  <a:gd name="connsiteY3" fmla="*/ 47625 h 48895"/>
                  <a:gd name="connsiteX4" fmla="*/ 46990 w 46989"/>
                  <a:gd name="connsiteY4" fmla="*/ 47625 h 48895"/>
                  <a:gd name="connsiteX5" fmla="*/ 46990 w 46989"/>
                  <a:gd name="connsiteY5" fmla="*/ 0 h 48895"/>
                  <a:gd name="connsiteX6" fmla="*/ 34290 w 46989"/>
                  <a:gd name="connsiteY6" fmla="*/ 0 h 48895"/>
                  <a:gd name="connsiteX7" fmla="*/ 34290 w 46989"/>
                  <a:gd name="connsiteY7" fmla="*/ 31115 h 48895"/>
                  <a:gd name="connsiteX8" fmla="*/ 34290 w 46989"/>
                  <a:gd name="connsiteY8" fmla="*/ 31115 h 48895"/>
                  <a:gd name="connsiteX9" fmla="*/ 22860 w 46989"/>
                  <a:gd name="connsiteY9" fmla="*/ 37465 h 48895"/>
                  <a:gd name="connsiteX10" fmla="*/ 15240 w 46989"/>
                  <a:gd name="connsiteY10" fmla="*/ 34290 h 48895"/>
                  <a:gd name="connsiteX11" fmla="*/ 12700 w 46989"/>
                  <a:gd name="connsiteY11" fmla="*/ 26035 h 48895"/>
                  <a:gd name="connsiteX12" fmla="*/ 12700 w 46989"/>
                  <a:gd name="connsiteY12" fmla="*/ 0 h 48895"/>
                  <a:gd name="connsiteX13" fmla="*/ 0 w 46989"/>
                  <a:gd name="connsiteY13" fmla="*/ 0 h 48895"/>
                  <a:gd name="connsiteX14" fmla="*/ 0 w 46989"/>
                  <a:gd name="connsiteY14" fmla="*/ 25400 h 48895"/>
                  <a:gd name="connsiteX15" fmla="*/ 5080 w 46989"/>
                  <a:gd name="connsiteY15" fmla="*/ 41275 h 48895"/>
                  <a:gd name="connsiteX16" fmla="*/ 21590 w 46989"/>
                  <a:gd name="connsiteY16" fmla="*/ 4889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989" h="48895">
                    <a:moveTo>
                      <a:pt x="21590" y="48895"/>
                    </a:moveTo>
                    <a:cubicBezTo>
                      <a:pt x="26670" y="48895"/>
                      <a:pt x="31115" y="46990"/>
                      <a:pt x="34290" y="43815"/>
                    </a:cubicBezTo>
                    <a:lnTo>
                      <a:pt x="34925" y="43180"/>
                    </a:lnTo>
                    <a:lnTo>
                      <a:pt x="34925" y="47625"/>
                    </a:lnTo>
                    <a:lnTo>
                      <a:pt x="46990" y="47625"/>
                    </a:lnTo>
                    <a:lnTo>
                      <a:pt x="46990" y="0"/>
                    </a:lnTo>
                    <a:lnTo>
                      <a:pt x="34290" y="0"/>
                    </a:lnTo>
                    <a:lnTo>
                      <a:pt x="34290" y="31115"/>
                    </a:lnTo>
                    <a:lnTo>
                      <a:pt x="34290" y="31115"/>
                    </a:lnTo>
                    <a:cubicBezTo>
                      <a:pt x="33020" y="32385"/>
                      <a:pt x="29210" y="37465"/>
                      <a:pt x="22860" y="37465"/>
                    </a:cubicBezTo>
                    <a:cubicBezTo>
                      <a:pt x="20955" y="37465"/>
                      <a:pt x="17780" y="36830"/>
                      <a:pt x="15240" y="34290"/>
                    </a:cubicBezTo>
                    <a:cubicBezTo>
                      <a:pt x="13335" y="32385"/>
                      <a:pt x="12700" y="29845"/>
                      <a:pt x="12700" y="26035"/>
                    </a:cubicBezTo>
                    <a:lnTo>
                      <a:pt x="12700" y="0"/>
                    </a:lnTo>
                    <a:lnTo>
                      <a:pt x="0" y="0"/>
                    </a:lnTo>
                    <a:lnTo>
                      <a:pt x="0" y="25400"/>
                    </a:lnTo>
                    <a:cubicBezTo>
                      <a:pt x="0" y="31750"/>
                      <a:pt x="1270" y="37465"/>
                      <a:pt x="5080" y="41275"/>
                    </a:cubicBezTo>
                    <a:cubicBezTo>
                      <a:pt x="9525" y="45720"/>
                      <a:pt x="15240" y="48895"/>
                      <a:pt x="21590" y="4889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72A044F-39B0-0144-AEAF-A3A1220322E9}"/>
                  </a:ext>
                </a:extLst>
              </p:cNvPr>
              <p:cNvSpPr/>
              <p:nvPr/>
            </p:nvSpPr>
            <p:spPr>
              <a:xfrm>
                <a:off x="4406900" y="2261870"/>
                <a:ext cx="41275" cy="61594"/>
              </a:xfrm>
              <a:custGeom>
                <a:avLst/>
                <a:gdLst>
                  <a:gd name="connsiteX0" fmla="*/ 13335 w 41275"/>
                  <a:gd name="connsiteY0" fmla="*/ 40640 h 61594"/>
                  <a:gd name="connsiteX1" fmla="*/ 17145 w 41275"/>
                  <a:gd name="connsiteY1" fmla="*/ 54610 h 61594"/>
                  <a:gd name="connsiteX2" fmla="*/ 33655 w 41275"/>
                  <a:gd name="connsiteY2" fmla="*/ 61595 h 61594"/>
                  <a:gd name="connsiteX3" fmla="*/ 41275 w 41275"/>
                  <a:gd name="connsiteY3" fmla="*/ 60960 h 61594"/>
                  <a:gd name="connsiteX4" fmla="*/ 39370 w 41275"/>
                  <a:gd name="connsiteY4" fmla="*/ 50165 h 61594"/>
                  <a:gd name="connsiteX5" fmla="*/ 34290 w 41275"/>
                  <a:gd name="connsiteY5" fmla="*/ 50800 h 61594"/>
                  <a:gd name="connsiteX6" fmla="*/ 27305 w 41275"/>
                  <a:gd name="connsiteY6" fmla="*/ 48260 h 61594"/>
                  <a:gd name="connsiteX7" fmla="*/ 25400 w 41275"/>
                  <a:gd name="connsiteY7" fmla="*/ 41910 h 61594"/>
                  <a:gd name="connsiteX8" fmla="*/ 25400 w 41275"/>
                  <a:gd name="connsiteY8" fmla="*/ 23495 h 61594"/>
                  <a:gd name="connsiteX9" fmla="*/ 41275 w 41275"/>
                  <a:gd name="connsiteY9" fmla="*/ 23495 h 61594"/>
                  <a:gd name="connsiteX10" fmla="*/ 41275 w 41275"/>
                  <a:gd name="connsiteY10" fmla="*/ 13335 h 61594"/>
                  <a:gd name="connsiteX11" fmla="*/ 25400 w 41275"/>
                  <a:gd name="connsiteY11" fmla="*/ 13335 h 61594"/>
                  <a:gd name="connsiteX12" fmla="*/ 25400 w 41275"/>
                  <a:gd name="connsiteY12" fmla="*/ 0 h 61594"/>
                  <a:gd name="connsiteX13" fmla="*/ 12700 w 41275"/>
                  <a:gd name="connsiteY13" fmla="*/ 0 h 61594"/>
                  <a:gd name="connsiteX14" fmla="*/ 12700 w 41275"/>
                  <a:gd name="connsiteY14" fmla="*/ 13335 h 61594"/>
                  <a:gd name="connsiteX15" fmla="*/ 0 w 41275"/>
                  <a:gd name="connsiteY15" fmla="*/ 13335 h 61594"/>
                  <a:gd name="connsiteX16" fmla="*/ 0 w 41275"/>
                  <a:gd name="connsiteY16" fmla="*/ 23495 h 61594"/>
                  <a:gd name="connsiteX17" fmla="*/ 13335 w 41275"/>
                  <a:gd name="connsiteY17" fmla="*/ 23495 h 61594"/>
                  <a:gd name="connsiteX18" fmla="*/ 13335 w 41275"/>
                  <a:gd name="connsiteY18" fmla="*/ 4064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1594">
                    <a:moveTo>
                      <a:pt x="13335" y="40640"/>
                    </a:move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40005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5400" y="13335"/>
                    </a:lnTo>
                    <a:lnTo>
                      <a:pt x="25400" y="0"/>
                    </a:lnTo>
                    <a:lnTo>
                      <a:pt x="12700" y="0"/>
                    </a:lnTo>
                    <a:lnTo>
                      <a:pt x="12700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78E11EB3-86D0-5E88-9619-C83F649A7999}"/>
                  </a:ext>
                </a:extLst>
              </p:cNvPr>
              <p:cNvSpPr/>
              <p:nvPr/>
            </p:nvSpPr>
            <p:spPr>
              <a:xfrm>
                <a:off x="4455159" y="2275204"/>
                <a:ext cx="45720" cy="48895"/>
              </a:xfrm>
              <a:custGeom>
                <a:avLst/>
                <a:gdLst>
                  <a:gd name="connsiteX0" fmla="*/ 12700 w 45720"/>
                  <a:gd name="connsiteY0" fmla="*/ 17780 h 48895"/>
                  <a:gd name="connsiteX1" fmla="*/ 23495 w 45720"/>
                  <a:gd name="connsiteY1" fmla="*/ 8890 h 48895"/>
                  <a:gd name="connsiteX2" fmla="*/ 33020 w 45720"/>
                  <a:gd name="connsiteY2" fmla="*/ 17780 h 48895"/>
                  <a:gd name="connsiteX3" fmla="*/ 33020 w 45720"/>
                  <a:gd name="connsiteY3" fmla="*/ 17780 h 48895"/>
                  <a:gd name="connsiteX4" fmla="*/ 12700 w 45720"/>
                  <a:gd name="connsiteY4" fmla="*/ 17780 h 48895"/>
                  <a:gd name="connsiteX5" fmla="*/ 12700 w 45720"/>
                  <a:gd name="connsiteY5" fmla="*/ 17780 h 48895"/>
                  <a:gd name="connsiteX6" fmla="*/ 24765 w 45720"/>
                  <a:gd name="connsiteY6" fmla="*/ 48895 h 48895"/>
                  <a:gd name="connsiteX7" fmla="*/ 44450 w 45720"/>
                  <a:gd name="connsiteY7" fmla="*/ 40640 h 48895"/>
                  <a:gd name="connsiteX8" fmla="*/ 37465 w 45720"/>
                  <a:gd name="connsiteY8" fmla="*/ 33655 h 48895"/>
                  <a:gd name="connsiteX9" fmla="*/ 25400 w 45720"/>
                  <a:gd name="connsiteY9" fmla="*/ 39370 h 48895"/>
                  <a:gd name="connsiteX10" fmla="*/ 12065 w 45720"/>
                  <a:gd name="connsiteY10" fmla="*/ 27940 h 48895"/>
                  <a:gd name="connsiteX11" fmla="*/ 12065 w 45720"/>
                  <a:gd name="connsiteY11" fmla="*/ 27940 h 48895"/>
                  <a:gd name="connsiteX12" fmla="*/ 45720 w 45720"/>
                  <a:gd name="connsiteY12" fmla="*/ 27940 h 48895"/>
                  <a:gd name="connsiteX13" fmla="*/ 45720 w 45720"/>
                  <a:gd name="connsiteY13" fmla="*/ 24765 h 48895"/>
                  <a:gd name="connsiteX14" fmla="*/ 23495 w 45720"/>
                  <a:gd name="connsiteY14" fmla="*/ 0 h 48895"/>
                  <a:gd name="connsiteX15" fmla="*/ 0 w 45720"/>
                  <a:gd name="connsiteY15" fmla="*/ 24765 h 48895"/>
                  <a:gd name="connsiteX16" fmla="*/ 24765 w 45720"/>
                  <a:gd name="connsiteY16" fmla="*/ 48895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8895">
                    <a:moveTo>
                      <a:pt x="12700" y="17780"/>
                    </a:moveTo>
                    <a:cubicBezTo>
                      <a:pt x="13335" y="12700"/>
                      <a:pt x="18415" y="8890"/>
                      <a:pt x="23495" y="8890"/>
                    </a:cubicBezTo>
                    <a:cubicBezTo>
                      <a:pt x="29210" y="8890"/>
                      <a:pt x="33020" y="13335"/>
                      <a:pt x="33020" y="17780"/>
                    </a:cubicBezTo>
                    <a:lnTo>
                      <a:pt x="33020" y="17780"/>
                    </a:lnTo>
                    <a:lnTo>
                      <a:pt x="12700" y="17780"/>
                    </a:lnTo>
                    <a:lnTo>
                      <a:pt x="12700" y="17780"/>
                    </a:lnTo>
                    <a:close/>
                    <a:moveTo>
                      <a:pt x="24765" y="48895"/>
                    </a:moveTo>
                    <a:cubicBezTo>
                      <a:pt x="32385" y="48895"/>
                      <a:pt x="40005" y="45720"/>
                      <a:pt x="44450" y="40640"/>
                    </a:cubicBezTo>
                    <a:lnTo>
                      <a:pt x="37465" y="33655"/>
                    </a:lnTo>
                    <a:cubicBezTo>
                      <a:pt x="36195" y="34925"/>
                      <a:pt x="31750" y="39370"/>
                      <a:pt x="25400" y="39370"/>
                    </a:cubicBezTo>
                    <a:cubicBezTo>
                      <a:pt x="18415" y="39370"/>
                      <a:pt x="12700" y="34290"/>
                      <a:pt x="12065" y="27940"/>
                    </a:cubicBezTo>
                    <a:lnTo>
                      <a:pt x="12065" y="27940"/>
                    </a:lnTo>
                    <a:lnTo>
                      <a:pt x="45720" y="27940"/>
                    </a:lnTo>
                    <a:cubicBezTo>
                      <a:pt x="45720" y="26670"/>
                      <a:pt x="45720" y="26035"/>
                      <a:pt x="45720" y="24765"/>
                    </a:cubicBezTo>
                    <a:cubicBezTo>
                      <a:pt x="45720" y="10795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8735"/>
                      <a:pt x="10160" y="48895"/>
                      <a:pt x="24765" y="4889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6D39CEB-FFEA-37CA-7EBE-133DAD0254CF}"/>
                  </a:ext>
                </a:extLst>
              </p:cNvPr>
              <p:cNvSpPr/>
              <p:nvPr/>
            </p:nvSpPr>
            <p:spPr>
              <a:xfrm>
                <a:off x="3695700" y="2390139"/>
                <a:ext cx="50800" cy="49530"/>
              </a:xfrm>
              <a:custGeom>
                <a:avLst/>
                <a:gdLst>
                  <a:gd name="connsiteX0" fmla="*/ 25400 w 50800"/>
                  <a:gd name="connsiteY0" fmla="*/ 38100 h 49530"/>
                  <a:gd name="connsiteX1" fmla="*/ 12700 w 50800"/>
                  <a:gd name="connsiteY1" fmla="*/ 24765 h 49530"/>
                  <a:gd name="connsiteX2" fmla="*/ 25400 w 50800"/>
                  <a:gd name="connsiteY2" fmla="*/ 11430 h 49530"/>
                  <a:gd name="connsiteX3" fmla="*/ 38100 w 50800"/>
                  <a:gd name="connsiteY3" fmla="*/ 24765 h 49530"/>
                  <a:gd name="connsiteX4" fmla="*/ 25400 w 50800"/>
                  <a:gd name="connsiteY4" fmla="*/ 38100 h 49530"/>
                  <a:gd name="connsiteX5" fmla="*/ 25400 w 50800"/>
                  <a:gd name="connsiteY5" fmla="*/ 0 h 49530"/>
                  <a:gd name="connsiteX6" fmla="*/ 0 w 50800"/>
                  <a:gd name="connsiteY6" fmla="*/ 24765 h 49530"/>
                  <a:gd name="connsiteX7" fmla="*/ 25400 w 50800"/>
                  <a:gd name="connsiteY7" fmla="*/ 49530 h 49530"/>
                  <a:gd name="connsiteX8" fmla="*/ 50800 w 50800"/>
                  <a:gd name="connsiteY8" fmla="*/ 24765 h 49530"/>
                  <a:gd name="connsiteX9" fmla="*/ 25400 w 50800"/>
                  <a:gd name="connsiteY9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49530">
                    <a:moveTo>
                      <a:pt x="25400" y="38100"/>
                    </a:moveTo>
                    <a:cubicBezTo>
                      <a:pt x="17780" y="38100"/>
                      <a:pt x="12700" y="32385"/>
                      <a:pt x="12700" y="24765"/>
                    </a:cubicBezTo>
                    <a:cubicBezTo>
                      <a:pt x="12700" y="17145"/>
                      <a:pt x="18415" y="11430"/>
                      <a:pt x="25400" y="11430"/>
                    </a:cubicBezTo>
                    <a:cubicBezTo>
                      <a:pt x="33020" y="11430"/>
                      <a:pt x="38100" y="17145"/>
                      <a:pt x="38100" y="24765"/>
                    </a:cubicBezTo>
                    <a:cubicBezTo>
                      <a:pt x="38735" y="32385"/>
                      <a:pt x="33020" y="38100"/>
                      <a:pt x="25400" y="38100"/>
                    </a:cubicBezTo>
                    <a:moveTo>
                      <a:pt x="25400" y="0"/>
                    </a:moveTo>
                    <a:cubicBezTo>
                      <a:pt x="11430" y="0"/>
                      <a:pt x="0" y="10795"/>
                      <a:pt x="0" y="24765"/>
                    </a:cubicBezTo>
                    <a:cubicBezTo>
                      <a:pt x="0" y="38735"/>
                      <a:pt x="11430" y="49530"/>
                      <a:pt x="25400" y="49530"/>
                    </a:cubicBezTo>
                    <a:cubicBezTo>
                      <a:pt x="39370" y="49530"/>
                      <a:pt x="50800" y="38735"/>
                      <a:pt x="50800" y="24765"/>
                    </a:cubicBezTo>
                    <a:cubicBezTo>
                      <a:pt x="50800" y="10795"/>
                      <a:pt x="40005" y="0"/>
                      <a:pt x="2540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A8735247-8472-C4B7-1F86-6A63E195BB5C}"/>
                  </a:ext>
                </a:extLst>
              </p:cNvPr>
              <p:cNvSpPr/>
              <p:nvPr/>
            </p:nvSpPr>
            <p:spPr>
              <a:xfrm>
                <a:off x="3757929" y="2390775"/>
                <a:ext cx="47625" cy="48895"/>
              </a:xfrm>
              <a:custGeom>
                <a:avLst/>
                <a:gdLst>
                  <a:gd name="connsiteX0" fmla="*/ 34925 w 47625"/>
                  <a:gd name="connsiteY0" fmla="*/ 22860 h 48895"/>
                  <a:gd name="connsiteX1" fmla="*/ 34925 w 47625"/>
                  <a:gd name="connsiteY1" fmla="*/ 48260 h 48895"/>
                  <a:gd name="connsiteX2" fmla="*/ 47625 w 47625"/>
                  <a:gd name="connsiteY2" fmla="*/ 48260 h 48895"/>
                  <a:gd name="connsiteX3" fmla="*/ 47625 w 47625"/>
                  <a:gd name="connsiteY3" fmla="*/ 24130 h 48895"/>
                  <a:gd name="connsiteX4" fmla="*/ 42545 w 47625"/>
                  <a:gd name="connsiteY4" fmla="*/ 7620 h 48895"/>
                  <a:gd name="connsiteX5" fmla="*/ 26035 w 47625"/>
                  <a:gd name="connsiteY5" fmla="*/ 0 h 48895"/>
                  <a:gd name="connsiteX6" fmla="*/ 12700 w 47625"/>
                  <a:gd name="connsiteY6" fmla="*/ 5080 h 48895"/>
                  <a:gd name="connsiteX7" fmla="*/ 12065 w 47625"/>
                  <a:gd name="connsiteY7" fmla="*/ 5715 h 48895"/>
                  <a:gd name="connsiteX8" fmla="*/ 12065 w 47625"/>
                  <a:gd name="connsiteY8" fmla="*/ 1270 h 48895"/>
                  <a:gd name="connsiteX9" fmla="*/ 0 w 47625"/>
                  <a:gd name="connsiteY9" fmla="*/ 1270 h 48895"/>
                  <a:gd name="connsiteX10" fmla="*/ 0 w 47625"/>
                  <a:gd name="connsiteY10" fmla="*/ 48895 h 48895"/>
                  <a:gd name="connsiteX11" fmla="*/ 12700 w 47625"/>
                  <a:gd name="connsiteY11" fmla="*/ 48895 h 48895"/>
                  <a:gd name="connsiteX12" fmla="*/ 12700 w 47625"/>
                  <a:gd name="connsiteY12" fmla="*/ 17780 h 48895"/>
                  <a:gd name="connsiteX13" fmla="*/ 12700 w 47625"/>
                  <a:gd name="connsiteY13" fmla="*/ 17780 h 48895"/>
                  <a:gd name="connsiteX14" fmla="*/ 24765 w 47625"/>
                  <a:gd name="connsiteY14" fmla="*/ 11430 h 48895"/>
                  <a:gd name="connsiteX15" fmla="*/ 32385 w 47625"/>
                  <a:gd name="connsiteY15" fmla="*/ 13970 h 48895"/>
                  <a:gd name="connsiteX16" fmla="*/ 34925 w 47625"/>
                  <a:gd name="connsiteY16" fmla="*/ 22860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5">
                    <a:moveTo>
                      <a:pt x="34925" y="22860"/>
                    </a:move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240"/>
                      <a:pt x="34925" y="18415"/>
                      <a:pt x="34925" y="228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B9341892-0BFC-DBA2-DF37-94E09BA47F1B}"/>
                  </a:ext>
                </a:extLst>
              </p:cNvPr>
              <p:cNvSpPr/>
              <p:nvPr/>
            </p:nvSpPr>
            <p:spPr>
              <a:xfrm>
                <a:off x="3844290" y="2368550"/>
                <a:ext cx="65404" cy="71120"/>
              </a:xfrm>
              <a:custGeom>
                <a:avLst/>
                <a:gdLst>
                  <a:gd name="connsiteX0" fmla="*/ 36195 w 65404"/>
                  <a:gd name="connsiteY0" fmla="*/ 71120 h 71120"/>
                  <a:gd name="connsiteX1" fmla="*/ 65405 w 65404"/>
                  <a:gd name="connsiteY1" fmla="*/ 57785 h 71120"/>
                  <a:gd name="connsiteX2" fmla="*/ 56515 w 65404"/>
                  <a:gd name="connsiteY2" fmla="*/ 50165 h 71120"/>
                  <a:gd name="connsiteX3" fmla="*/ 36830 w 65404"/>
                  <a:gd name="connsiteY3" fmla="*/ 59690 h 71120"/>
                  <a:gd name="connsiteX4" fmla="*/ 12700 w 65404"/>
                  <a:gd name="connsiteY4" fmla="*/ 35560 h 71120"/>
                  <a:gd name="connsiteX5" fmla="*/ 36195 w 65404"/>
                  <a:gd name="connsiteY5" fmla="*/ 11430 h 71120"/>
                  <a:gd name="connsiteX6" fmla="*/ 53340 w 65404"/>
                  <a:gd name="connsiteY6" fmla="*/ 18415 h 71120"/>
                  <a:gd name="connsiteX7" fmla="*/ 61595 w 65404"/>
                  <a:gd name="connsiteY7" fmla="*/ 9525 h 71120"/>
                  <a:gd name="connsiteX8" fmla="*/ 36195 w 65404"/>
                  <a:gd name="connsiteY8" fmla="*/ 0 h 71120"/>
                  <a:gd name="connsiteX9" fmla="*/ 10160 w 65404"/>
                  <a:gd name="connsiteY9" fmla="*/ 10160 h 71120"/>
                  <a:gd name="connsiteX10" fmla="*/ 0 w 65404"/>
                  <a:gd name="connsiteY10" fmla="*/ 35560 h 71120"/>
                  <a:gd name="connsiteX11" fmla="*/ 36195 w 65404"/>
                  <a:gd name="connsiteY11" fmla="*/ 71120 h 7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404" h="71120">
                    <a:moveTo>
                      <a:pt x="36195" y="71120"/>
                    </a:moveTo>
                    <a:cubicBezTo>
                      <a:pt x="48260" y="71120"/>
                      <a:pt x="58420" y="66675"/>
                      <a:pt x="65405" y="57785"/>
                    </a:cubicBezTo>
                    <a:lnTo>
                      <a:pt x="56515" y="50165"/>
                    </a:lnTo>
                    <a:cubicBezTo>
                      <a:pt x="53340" y="53975"/>
                      <a:pt x="47625" y="59690"/>
                      <a:pt x="36830" y="59690"/>
                    </a:cubicBezTo>
                    <a:cubicBezTo>
                      <a:pt x="22860" y="59690"/>
                      <a:pt x="12700" y="49530"/>
                      <a:pt x="12700" y="35560"/>
                    </a:cubicBezTo>
                    <a:cubicBezTo>
                      <a:pt x="12700" y="22225"/>
                      <a:pt x="22860" y="11430"/>
                      <a:pt x="36195" y="11430"/>
                    </a:cubicBezTo>
                    <a:cubicBezTo>
                      <a:pt x="42545" y="11430"/>
                      <a:pt x="48260" y="13970"/>
                      <a:pt x="53340" y="18415"/>
                    </a:cubicBezTo>
                    <a:lnTo>
                      <a:pt x="61595" y="9525"/>
                    </a:lnTo>
                    <a:cubicBezTo>
                      <a:pt x="55245" y="3175"/>
                      <a:pt x="46355" y="0"/>
                      <a:pt x="36195" y="0"/>
                    </a:cubicBezTo>
                    <a:cubicBezTo>
                      <a:pt x="26035" y="0"/>
                      <a:pt x="16510" y="3810"/>
                      <a:pt x="10160" y="10160"/>
                    </a:cubicBezTo>
                    <a:cubicBezTo>
                      <a:pt x="3810" y="16510"/>
                      <a:pt x="0" y="25400"/>
                      <a:pt x="0" y="35560"/>
                    </a:cubicBezTo>
                    <a:cubicBezTo>
                      <a:pt x="0" y="55880"/>
                      <a:pt x="15875" y="71120"/>
                      <a:pt x="36195" y="7112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3EF3D4-2CCF-00B6-A261-06F433085966}"/>
                </a:ext>
              </a:extLst>
            </p:cNvPr>
            <p:cNvSpPr/>
            <p:nvPr/>
          </p:nvSpPr>
          <p:spPr>
            <a:xfrm>
              <a:off x="3920490" y="2368550"/>
              <a:ext cx="12700" cy="70485"/>
            </a:xfrm>
            <a:custGeom>
              <a:avLst/>
              <a:gdLst>
                <a:gd name="connsiteX0" fmla="*/ 0 w 12700"/>
                <a:gd name="connsiteY0" fmla="*/ 0 h 70485"/>
                <a:gd name="connsiteX1" fmla="*/ 12700 w 12700"/>
                <a:gd name="connsiteY1" fmla="*/ 0 h 70485"/>
                <a:gd name="connsiteX2" fmla="*/ 12700 w 12700"/>
                <a:gd name="connsiteY2" fmla="*/ 70485 h 70485"/>
                <a:gd name="connsiteX3" fmla="*/ 0 w 12700"/>
                <a:gd name="connsiteY3" fmla="*/ 7048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70485">
                  <a:moveTo>
                    <a:pt x="0" y="0"/>
                  </a:moveTo>
                  <a:lnTo>
                    <a:pt x="12700" y="0"/>
                  </a:lnTo>
                  <a:lnTo>
                    <a:pt x="127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89DBA36-268E-5A6E-4A8B-B0DBFE7825E2}"/>
                </a:ext>
              </a:extLst>
            </p:cNvPr>
            <p:cNvSpPr/>
            <p:nvPr/>
          </p:nvSpPr>
          <p:spPr>
            <a:xfrm>
              <a:off x="3945254" y="2365375"/>
              <a:ext cx="16510" cy="16510"/>
            </a:xfrm>
            <a:custGeom>
              <a:avLst/>
              <a:gdLst>
                <a:gd name="connsiteX0" fmla="*/ 8255 w 16510"/>
                <a:gd name="connsiteY0" fmla="*/ 0 h 16510"/>
                <a:gd name="connsiteX1" fmla="*/ 0 w 16510"/>
                <a:gd name="connsiteY1" fmla="*/ 8255 h 16510"/>
                <a:gd name="connsiteX2" fmla="*/ 8255 w 16510"/>
                <a:gd name="connsiteY2" fmla="*/ 16510 h 16510"/>
                <a:gd name="connsiteX3" fmla="*/ 16510 w 16510"/>
                <a:gd name="connsiteY3" fmla="*/ 8255 h 16510"/>
                <a:gd name="connsiteX4" fmla="*/ 8255 w 16510"/>
                <a:gd name="connsiteY4" fmla="*/ 0 h 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" h="16510">
                  <a:moveTo>
                    <a:pt x="8255" y="0"/>
                  </a:moveTo>
                  <a:cubicBezTo>
                    <a:pt x="3810" y="0"/>
                    <a:pt x="0" y="3810"/>
                    <a:pt x="0" y="8255"/>
                  </a:cubicBezTo>
                  <a:cubicBezTo>
                    <a:pt x="0" y="12700"/>
                    <a:pt x="3810" y="16510"/>
                    <a:pt x="8255" y="16510"/>
                  </a:cubicBezTo>
                  <a:cubicBezTo>
                    <a:pt x="12700" y="16510"/>
                    <a:pt x="16510" y="12700"/>
                    <a:pt x="16510" y="8255"/>
                  </a:cubicBezTo>
                  <a:cubicBezTo>
                    <a:pt x="16510" y="3810"/>
                    <a:pt x="12700" y="0"/>
                    <a:pt x="8255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4BB4FAF-7577-C817-E00A-DB6FB3D35EB7}"/>
                </a:ext>
              </a:extLst>
            </p:cNvPr>
            <p:cNvSpPr/>
            <p:nvPr/>
          </p:nvSpPr>
          <p:spPr>
            <a:xfrm>
              <a:off x="3947160" y="2390775"/>
              <a:ext cx="12700" cy="47625"/>
            </a:xfrm>
            <a:custGeom>
              <a:avLst/>
              <a:gdLst>
                <a:gd name="connsiteX0" fmla="*/ 0 w 12700"/>
                <a:gd name="connsiteY0" fmla="*/ 0 h 47625"/>
                <a:gd name="connsiteX1" fmla="*/ 12700 w 12700"/>
                <a:gd name="connsiteY1" fmla="*/ 0 h 47625"/>
                <a:gd name="connsiteX2" fmla="*/ 12700 w 12700"/>
                <a:gd name="connsiteY2" fmla="*/ 47625 h 47625"/>
                <a:gd name="connsiteX3" fmla="*/ 0 w 1270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47625">
                  <a:moveTo>
                    <a:pt x="0" y="0"/>
                  </a:moveTo>
                  <a:lnTo>
                    <a:pt x="12700" y="0"/>
                  </a:lnTo>
                  <a:lnTo>
                    <a:pt x="1270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aphic 9">
              <a:extLst>
                <a:ext uri="{FF2B5EF4-FFF2-40B4-BE49-F238E27FC236}">
                  <a16:creationId xmlns:a16="http://schemas.microsoft.com/office/drawing/2014/main" id="{49597D0F-6408-3B14-DF4F-D34E1465AE6D}"/>
                </a:ext>
              </a:extLst>
            </p:cNvPr>
            <p:cNvGrpSpPr/>
            <p:nvPr/>
          </p:nvGrpSpPr>
          <p:grpSpPr>
            <a:xfrm>
              <a:off x="3783965" y="2368550"/>
              <a:ext cx="840739" cy="187325"/>
              <a:chOff x="3783965" y="2368550"/>
              <a:chExt cx="840739" cy="187325"/>
            </a:xfrm>
            <a:solidFill>
              <a:srgbClr val="FFFFFF"/>
            </a:solidFill>
          </p:grpSpPr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CA49C710-470A-34CF-8A47-A5A01358B995}"/>
                  </a:ext>
                </a:extLst>
              </p:cNvPr>
              <p:cNvSpPr/>
              <p:nvPr/>
            </p:nvSpPr>
            <p:spPr>
              <a:xfrm>
                <a:off x="3973829" y="2390139"/>
                <a:ext cx="80010" cy="49530"/>
              </a:xfrm>
              <a:custGeom>
                <a:avLst/>
                <a:gdLst>
                  <a:gd name="connsiteX0" fmla="*/ 80010 w 80010"/>
                  <a:gd name="connsiteY0" fmla="*/ 48895 h 49530"/>
                  <a:gd name="connsiteX1" fmla="*/ 80010 w 80010"/>
                  <a:gd name="connsiteY1" fmla="*/ 23495 h 49530"/>
                  <a:gd name="connsiteX2" fmla="*/ 74930 w 80010"/>
                  <a:gd name="connsiteY2" fmla="*/ 7620 h 49530"/>
                  <a:gd name="connsiteX3" fmla="*/ 58420 w 80010"/>
                  <a:gd name="connsiteY3" fmla="*/ 0 h 49530"/>
                  <a:gd name="connsiteX4" fmla="*/ 41275 w 80010"/>
                  <a:gd name="connsiteY4" fmla="*/ 7620 h 49530"/>
                  <a:gd name="connsiteX5" fmla="*/ 41275 w 80010"/>
                  <a:gd name="connsiteY5" fmla="*/ 7620 h 49530"/>
                  <a:gd name="connsiteX6" fmla="*/ 41275 w 80010"/>
                  <a:gd name="connsiteY6" fmla="*/ 7620 h 49530"/>
                  <a:gd name="connsiteX7" fmla="*/ 25400 w 80010"/>
                  <a:gd name="connsiteY7" fmla="*/ 0 h 49530"/>
                  <a:gd name="connsiteX8" fmla="*/ 12700 w 80010"/>
                  <a:gd name="connsiteY8" fmla="*/ 5080 h 49530"/>
                  <a:gd name="connsiteX9" fmla="*/ 12065 w 80010"/>
                  <a:gd name="connsiteY9" fmla="*/ 5715 h 49530"/>
                  <a:gd name="connsiteX10" fmla="*/ 12065 w 80010"/>
                  <a:gd name="connsiteY10" fmla="*/ 1270 h 49530"/>
                  <a:gd name="connsiteX11" fmla="*/ 0 w 80010"/>
                  <a:gd name="connsiteY11" fmla="*/ 1270 h 49530"/>
                  <a:gd name="connsiteX12" fmla="*/ 0 w 80010"/>
                  <a:gd name="connsiteY12" fmla="*/ 48895 h 49530"/>
                  <a:gd name="connsiteX13" fmla="*/ 12700 w 80010"/>
                  <a:gd name="connsiteY13" fmla="*/ 48895 h 49530"/>
                  <a:gd name="connsiteX14" fmla="*/ 12700 w 80010"/>
                  <a:gd name="connsiteY14" fmla="*/ 17780 h 49530"/>
                  <a:gd name="connsiteX15" fmla="*/ 12700 w 80010"/>
                  <a:gd name="connsiteY15" fmla="*/ 17780 h 49530"/>
                  <a:gd name="connsiteX16" fmla="*/ 24130 w 80010"/>
                  <a:gd name="connsiteY16" fmla="*/ 11430 h 49530"/>
                  <a:gd name="connsiteX17" fmla="*/ 31750 w 80010"/>
                  <a:gd name="connsiteY17" fmla="*/ 14605 h 49530"/>
                  <a:gd name="connsiteX18" fmla="*/ 34290 w 80010"/>
                  <a:gd name="connsiteY18" fmla="*/ 22860 h 49530"/>
                  <a:gd name="connsiteX19" fmla="*/ 34290 w 80010"/>
                  <a:gd name="connsiteY19" fmla="*/ 48895 h 49530"/>
                  <a:gd name="connsiteX20" fmla="*/ 46990 w 80010"/>
                  <a:gd name="connsiteY20" fmla="*/ 48895 h 49530"/>
                  <a:gd name="connsiteX21" fmla="*/ 46990 w 80010"/>
                  <a:gd name="connsiteY21" fmla="*/ 23495 h 49530"/>
                  <a:gd name="connsiteX22" fmla="*/ 46355 w 80010"/>
                  <a:gd name="connsiteY22" fmla="*/ 18415 h 49530"/>
                  <a:gd name="connsiteX23" fmla="*/ 46355 w 80010"/>
                  <a:gd name="connsiteY23" fmla="*/ 18415 h 49530"/>
                  <a:gd name="connsiteX24" fmla="*/ 46355 w 80010"/>
                  <a:gd name="connsiteY24" fmla="*/ 18415 h 49530"/>
                  <a:gd name="connsiteX25" fmla="*/ 58420 w 80010"/>
                  <a:gd name="connsiteY25" fmla="*/ 12065 h 49530"/>
                  <a:gd name="connsiteX26" fmla="*/ 66040 w 80010"/>
                  <a:gd name="connsiteY26" fmla="*/ 15240 h 49530"/>
                  <a:gd name="connsiteX27" fmla="*/ 68580 w 80010"/>
                  <a:gd name="connsiteY27" fmla="*/ 23495 h 49530"/>
                  <a:gd name="connsiteX28" fmla="*/ 68580 w 80010"/>
                  <a:gd name="connsiteY28" fmla="*/ 49530 h 49530"/>
                  <a:gd name="connsiteX29" fmla="*/ 80010 w 80010"/>
                  <a:gd name="connsiteY29" fmla="*/ 4953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010" h="49530">
                    <a:moveTo>
                      <a:pt x="80010" y="48895"/>
                    </a:moveTo>
                    <a:lnTo>
                      <a:pt x="80010" y="23495"/>
                    </a:lnTo>
                    <a:cubicBezTo>
                      <a:pt x="80010" y="17145"/>
                      <a:pt x="78740" y="11430"/>
                      <a:pt x="74930" y="7620"/>
                    </a:cubicBezTo>
                    <a:cubicBezTo>
                      <a:pt x="71120" y="2540"/>
                      <a:pt x="64770" y="0"/>
                      <a:pt x="58420" y="0"/>
                    </a:cubicBezTo>
                    <a:cubicBezTo>
                      <a:pt x="52070" y="0"/>
                      <a:pt x="45720" y="2540"/>
                      <a:pt x="41275" y="7620"/>
                    </a:cubicBezTo>
                    <a:lnTo>
                      <a:pt x="41275" y="7620"/>
                    </a:lnTo>
                    <a:lnTo>
                      <a:pt x="41275" y="7620"/>
                    </a:lnTo>
                    <a:cubicBezTo>
                      <a:pt x="37465" y="3175"/>
                      <a:pt x="31750" y="0"/>
                      <a:pt x="25400" y="0"/>
                    </a:cubicBezTo>
                    <a:cubicBezTo>
                      <a:pt x="20320" y="0"/>
                      <a:pt x="15875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6510"/>
                      <a:pt x="17780" y="11430"/>
                      <a:pt x="24130" y="11430"/>
                    </a:cubicBezTo>
                    <a:cubicBezTo>
                      <a:pt x="26035" y="11430"/>
                      <a:pt x="29210" y="12065"/>
                      <a:pt x="31750" y="14605"/>
                    </a:cubicBezTo>
                    <a:cubicBezTo>
                      <a:pt x="33655" y="16510"/>
                      <a:pt x="34290" y="19050"/>
                      <a:pt x="34290" y="22860"/>
                    </a:cubicBezTo>
                    <a:lnTo>
                      <a:pt x="34290" y="48895"/>
                    </a:lnTo>
                    <a:lnTo>
                      <a:pt x="46990" y="48895"/>
                    </a:lnTo>
                    <a:lnTo>
                      <a:pt x="46990" y="23495"/>
                    </a:lnTo>
                    <a:cubicBezTo>
                      <a:pt x="46990" y="21590"/>
                      <a:pt x="46990" y="19685"/>
                      <a:pt x="46355" y="18415"/>
                    </a:cubicBezTo>
                    <a:lnTo>
                      <a:pt x="46355" y="18415"/>
                    </a:lnTo>
                    <a:lnTo>
                      <a:pt x="46355" y="18415"/>
                    </a:lnTo>
                    <a:cubicBezTo>
                      <a:pt x="47625" y="15875"/>
                      <a:pt x="52070" y="12065"/>
                      <a:pt x="58420" y="12065"/>
                    </a:cubicBezTo>
                    <a:cubicBezTo>
                      <a:pt x="60325" y="12065"/>
                      <a:pt x="63500" y="12700"/>
                      <a:pt x="66040" y="15240"/>
                    </a:cubicBezTo>
                    <a:cubicBezTo>
                      <a:pt x="67945" y="17145"/>
                      <a:pt x="68580" y="19685"/>
                      <a:pt x="68580" y="23495"/>
                    </a:cubicBezTo>
                    <a:lnTo>
                      <a:pt x="68580" y="49530"/>
                    </a:lnTo>
                    <a:lnTo>
                      <a:pt x="80010" y="495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3E6C9672-C3AA-B318-DC22-AB18F6FC4F10}"/>
                  </a:ext>
                </a:extLst>
              </p:cNvPr>
              <p:cNvSpPr/>
              <p:nvPr/>
            </p:nvSpPr>
            <p:spPr>
              <a:xfrm>
                <a:off x="4064634" y="2389504"/>
                <a:ext cx="50165" cy="50165"/>
              </a:xfrm>
              <a:custGeom>
                <a:avLst/>
                <a:gdLst>
                  <a:gd name="connsiteX0" fmla="*/ 25400 w 50165"/>
                  <a:gd name="connsiteY0" fmla="*/ 12065 h 50165"/>
                  <a:gd name="connsiteX1" fmla="*/ 37465 w 50165"/>
                  <a:gd name="connsiteY1" fmla="*/ 18415 h 50165"/>
                  <a:gd name="connsiteX2" fmla="*/ 37465 w 50165"/>
                  <a:gd name="connsiteY2" fmla="*/ 18415 h 50165"/>
                  <a:gd name="connsiteX3" fmla="*/ 37465 w 50165"/>
                  <a:gd name="connsiteY3" fmla="*/ 33020 h 50165"/>
                  <a:gd name="connsiteX4" fmla="*/ 37465 w 50165"/>
                  <a:gd name="connsiteY4" fmla="*/ 33020 h 50165"/>
                  <a:gd name="connsiteX5" fmla="*/ 25400 w 50165"/>
                  <a:gd name="connsiteY5" fmla="*/ 39370 h 50165"/>
                  <a:gd name="connsiteX6" fmla="*/ 12700 w 50165"/>
                  <a:gd name="connsiteY6" fmla="*/ 26035 h 50165"/>
                  <a:gd name="connsiteX7" fmla="*/ 25400 w 50165"/>
                  <a:gd name="connsiteY7" fmla="*/ 12065 h 50165"/>
                  <a:gd name="connsiteX8" fmla="*/ 24130 w 50165"/>
                  <a:gd name="connsiteY8" fmla="*/ 50165 h 50165"/>
                  <a:gd name="connsiteX9" fmla="*/ 37465 w 50165"/>
                  <a:gd name="connsiteY9" fmla="*/ 45085 h 50165"/>
                  <a:gd name="connsiteX10" fmla="*/ 38100 w 50165"/>
                  <a:gd name="connsiteY10" fmla="*/ 44450 h 50165"/>
                  <a:gd name="connsiteX11" fmla="*/ 38100 w 50165"/>
                  <a:gd name="connsiteY11" fmla="*/ 48895 h 50165"/>
                  <a:gd name="connsiteX12" fmla="*/ 50165 w 50165"/>
                  <a:gd name="connsiteY12" fmla="*/ 48895 h 50165"/>
                  <a:gd name="connsiteX13" fmla="*/ 50165 w 50165"/>
                  <a:gd name="connsiteY13" fmla="*/ 1270 h 50165"/>
                  <a:gd name="connsiteX14" fmla="*/ 38100 w 50165"/>
                  <a:gd name="connsiteY14" fmla="*/ 1270 h 50165"/>
                  <a:gd name="connsiteX15" fmla="*/ 38100 w 50165"/>
                  <a:gd name="connsiteY15" fmla="*/ 5715 h 50165"/>
                  <a:gd name="connsiteX16" fmla="*/ 37465 w 50165"/>
                  <a:gd name="connsiteY16" fmla="*/ 5080 h 50165"/>
                  <a:gd name="connsiteX17" fmla="*/ 23495 w 50165"/>
                  <a:gd name="connsiteY17" fmla="*/ 0 h 50165"/>
                  <a:gd name="connsiteX18" fmla="*/ 0 w 50165"/>
                  <a:gd name="connsiteY18" fmla="*/ 24765 h 50165"/>
                  <a:gd name="connsiteX19" fmla="*/ 6350 w 50165"/>
                  <a:gd name="connsiteY19" fmla="*/ 41275 h 50165"/>
                  <a:gd name="connsiteX20" fmla="*/ 24130 w 50165"/>
                  <a:gd name="connsiteY20" fmla="*/ 50165 h 5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50165">
                    <a:moveTo>
                      <a:pt x="25400" y="12065"/>
                    </a:moveTo>
                    <a:cubicBezTo>
                      <a:pt x="30480" y="12065"/>
                      <a:pt x="34925" y="13970"/>
                      <a:pt x="37465" y="18415"/>
                    </a:cubicBezTo>
                    <a:lnTo>
                      <a:pt x="37465" y="18415"/>
                    </a:lnTo>
                    <a:lnTo>
                      <a:pt x="37465" y="33020"/>
                    </a:lnTo>
                    <a:lnTo>
                      <a:pt x="37465" y="33020"/>
                    </a:lnTo>
                    <a:cubicBezTo>
                      <a:pt x="34925" y="36830"/>
                      <a:pt x="30480" y="39370"/>
                      <a:pt x="25400" y="39370"/>
                    </a:cubicBezTo>
                    <a:cubicBezTo>
                      <a:pt x="17780" y="39370"/>
                      <a:pt x="12700" y="33655"/>
                      <a:pt x="12700" y="26035"/>
                    </a:cubicBezTo>
                    <a:cubicBezTo>
                      <a:pt x="12700" y="17780"/>
                      <a:pt x="17780" y="12065"/>
                      <a:pt x="25400" y="12065"/>
                    </a:cubicBezTo>
                    <a:moveTo>
                      <a:pt x="24130" y="50165"/>
                    </a:moveTo>
                    <a:cubicBezTo>
                      <a:pt x="29210" y="50165"/>
                      <a:pt x="33655" y="48260"/>
                      <a:pt x="37465" y="45085"/>
                    </a:cubicBezTo>
                    <a:lnTo>
                      <a:pt x="38100" y="44450"/>
                    </a:ln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990"/>
                      <a:pt x="17145" y="50165"/>
                      <a:pt x="24130" y="5016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C3CE579F-D7A9-5109-0A0A-B423C88A257C}"/>
                  </a:ext>
                </a:extLst>
              </p:cNvPr>
              <p:cNvSpPr/>
              <p:nvPr/>
            </p:nvSpPr>
            <p:spPr>
              <a:xfrm>
                <a:off x="4126229" y="2377439"/>
                <a:ext cx="41275" cy="61595"/>
              </a:xfrm>
              <a:custGeom>
                <a:avLst/>
                <a:gdLst>
                  <a:gd name="connsiteX0" fmla="*/ 26035 w 41275"/>
                  <a:gd name="connsiteY0" fmla="*/ 0 h 61595"/>
                  <a:gd name="connsiteX1" fmla="*/ 13335 w 41275"/>
                  <a:gd name="connsiteY1" fmla="*/ 0 h 61595"/>
                  <a:gd name="connsiteX2" fmla="*/ 13335 w 41275"/>
                  <a:gd name="connsiteY2" fmla="*/ 13335 h 61595"/>
                  <a:gd name="connsiteX3" fmla="*/ 0 w 41275"/>
                  <a:gd name="connsiteY3" fmla="*/ 13335 h 61595"/>
                  <a:gd name="connsiteX4" fmla="*/ 0 w 41275"/>
                  <a:gd name="connsiteY4" fmla="*/ 23495 h 61595"/>
                  <a:gd name="connsiteX5" fmla="*/ 13335 w 41275"/>
                  <a:gd name="connsiteY5" fmla="*/ 23495 h 61595"/>
                  <a:gd name="connsiteX6" fmla="*/ 13335 w 41275"/>
                  <a:gd name="connsiteY6" fmla="*/ 40640 h 61595"/>
                  <a:gd name="connsiteX7" fmla="*/ 17145 w 41275"/>
                  <a:gd name="connsiteY7" fmla="*/ 54610 h 61595"/>
                  <a:gd name="connsiteX8" fmla="*/ 33655 w 41275"/>
                  <a:gd name="connsiteY8" fmla="*/ 61595 h 61595"/>
                  <a:gd name="connsiteX9" fmla="*/ 41275 w 41275"/>
                  <a:gd name="connsiteY9" fmla="*/ 60960 h 61595"/>
                  <a:gd name="connsiteX10" fmla="*/ 39370 w 41275"/>
                  <a:gd name="connsiteY10" fmla="*/ 50165 h 61595"/>
                  <a:gd name="connsiteX11" fmla="*/ 34290 w 41275"/>
                  <a:gd name="connsiteY11" fmla="*/ 50800 h 61595"/>
                  <a:gd name="connsiteX12" fmla="*/ 27305 w 41275"/>
                  <a:gd name="connsiteY12" fmla="*/ 48260 h 61595"/>
                  <a:gd name="connsiteX13" fmla="*/ 25400 w 41275"/>
                  <a:gd name="connsiteY13" fmla="*/ 41910 h 61595"/>
                  <a:gd name="connsiteX14" fmla="*/ 25400 w 41275"/>
                  <a:gd name="connsiteY14" fmla="*/ 23495 h 61595"/>
                  <a:gd name="connsiteX15" fmla="*/ 41275 w 41275"/>
                  <a:gd name="connsiteY15" fmla="*/ 23495 h 61595"/>
                  <a:gd name="connsiteX16" fmla="*/ 41275 w 41275"/>
                  <a:gd name="connsiteY16" fmla="*/ 13335 h 61595"/>
                  <a:gd name="connsiteX17" fmla="*/ 25400 w 41275"/>
                  <a:gd name="connsiteY17" fmla="*/ 13335 h 61595"/>
                  <a:gd name="connsiteX18" fmla="*/ 25400 w 41275"/>
                  <a:gd name="connsiteY18" fmla="*/ 0 h 6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1595">
                    <a:moveTo>
                      <a:pt x="26035" y="0"/>
                    </a:move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39370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5400" y="13335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42065201-8CD2-C041-E405-4012A2D10324}"/>
                  </a:ext>
                </a:extLst>
              </p:cNvPr>
              <p:cNvSpPr/>
              <p:nvPr/>
            </p:nvSpPr>
            <p:spPr>
              <a:xfrm>
                <a:off x="4178300" y="2391410"/>
                <a:ext cx="45720" cy="48260"/>
              </a:xfrm>
              <a:custGeom>
                <a:avLst/>
                <a:gdLst>
                  <a:gd name="connsiteX0" fmla="*/ 12065 w 45720"/>
                  <a:gd name="connsiteY0" fmla="*/ 17145 h 48260"/>
                  <a:gd name="connsiteX1" fmla="*/ 22860 w 45720"/>
                  <a:gd name="connsiteY1" fmla="*/ 8255 h 48260"/>
                  <a:gd name="connsiteX2" fmla="*/ 32385 w 45720"/>
                  <a:gd name="connsiteY2" fmla="*/ 17145 h 48260"/>
                  <a:gd name="connsiteX3" fmla="*/ 32385 w 45720"/>
                  <a:gd name="connsiteY3" fmla="*/ 17145 h 48260"/>
                  <a:gd name="connsiteX4" fmla="*/ 12065 w 45720"/>
                  <a:gd name="connsiteY4" fmla="*/ 17145 h 48260"/>
                  <a:gd name="connsiteX5" fmla="*/ 12065 w 45720"/>
                  <a:gd name="connsiteY5" fmla="*/ 17145 h 48260"/>
                  <a:gd name="connsiteX6" fmla="*/ 24765 w 45720"/>
                  <a:gd name="connsiteY6" fmla="*/ 48260 h 48260"/>
                  <a:gd name="connsiteX7" fmla="*/ 44450 w 45720"/>
                  <a:gd name="connsiteY7" fmla="*/ 40005 h 48260"/>
                  <a:gd name="connsiteX8" fmla="*/ 37465 w 45720"/>
                  <a:gd name="connsiteY8" fmla="*/ 33020 h 48260"/>
                  <a:gd name="connsiteX9" fmla="*/ 25400 w 45720"/>
                  <a:gd name="connsiteY9" fmla="*/ 38735 h 48260"/>
                  <a:gd name="connsiteX10" fmla="*/ 12065 w 45720"/>
                  <a:gd name="connsiteY10" fmla="*/ 27305 h 48260"/>
                  <a:gd name="connsiteX11" fmla="*/ 12065 w 45720"/>
                  <a:gd name="connsiteY11" fmla="*/ 27305 h 48260"/>
                  <a:gd name="connsiteX12" fmla="*/ 45720 w 45720"/>
                  <a:gd name="connsiteY12" fmla="*/ 27305 h 48260"/>
                  <a:gd name="connsiteX13" fmla="*/ 45720 w 45720"/>
                  <a:gd name="connsiteY13" fmla="*/ 24130 h 48260"/>
                  <a:gd name="connsiteX14" fmla="*/ 23495 w 45720"/>
                  <a:gd name="connsiteY14" fmla="*/ 0 h 48260"/>
                  <a:gd name="connsiteX15" fmla="*/ 0 w 45720"/>
                  <a:gd name="connsiteY15" fmla="*/ 24765 h 48260"/>
                  <a:gd name="connsiteX16" fmla="*/ 24765 w 45720"/>
                  <a:gd name="connsiteY16" fmla="*/ 4826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8260">
                    <a:moveTo>
                      <a:pt x="12065" y="17145"/>
                    </a:moveTo>
                    <a:cubicBezTo>
                      <a:pt x="12700" y="12065"/>
                      <a:pt x="17780" y="8255"/>
                      <a:pt x="22860" y="8255"/>
                    </a:cubicBezTo>
                    <a:cubicBezTo>
                      <a:pt x="28575" y="8255"/>
                      <a:pt x="32385" y="12700"/>
                      <a:pt x="32385" y="17145"/>
                    </a:cubicBezTo>
                    <a:lnTo>
                      <a:pt x="32385" y="17145"/>
                    </a:lnTo>
                    <a:lnTo>
                      <a:pt x="12065" y="17145"/>
                    </a:lnTo>
                    <a:lnTo>
                      <a:pt x="12065" y="17145"/>
                    </a:lnTo>
                    <a:close/>
                    <a:moveTo>
                      <a:pt x="24765" y="48260"/>
                    </a:moveTo>
                    <a:cubicBezTo>
                      <a:pt x="32385" y="48260"/>
                      <a:pt x="40005" y="45085"/>
                      <a:pt x="44450" y="40005"/>
                    </a:cubicBezTo>
                    <a:lnTo>
                      <a:pt x="37465" y="33020"/>
                    </a:lnTo>
                    <a:cubicBezTo>
                      <a:pt x="36195" y="34290"/>
                      <a:pt x="31750" y="38735"/>
                      <a:pt x="25400" y="38735"/>
                    </a:cubicBezTo>
                    <a:cubicBezTo>
                      <a:pt x="18415" y="38735"/>
                      <a:pt x="12700" y="33655"/>
                      <a:pt x="12065" y="27305"/>
                    </a:cubicBezTo>
                    <a:lnTo>
                      <a:pt x="12065" y="27305"/>
                    </a:lnTo>
                    <a:lnTo>
                      <a:pt x="45720" y="27305"/>
                    </a:lnTo>
                    <a:cubicBezTo>
                      <a:pt x="45720" y="26035"/>
                      <a:pt x="45720" y="25400"/>
                      <a:pt x="45720" y="24130"/>
                    </a:cubicBezTo>
                    <a:cubicBezTo>
                      <a:pt x="45720" y="10160"/>
                      <a:pt x="3556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8100"/>
                      <a:pt x="10160" y="48260"/>
                      <a:pt x="24765" y="482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E6082D87-C79A-6715-292D-1F298E194542}"/>
                  </a:ext>
                </a:extLst>
              </p:cNvPr>
              <p:cNvSpPr/>
              <p:nvPr/>
            </p:nvSpPr>
            <p:spPr>
              <a:xfrm>
                <a:off x="4260215" y="2368550"/>
                <a:ext cx="65404" cy="71120"/>
              </a:xfrm>
              <a:custGeom>
                <a:avLst/>
                <a:gdLst>
                  <a:gd name="connsiteX0" fmla="*/ 36195 w 65404"/>
                  <a:gd name="connsiteY0" fmla="*/ 71120 h 71120"/>
                  <a:gd name="connsiteX1" fmla="*/ 65405 w 65404"/>
                  <a:gd name="connsiteY1" fmla="*/ 57785 h 71120"/>
                  <a:gd name="connsiteX2" fmla="*/ 56515 w 65404"/>
                  <a:gd name="connsiteY2" fmla="*/ 50165 h 71120"/>
                  <a:gd name="connsiteX3" fmla="*/ 36830 w 65404"/>
                  <a:gd name="connsiteY3" fmla="*/ 59690 h 71120"/>
                  <a:gd name="connsiteX4" fmla="*/ 12700 w 65404"/>
                  <a:gd name="connsiteY4" fmla="*/ 35560 h 71120"/>
                  <a:gd name="connsiteX5" fmla="*/ 36195 w 65404"/>
                  <a:gd name="connsiteY5" fmla="*/ 11430 h 71120"/>
                  <a:gd name="connsiteX6" fmla="*/ 53340 w 65404"/>
                  <a:gd name="connsiteY6" fmla="*/ 18415 h 71120"/>
                  <a:gd name="connsiteX7" fmla="*/ 61595 w 65404"/>
                  <a:gd name="connsiteY7" fmla="*/ 9525 h 71120"/>
                  <a:gd name="connsiteX8" fmla="*/ 36195 w 65404"/>
                  <a:gd name="connsiteY8" fmla="*/ 0 h 71120"/>
                  <a:gd name="connsiteX9" fmla="*/ 10160 w 65404"/>
                  <a:gd name="connsiteY9" fmla="*/ 10160 h 71120"/>
                  <a:gd name="connsiteX10" fmla="*/ 0 w 65404"/>
                  <a:gd name="connsiteY10" fmla="*/ 35560 h 71120"/>
                  <a:gd name="connsiteX11" fmla="*/ 36195 w 65404"/>
                  <a:gd name="connsiteY11" fmla="*/ 71120 h 7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404" h="71120">
                    <a:moveTo>
                      <a:pt x="36195" y="71120"/>
                    </a:moveTo>
                    <a:cubicBezTo>
                      <a:pt x="48260" y="71120"/>
                      <a:pt x="58420" y="66675"/>
                      <a:pt x="65405" y="57785"/>
                    </a:cubicBezTo>
                    <a:lnTo>
                      <a:pt x="56515" y="50165"/>
                    </a:lnTo>
                    <a:cubicBezTo>
                      <a:pt x="53340" y="53975"/>
                      <a:pt x="47625" y="59690"/>
                      <a:pt x="36830" y="59690"/>
                    </a:cubicBezTo>
                    <a:cubicBezTo>
                      <a:pt x="22860" y="59690"/>
                      <a:pt x="12700" y="49530"/>
                      <a:pt x="12700" y="35560"/>
                    </a:cubicBezTo>
                    <a:cubicBezTo>
                      <a:pt x="12700" y="22225"/>
                      <a:pt x="22860" y="11430"/>
                      <a:pt x="36195" y="11430"/>
                    </a:cubicBezTo>
                    <a:cubicBezTo>
                      <a:pt x="42545" y="11430"/>
                      <a:pt x="48260" y="13970"/>
                      <a:pt x="53340" y="18415"/>
                    </a:cubicBezTo>
                    <a:lnTo>
                      <a:pt x="61595" y="9525"/>
                    </a:lnTo>
                    <a:cubicBezTo>
                      <a:pt x="55245" y="3175"/>
                      <a:pt x="46355" y="0"/>
                      <a:pt x="36195" y="0"/>
                    </a:cubicBezTo>
                    <a:cubicBezTo>
                      <a:pt x="26035" y="0"/>
                      <a:pt x="16510" y="3810"/>
                      <a:pt x="10160" y="10160"/>
                    </a:cubicBezTo>
                    <a:cubicBezTo>
                      <a:pt x="3810" y="16510"/>
                      <a:pt x="0" y="25400"/>
                      <a:pt x="0" y="35560"/>
                    </a:cubicBezTo>
                    <a:cubicBezTo>
                      <a:pt x="0" y="55880"/>
                      <a:pt x="15240" y="71120"/>
                      <a:pt x="36195" y="7112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9B7DD6B9-30FB-6E41-7B8F-ABAADD564BA1}"/>
                  </a:ext>
                </a:extLst>
              </p:cNvPr>
              <p:cNvSpPr/>
              <p:nvPr/>
            </p:nvSpPr>
            <p:spPr>
              <a:xfrm>
                <a:off x="4336415" y="2368550"/>
                <a:ext cx="48259" cy="70485"/>
              </a:xfrm>
              <a:custGeom>
                <a:avLst/>
                <a:gdLst>
                  <a:gd name="connsiteX0" fmla="*/ 26035 w 48259"/>
                  <a:gd name="connsiteY0" fmla="*/ 21590 h 70485"/>
                  <a:gd name="connsiteX1" fmla="*/ 13335 w 48259"/>
                  <a:gd name="connsiteY1" fmla="*/ 26035 h 70485"/>
                  <a:gd name="connsiteX2" fmla="*/ 12700 w 48259"/>
                  <a:gd name="connsiteY2" fmla="*/ 26670 h 70485"/>
                  <a:gd name="connsiteX3" fmla="*/ 12700 w 48259"/>
                  <a:gd name="connsiteY3" fmla="*/ 0 h 70485"/>
                  <a:gd name="connsiteX4" fmla="*/ 0 w 48259"/>
                  <a:gd name="connsiteY4" fmla="*/ 0 h 70485"/>
                  <a:gd name="connsiteX5" fmla="*/ 0 w 48259"/>
                  <a:gd name="connsiteY5" fmla="*/ 70485 h 70485"/>
                  <a:gd name="connsiteX6" fmla="*/ 12700 w 48259"/>
                  <a:gd name="connsiteY6" fmla="*/ 70485 h 70485"/>
                  <a:gd name="connsiteX7" fmla="*/ 12700 w 48259"/>
                  <a:gd name="connsiteY7" fmla="*/ 39370 h 70485"/>
                  <a:gd name="connsiteX8" fmla="*/ 12700 w 48259"/>
                  <a:gd name="connsiteY8" fmla="*/ 39370 h 70485"/>
                  <a:gd name="connsiteX9" fmla="*/ 24765 w 48259"/>
                  <a:gd name="connsiteY9" fmla="*/ 33020 h 70485"/>
                  <a:gd name="connsiteX10" fmla="*/ 32385 w 48259"/>
                  <a:gd name="connsiteY10" fmla="*/ 35560 h 70485"/>
                  <a:gd name="connsiteX11" fmla="*/ 35560 w 48259"/>
                  <a:gd name="connsiteY11" fmla="*/ 45085 h 70485"/>
                  <a:gd name="connsiteX12" fmla="*/ 35560 w 48259"/>
                  <a:gd name="connsiteY12" fmla="*/ 70485 h 70485"/>
                  <a:gd name="connsiteX13" fmla="*/ 48260 w 48259"/>
                  <a:gd name="connsiteY13" fmla="*/ 70485 h 70485"/>
                  <a:gd name="connsiteX14" fmla="*/ 48260 w 48259"/>
                  <a:gd name="connsiteY14" fmla="*/ 46355 h 70485"/>
                  <a:gd name="connsiteX15" fmla="*/ 43180 w 48259"/>
                  <a:gd name="connsiteY15" fmla="*/ 29845 h 70485"/>
                  <a:gd name="connsiteX16" fmla="*/ 26035 w 48259"/>
                  <a:gd name="connsiteY16" fmla="*/ 21590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70485">
                    <a:moveTo>
                      <a:pt x="26035" y="21590"/>
                    </a:moveTo>
                    <a:cubicBezTo>
                      <a:pt x="21590" y="21590"/>
                      <a:pt x="16510" y="22860"/>
                      <a:pt x="13335" y="26035"/>
                    </a:cubicBezTo>
                    <a:lnTo>
                      <a:pt x="12700" y="26670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70485"/>
                    </a:lnTo>
                    <a:lnTo>
                      <a:pt x="48260" y="70485"/>
                    </a:lnTo>
                    <a:lnTo>
                      <a:pt x="48260" y="46355"/>
                    </a:lnTo>
                    <a:cubicBezTo>
                      <a:pt x="48260" y="38735"/>
                      <a:pt x="46990" y="33655"/>
                      <a:pt x="43180" y="29845"/>
                    </a:cubicBezTo>
                    <a:cubicBezTo>
                      <a:pt x="38735" y="24130"/>
                      <a:pt x="32385" y="21590"/>
                      <a:pt x="26035" y="2159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6DEB0BF7-4407-E7EC-B7AC-1E80CD1901B3}"/>
                  </a:ext>
                </a:extLst>
              </p:cNvPr>
              <p:cNvSpPr/>
              <p:nvPr/>
            </p:nvSpPr>
            <p:spPr>
              <a:xfrm>
                <a:off x="4394834" y="2390139"/>
                <a:ext cx="50165" cy="49530"/>
              </a:xfrm>
              <a:custGeom>
                <a:avLst/>
                <a:gdLst>
                  <a:gd name="connsiteX0" fmla="*/ 37465 w 50165"/>
                  <a:gd name="connsiteY0" fmla="*/ 32385 h 49530"/>
                  <a:gd name="connsiteX1" fmla="*/ 37465 w 50165"/>
                  <a:gd name="connsiteY1" fmla="*/ 32385 h 49530"/>
                  <a:gd name="connsiteX2" fmla="*/ 25400 w 50165"/>
                  <a:gd name="connsiteY2" fmla="*/ 38735 h 49530"/>
                  <a:gd name="connsiteX3" fmla="*/ 12700 w 50165"/>
                  <a:gd name="connsiteY3" fmla="*/ 25400 h 49530"/>
                  <a:gd name="connsiteX4" fmla="*/ 25400 w 50165"/>
                  <a:gd name="connsiteY4" fmla="*/ 12065 h 49530"/>
                  <a:gd name="connsiteX5" fmla="*/ 37465 w 50165"/>
                  <a:gd name="connsiteY5" fmla="*/ 18415 h 49530"/>
                  <a:gd name="connsiteX6" fmla="*/ 37465 w 50165"/>
                  <a:gd name="connsiteY6" fmla="*/ 18415 h 49530"/>
                  <a:gd name="connsiteX7" fmla="*/ 37465 w 50165"/>
                  <a:gd name="connsiteY7" fmla="*/ 32385 h 49530"/>
                  <a:gd name="connsiteX8" fmla="*/ 38100 w 50165"/>
                  <a:gd name="connsiteY8" fmla="*/ 44450 h 49530"/>
                  <a:gd name="connsiteX9" fmla="*/ 38100 w 50165"/>
                  <a:gd name="connsiteY9" fmla="*/ 48895 h 49530"/>
                  <a:gd name="connsiteX10" fmla="*/ 50165 w 50165"/>
                  <a:gd name="connsiteY10" fmla="*/ 48895 h 49530"/>
                  <a:gd name="connsiteX11" fmla="*/ 50165 w 50165"/>
                  <a:gd name="connsiteY11" fmla="*/ 1270 h 49530"/>
                  <a:gd name="connsiteX12" fmla="*/ 38100 w 50165"/>
                  <a:gd name="connsiteY12" fmla="*/ 1270 h 49530"/>
                  <a:gd name="connsiteX13" fmla="*/ 38100 w 50165"/>
                  <a:gd name="connsiteY13" fmla="*/ 5715 h 49530"/>
                  <a:gd name="connsiteX14" fmla="*/ 37465 w 50165"/>
                  <a:gd name="connsiteY14" fmla="*/ 5080 h 49530"/>
                  <a:gd name="connsiteX15" fmla="*/ 23495 w 50165"/>
                  <a:gd name="connsiteY15" fmla="*/ 0 h 49530"/>
                  <a:gd name="connsiteX16" fmla="*/ 0 w 50165"/>
                  <a:gd name="connsiteY16" fmla="*/ 24765 h 49530"/>
                  <a:gd name="connsiteX17" fmla="*/ 6350 w 50165"/>
                  <a:gd name="connsiteY17" fmla="*/ 41275 h 49530"/>
                  <a:gd name="connsiteX18" fmla="*/ 24130 w 50165"/>
                  <a:gd name="connsiteY18" fmla="*/ 49530 h 49530"/>
                  <a:gd name="connsiteX19" fmla="*/ 38100 w 50165"/>
                  <a:gd name="connsiteY19" fmla="*/ 44450 h 49530"/>
                  <a:gd name="connsiteX20" fmla="*/ 38100 w 50165"/>
                  <a:gd name="connsiteY20" fmla="*/ 4445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5" h="49530">
                    <a:moveTo>
                      <a:pt x="37465" y="32385"/>
                    </a:move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6510"/>
                      <a:pt x="19050" y="12065"/>
                      <a:pt x="25400" y="12065"/>
                    </a:cubicBezTo>
                    <a:cubicBezTo>
                      <a:pt x="30480" y="12065"/>
                      <a:pt x="34925" y="13970"/>
                      <a:pt x="37465" y="18415"/>
                    </a:cubicBezTo>
                    <a:lnTo>
                      <a:pt x="37465" y="18415"/>
                    </a:lnTo>
                    <a:lnTo>
                      <a:pt x="37465" y="32385"/>
                    </a:lnTo>
                    <a:close/>
                    <a:moveTo>
                      <a:pt x="38100" y="44450"/>
                    </a:moveTo>
                    <a:lnTo>
                      <a:pt x="38100" y="48895"/>
                    </a:lnTo>
                    <a:lnTo>
                      <a:pt x="50165" y="48895"/>
                    </a:ln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355"/>
                      <a:pt x="17145" y="49530"/>
                      <a:pt x="24130" y="49530"/>
                    </a:cubicBezTo>
                    <a:cubicBezTo>
                      <a:pt x="29845" y="49530"/>
                      <a:pt x="34290" y="48260"/>
                      <a:pt x="38100" y="44450"/>
                    </a:cubicBezTo>
                    <a:lnTo>
                      <a:pt x="38100" y="4445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14F6B6C0-E312-B78D-CAD1-0C35FE95D74E}"/>
                  </a:ext>
                </a:extLst>
              </p:cNvPr>
              <p:cNvSpPr/>
              <p:nvPr/>
            </p:nvSpPr>
            <p:spPr>
              <a:xfrm>
                <a:off x="4459604" y="2390775"/>
                <a:ext cx="47625" cy="48895"/>
              </a:xfrm>
              <a:custGeom>
                <a:avLst/>
                <a:gdLst>
                  <a:gd name="connsiteX0" fmla="*/ 34925 w 47625"/>
                  <a:gd name="connsiteY0" fmla="*/ 22860 h 48895"/>
                  <a:gd name="connsiteX1" fmla="*/ 34925 w 47625"/>
                  <a:gd name="connsiteY1" fmla="*/ 48260 h 48895"/>
                  <a:gd name="connsiteX2" fmla="*/ 47625 w 47625"/>
                  <a:gd name="connsiteY2" fmla="*/ 48260 h 48895"/>
                  <a:gd name="connsiteX3" fmla="*/ 47625 w 47625"/>
                  <a:gd name="connsiteY3" fmla="*/ 24130 h 48895"/>
                  <a:gd name="connsiteX4" fmla="*/ 42545 w 47625"/>
                  <a:gd name="connsiteY4" fmla="*/ 7620 h 48895"/>
                  <a:gd name="connsiteX5" fmla="*/ 26035 w 47625"/>
                  <a:gd name="connsiteY5" fmla="*/ 0 h 48895"/>
                  <a:gd name="connsiteX6" fmla="*/ 12700 w 47625"/>
                  <a:gd name="connsiteY6" fmla="*/ 5080 h 48895"/>
                  <a:gd name="connsiteX7" fmla="*/ 12065 w 47625"/>
                  <a:gd name="connsiteY7" fmla="*/ 5715 h 48895"/>
                  <a:gd name="connsiteX8" fmla="*/ 12065 w 47625"/>
                  <a:gd name="connsiteY8" fmla="*/ 1270 h 48895"/>
                  <a:gd name="connsiteX9" fmla="*/ 0 w 47625"/>
                  <a:gd name="connsiteY9" fmla="*/ 1270 h 48895"/>
                  <a:gd name="connsiteX10" fmla="*/ 0 w 47625"/>
                  <a:gd name="connsiteY10" fmla="*/ 48895 h 48895"/>
                  <a:gd name="connsiteX11" fmla="*/ 12700 w 47625"/>
                  <a:gd name="connsiteY11" fmla="*/ 48895 h 48895"/>
                  <a:gd name="connsiteX12" fmla="*/ 12700 w 47625"/>
                  <a:gd name="connsiteY12" fmla="*/ 17780 h 48895"/>
                  <a:gd name="connsiteX13" fmla="*/ 12700 w 47625"/>
                  <a:gd name="connsiteY13" fmla="*/ 17780 h 48895"/>
                  <a:gd name="connsiteX14" fmla="*/ 24765 w 47625"/>
                  <a:gd name="connsiteY14" fmla="*/ 11430 h 48895"/>
                  <a:gd name="connsiteX15" fmla="*/ 32385 w 47625"/>
                  <a:gd name="connsiteY15" fmla="*/ 13970 h 48895"/>
                  <a:gd name="connsiteX16" fmla="*/ 34925 w 47625"/>
                  <a:gd name="connsiteY16" fmla="*/ 22860 h 4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48895">
                    <a:moveTo>
                      <a:pt x="34925" y="22860"/>
                    </a:moveTo>
                    <a:lnTo>
                      <a:pt x="34925" y="48260"/>
                    </a:lnTo>
                    <a:lnTo>
                      <a:pt x="47625" y="48260"/>
                    </a:lnTo>
                    <a:lnTo>
                      <a:pt x="47625" y="24130"/>
                    </a:lnTo>
                    <a:cubicBezTo>
                      <a:pt x="47625" y="16510"/>
                      <a:pt x="46355" y="11430"/>
                      <a:pt x="42545" y="7620"/>
                    </a:cubicBezTo>
                    <a:cubicBezTo>
                      <a:pt x="38735" y="2540"/>
                      <a:pt x="32385" y="0"/>
                      <a:pt x="26035" y="0"/>
                    </a:cubicBez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3655" y="15875"/>
                      <a:pt x="34925" y="18415"/>
                      <a:pt x="34925" y="228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01AB83D-F2B4-DB90-3960-5813ED635D68}"/>
                  </a:ext>
                </a:extLst>
              </p:cNvPr>
              <p:cNvSpPr/>
              <p:nvPr/>
            </p:nvSpPr>
            <p:spPr>
              <a:xfrm>
                <a:off x="4517390" y="2390139"/>
                <a:ext cx="50164" cy="73093"/>
              </a:xfrm>
              <a:custGeom>
                <a:avLst/>
                <a:gdLst>
                  <a:gd name="connsiteX0" fmla="*/ 38100 w 50164"/>
                  <a:gd name="connsiteY0" fmla="*/ 32385 h 73093"/>
                  <a:gd name="connsiteX1" fmla="*/ 38100 w 50164"/>
                  <a:gd name="connsiteY1" fmla="*/ 32385 h 73093"/>
                  <a:gd name="connsiteX2" fmla="*/ 26035 w 50164"/>
                  <a:gd name="connsiteY2" fmla="*/ 38735 h 73093"/>
                  <a:gd name="connsiteX3" fmla="*/ 13335 w 50164"/>
                  <a:gd name="connsiteY3" fmla="*/ 25400 h 73093"/>
                  <a:gd name="connsiteX4" fmla="*/ 26035 w 50164"/>
                  <a:gd name="connsiteY4" fmla="*/ 12065 h 73093"/>
                  <a:gd name="connsiteX5" fmla="*/ 38100 w 50164"/>
                  <a:gd name="connsiteY5" fmla="*/ 18415 h 73093"/>
                  <a:gd name="connsiteX6" fmla="*/ 38100 w 50164"/>
                  <a:gd name="connsiteY6" fmla="*/ 18415 h 73093"/>
                  <a:gd name="connsiteX7" fmla="*/ 38100 w 50164"/>
                  <a:gd name="connsiteY7" fmla="*/ 32385 h 73093"/>
                  <a:gd name="connsiteX8" fmla="*/ 45720 w 50164"/>
                  <a:gd name="connsiteY8" fmla="*/ 64135 h 73093"/>
                  <a:gd name="connsiteX9" fmla="*/ 50165 w 50164"/>
                  <a:gd name="connsiteY9" fmla="*/ 46355 h 73093"/>
                  <a:gd name="connsiteX10" fmla="*/ 50165 w 50164"/>
                  <a:gd name="connsiteY10" fmla="*/ 1270 h 73093"/>
                  <a:gd name="connsiteX11" fmla="*/ 38100 w 50164"/>
                  <a:gd name="connsiteY11" fmla="*/ 1270 h 73093"/>
                  <a:gd name="connsiteX12" fmla="*/ 38100 w 50164"/>
                  <a:gd name="connsiteY12" fmla="*/ 5715 h 73093"/>
                  <a:gd name="connsiteX13" fmla="*/ 37465 w 50164"/>
                  <a:gd name="connsiteY13" fmla="*/ 5080 h 73093"/>
                  <a:gd name="connsiteX14" fmla="*/ 23495 w 50164"/>
                  <a:gd name="connsiteY14" fmla="*/ 0 h 73093"/>
                  <a:gd name="connsiteX15" fmla="*/ 0 w 50164"/>
                  <a:gd name="connsiteY15" fmla="*/ 24765 h 73093"/>
                  <a:gd name="connsiteX16" fmla="*/ 5715 w 50164"/>
                  <a:gd name="connsiteY16" fmla="*/ 41275 h 73093"/>
                  <a:gd name="connsiteX17" fmla="*/ 24130 w 50164"/>
                  <a:gd name="connsiteY17" fmla="*/ 49530 h 73093"/>
                  <a:gd name="connsiteX18" fmla="*/ 36830 w 50164"/>
                  <a:gd name="connsiteY18" fmla="*/ 45085 h 73093"/>
                  <a:gd name="connsiteX19" fmla="*/ 37465 w 50164"/>
                  <a:gd name="connsiteY19" fmla="*/ 45085 h 73093"/>
                  <a:gd name="connsiteX20" fmla="*/ 37465 w 50164"/>
                  <a:gd name="connsiteY20" fmla="*/ 46990 h 73093"/>
                  <a:gd name="connsiteX21" fmla="*/ 34290 w 50164"/>
                  <a:gd name="connsiteY21" fmla="*/ 58420 h 73093"/>
                  <a:gd name="connsiteX22" fmla="*/ 24130 w 50164"/>
                  <a:gd name="connsiteY22" fmla="*/ 62230 h 73093"/>
                  <a:gd name="connsiteX23" fmla="*/ 8890 w 50164"/>
                  <a:gd name="connsiteY23" fmla="*/ 55245 h 73093"/>
                  <a:gd name="connsiteX24" fmla="*/ 1270 w 50164"/>
                  <a:gd name="connsiteY24" fmla="*/ 63500 h 73093"/>
                  <a:gd name="connsiteX25" fmla="*/ 24130 w 50164"/>
                  <a:gd name="connsiteY25" fmla="*/ 73025 h 73093"/>
                  <a:gd name="connsiteX26" fmla="*/ 45720 w 50164"/>
                  <a:gd name="connsiteY26" fmla="*/ 64135 h 7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164" h="73093">
                    <a:moveTo>
                      <a:pt x="38100" y="32385"/>
                    </a:moveTo>
                    <a:lnTo>
                      <a:pt x="38100" y="32385"/>
                    </a:lnTo>
                    <a:cubicBezTo>
                      <a:pt x="35560" y="36195"/>
                      <a:pt x="31115" y="38735"/>
                      <a:pt x="26035" y="38735"/>
                    </a:cubicBezTo>
                    <a:cubicBezTo>
                      <a:pt x="18415" y="38735"/>
                      <a:pt x="13335" y="33020"/>
                      <a:pt x="13335" y="25400"/>
                    </a:cubicBezTo>
                    <a:cubicBezTo>
                      <a:pt x="13335" y="17780"/>
                      <a:pt x="19050" y="12065"/>
                      <a:pt x="26035" y="12065"/>
                    </a:cubicBezTo>
                    <a:cubicBezTo>
                      <a:pt x="31115" y="12065"/>
                      <a:pt x="35560" y="13970"/>
                      <a:pt x="38100" y="18415"/>
                    </a:cubicBezTo>
                    <a:lnTo>
                      <a:pt x="38100" y="18415"/>
                    </a:lnTo>
                    <a:lnTo>
                      <a:pt x="38100" y="32385"/>
                    </a:lnTo>
                    <a:close/>
                    <a:moveTo>
                      <a:pt x="45720" y="64135"/>
                    </a:moveTo>
                    <a:cubicBezTo>
                      <a:pt x="48895" y="59690"/>
                      <a:pt x="50165" y="54610"/>
                      <a:pt x="50165" y="46355"/>
                    </a:cubicBezTo>
                    <a:lnTo>
                      <a:pt x="50165" y="1270"/>
                    </a:lnTo>
                    <a:lnTo>
                      <a:pt x="38100" y="1270"/>
                    </a:lnTo>
                    <a:lnTo>
                      <a:pt x="38100" y="5715"/>
                    </a:lnTo>
                    <a:lnTo>
                      <a:pt x="37465" y="5080"/>
                    </a:lnTo>
                    <a:cubicBezTo>
                      <a:pt x="33655" y="1905"/>
                      <a:pt x="28575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5715" y="41275"/>
                    </a:cubicBezTo>
                    <a:cubicBezTo>
                      <a:pt x="10160" y="46355"/>
                      <a:pt x="17145" y="49530"/>
                      <a:pt x="24130" y="49530"/>
                    </a:cubicBezTo>
                    <a:cubicBezTo>
                      <a:pt x="29210" y="49530"/>
                      <a:pt x="33020" y="48260"/>
                      <a:pt x="36830" y="45085"/>
                    </a:cubicBezTo>
                    <a:lnTo>
                      <a:pt x="37465" y="45085"/>
                    </a:lnTo>
                    <a:lnTo>
                      <a:pt x="37465" y="46990"/>
                    </a:lnTo>
                    <a:cubicBezTo>
                      <a:pt x="37465" y="52705"/>
                      <a:pt x="36830" y="55880"/>
                      <a:pt x="34290" y="58420"/>
                    </a:cubicBezTo>
                    <a:cubicBezTo>
                      <a:pt x="32385" y="60960"/>
                      <a:pt x="28575" y="62230"/>
                      <a:pt x="24130" y="62230"/>
                    </a:cubicBezTo>
                    <a:cubicBezTo>
                      <a:pt x="16510" y="62230"/>
                      <a:pt x="12065" y="58420"/>
                      <a:pt x="8890" y="55245"/>
                    </a:cubicBezTo>
                    <a:lnTo>
                      <a:pt x="1270" y="63500"/>
                    </a:lnTo>
                    <a:cubicBezTo>
                      <a:pt x="6350" y="69215"/>
                      <a:pt x="15240" y="73025"/>
                      <a:pt x="24130" y="73025"/>
                    </a:cubicBezTo>
                    <a:cubicBezTo>
                      <a:pt x="33655" y="73660"/>
                      <a:pt x="41275" y="69850"/>
                      <a:pt x="45720" y="64135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0F3C8C8-3C94-3F71-ECAE-0AFA50D04FAE}"/>
                  </a:ext>
                </a:extLst>
              </p:cNvPr>
              <p:cNvSpPr/>
              <p:nvPr/>
            </p:nvSpPr>
            <p:spPr>
              <a:xfrm>
                <a:off x="4578958" y="2391410"/>
                <a:ext cx="45746" cy="48260"/>
              </a:xfrm>
              <a:custGeom>
                <a:avLst/>
                <a:gdLst>
                  <a:gd name="connsiteX0" fmla="*/ 12092 w 45746"/>
                  <a:gd name="connsiteY0" fmla="*/ 17145 h 48260"/>
                  <a:gd name="connsiteX1" fmla="*/ 22887 w 45746"/>
                  <a:gd name="connsiteY1" fmla="*/ 8255 h 48260"/>
                  <a:gd name="connsiteX2" fmla="*/ 32412 w 45746"/>
                  <a:gd name="connsiteY2" fmla="*/ 17145 h 48260"/>
                  <a:gd name="connsiteX3" fmla="*/ 32412 w 45746"/>
                  <a:gd name="connsiteY3" fmla="*/ 17145 h 48260"/>
                  <a:gd name="connsiteX4" fmla="*/ 12092 w 45746"/>
                  <a:gd name="connsiteY4" fmla="*/ 17145 h 48260"/>
                  <a:gd name="connsiteX5" fmla="*/ 12092 w 45746"/>
                  <a:gd name="connsiteY5" fmla="*/ 17145 h 48260"/>
                  <a:gd name="connsiteX6" fmla="*/ 24792 w 45746"/>
                  <a:gd name="connsiteY6" fmla="*/ 48260 h 48260"/>
                  <a:gd name="connsiteX7" fmla="*/ 44477 w 45746"/>
                  <a:gd name="connsiteY7" fmla="*/ 40005 h 48260"/>
                  <a:gd name="connsiteX8" fmla="*/ 37492 w 45746"/>
                  <a:gd name="connsiteY8" fmla="*/ 33020 h 48260"/>
                  <a:gd name="connsiteX9" fmla="*/ 25427 w 45746"/>
                  <a:gd name="connsiteY9" fmla="*/ 38735 h 48260"/>
                  <a:gd name="connsiteX10" fmla="*/ 12092 w 45746"/>
                  <a:gd name="connsiteY10" fmla="*/ 27305 h 48260"/>
                  <a:gd name="connsiteX11" fmla="*/ 12092 w 45746"/>
                  <a:gd name="connsiteY11" fmla="*/ 27305 h 48260"/>
                  <a:gd name="connsiteX12" fmla="*/ 45747 w 45746"/>
                  <a:gd name="connsiteY12" fmla="*/ 27305 h 48260"/>
                  <a:gd name="connsiteX13" fmla="*/ 45747 w 45746"/>
                  <a:gd name="connsiteY13" fmla="*/ 24130 h 48260"/>
                  <a:gd name="connsiteX14" fmla="*/ 23522 w 45746"/>
                  <a:gd name="connsiteY14" fmla="*/ 0 h 48260"/>
                  <a:gd name="connsiteX15" fmla="*/ 27 w 45746"/>
                  <a:gd name="connsiteY15" fmla="*/ 24765 h 48260"/>
                  <a:gd name="connsiteX16" fmla="*/ 24792 w 45746"/>
                  <a:gd name="connsiteY16" fmla="*/ 4826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46" h="48260">
                    <a:moveTo>
                      <a:pt x="12092" y="17145"/>
                    </a:moveTo>
                    <a:cubicBezTo>
                      <a:pt x="12727" y="12065"/>
                      <a:pt x="17807" y="8255"/>
                      <a:pt x="22887" y="8255"/>
                    </a:cubicBezTo>
                    <a:cubicBezTo>
                      <a:pt x="28602" y="8255"/>
                      <a:pt x="32412" y="12700"/>
                      <a:pt x="32412" y="17145"/>
                    </a:cubicBezTo>
                    <a:lnTo>
                      <a:pt x="32412" y="17145"/>
                    </a:lnTo>
                    <a:lnTo>
                      <a:pt x="12092" y="17145"/>
                    </a:lnTo>
                    <a:lnTo>
                      <a:pt x="12092" y="17145"/>
                    </a:lnTo>
                    <a:close/>
                    <a:moveTo>
                      <a:pt x="24792" y="48260"/>
                    </a:moveTo>
                    <a:cubicBezTo>
                      <a:pt x="32412" y="48260"/>
                      <a:pt x="40032" y="45085"/>
                      <a:pt x="44477" y="40005"/>
                    </a:cubicBezTo>
                    <a:lnTo>
                      <a:pt x="37492" y="33020"/>
                    </a:lnTo>
                    <a:cubicBezTo>
                      <a:pt x="36222" y="34290"/>
                      <a:pt x="31777" y="38735"/>
                      <a:pt x="25427" y="38735"/>
                    </a:cubicBezTo>
                    <a:cubicBezTo>
                      <a:pt x="18442" y="38735"/>
                      <a:pt x="12727" y="33655"/>
                      <a:pt x="12092" y="27305"/>
                    </a:cubicBezTo>
                    <a:lnTo>
                      <a:pt x="12092" y="27305"/>
                    </a:lnTo>
                    <a:lnTo>
                      <a:pt x="45747" y="27305"/>
                    </a:lnTo>
                    <a:cubicBezTo>
                      <a:pt x="45747" y="26035"/>
                      <a:pt x="45747" y="25400"/>
                      <a:pt x="45747" y="24130"/>
                    </a:cubicBezTo>
                    <a:cubicBezTo>
                      <a:pt x="45747" y="10160"/>
                      <a:pt x="35587" y="0"/>
                      <a:pt x="23522" y="0"/>
                    </a:cubicBezTo>
                    <a:cubicBezTo>
                      <a:pt x="10187" y="0"/>
                      <a:pt x="27" y="10795"/>
                      <a:pt x="27" y="24765"/>
                    </a:cubicBezTo>
                    <a:cubicBezTo>
                      <a:pt x="-608" y="38100"/>
                      <a:pt x="10187" y="48260"/>
                      <a:pt x="24792" y="4826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D11EFD08-116B-B389-06A0-8DD2AEC6B0EC}"/>
                  </a:ext>
                </a:extLst>
              </p:cNvPr>
              <p:cNvSpPr/>
              <p:nvPr/>
            </p:nvSpPr>
            <p:spPr>
              <a:xfrm>
                <a:off x="3783965" y="2505710"/>
                <a:ext cx="50164" cy="49529"/>
              </a:xfrm>
              <a:custGeom>
                <a:avLst/>
                <a:gdLst>
                  <a:gd name="connsiteX0" fmla="*/ 37465 w 50164"/>
                  <a:gd name="connsiteY0" fmla="*/ 32385 h 49529"/>
                  <a:gd name="connsiteX1" fmla="*/ 37465 w 50164"/>
                  <a:gd name="connsiteY1" fmla="*/ 32385 h 49529"/>
                  <a:gd name="connsiteX2" fmla="*/ 25400 w 50164"/>
                  <a:gd name="connsiteY2" fmla="*/ 38735 h 49529"/>
                  <a:gd name="connsiteX3" fmla="*/ 12700 w 50164"/>
                  <a:gd name="connsiteY3" fmla="*/ 25400 h 49529"/>
                  <a:gd name="connsiteX4" fmla="*/ 25400 w 50164"/>
                  <a:gd name="connsiteY4" fmla="*/ 12065 h 49529"/>
                  <a:gd name="connsiteX5" fmla="*/ 37465 w 50164"/>
                  <a:gd name="connsiteY5" fmla="*/ 18415 h 49529"/>
                  <a:gd name="connsiteX6" fmla="*/ 37465 w 50164"/>
                  <a:gd name="connsiteY6" fmla="*/ 18415 h 49529"/>
                  <a:gd name="connsiteX7" fmla="*/ 37465 w 50164"/>
                  <a:gd name="connsiteY7" fmla="*/ 32385 h 49529"/>
                  <a:gd name="connsiteX8" fmla="*/ 38100 w 50164"/>
                  <a:gd name="connsiteY8" fmla="*/ 5080 h 49529"/>
                  <a:gd name="connsiteX9" fmla="*/ 38100 w 50164"/>
                  <a:gd name="connsiteY9" fmla="*/ 5080 h 49529"/>
                  <a:gd name="connsiteX10" fmla="*/ 23495 w 50164"/>
                  <a:gd name="connsiteY10" fmla="*/ 0 h 49529"/>
                  <a:gd name="connsiteX11" fmla="*/ 0 w 50164"/>
                  <a:gd name="connsiteY11" fmla="*/ 24765 h 49529"/>
                  <a:gd name="connsiteX12" fmla="*/ 6350 w 50164"/>
                  <a:gd name="connsiteY12" fmla="*/ 41275 h 49529"/>
                  <a:gd name="connsiteX13" fmla="*/ 24130 w 50164"/>
                  <a:gd name="connsiteY13" fmla="*/ 49530 h 49529"/>
                  <a:gd name="connsiteX14" fmla="*/ 37465 w 50164"/>
                  <a:gd name="connsiteY14" fmla="*/ 44450 h 49529"/>
                  <a:gd name="connsiteX15" fmla="*/ 38100 w 50164"/>
                  <a:gd name="connsiteY15" fmla="*/ 43815 h 49529"/>
                  <a:gd name="connsiteX16" fmla="*/ 38100 w 50164"/>
                  <a:gd name="connsiteY16" fmla="*/ 48260 h 49529"/>
                  <a:gd name="connsiteX17" fmla="*/ 50165 w 50164"/>
                  <a:gd name="connsiteY17" fmla="*/ 48260 h 49529"/>
                  <a:gd name="connsiteX18" fmla="*/ 50165 w 50164"/>
                  <a:gd name="connsiteY18" fmla="*/ 635 h 49529"/>
                  <a:gd name="connsiteX19" fmla="*/ 38100 w 50164"/>
                  <a:gd name="connsiteY19" fmla="*/ 635 h 49529"/>
                  <a:gd name="connsiteX20" fmla="*/ 38100 w 50164"/>
                  <a:gd name="connsiteY20" fmla="*/ 508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4" h="49529">
                    <a:moveTo>
                      <a:pt x="37465" y="32385"/>
                    </a:moveTo>
                    <a:lnTo>
                      <a:pt x="37465" y="32385"/>
                    </a:lnTo>
                    <a:cubicBezTo>
                      <a:pt x="34925" y="36195"/>
                      <a:pt x="30480" y="38735"/>
                      <a:pt x="25400" y="38735"/>
                    </a:cubicBez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6510"/>
                      <a:pt x="19050" y="12065"/>
                      <a:pt x="25400" y="12065"/>
                    </a:cubicBezTo>
                    <a:cubicBezTo>
                      <a:pt x="30480" y="12065"/>
                      <a:pt x="34925" y="14605"/>
                      <a:pt x="37465" y="18415"/>
                    </a:cubicBezTo>
                    <a:lnTo>
                      <a:pt x="37465" y="18415"/>
                    </a:lnTo>
                    <a:lnTo>
                      <a:pt x="37465" y="32385"/>
                    </a:lnTo>
                    <a:close/>
                    <a:moveTo>
                      <a:pt x="38100" y="5080"/>
                    </a:moveTo>
                    <a:lnTo>
                      <a:pt x="38100" y="5080"/>
                    </a:lnTo>
                    <a:cubicBezTo>
                      <a:pt x="33655" y="1270"/>
                      <a:pt x="29210" y="0"/>
                      <a:pt x="23495" y="0"/>
                    </a:cubicBez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1115"/>
                      <a:pt x="1905" y="36830"/>
                      <a:pt x="6350" y="41275"/>
                    </a:cubicBezTo>
                    <a:cubicBezTo>
                      <a:pt x="10795" y="46355"/>
                      <a:pt x="17145" y="49530"/>
                      <a:pt x="24130" y="49530"/>
                    </a:cubicBezTo>
                    <a:cubicBezTo>
                      <a:pt x="29210" y="49530"/>
                      <a:pt x="33655" y="47625"/>
                      <a:pt x="37465" y="44450"/>
                    </a:cubicBezTo>
                    <a:lnTo>
                      <a:pt x="38100" y="43815"/>
                    </a:lnTo>
                    <a:lnTo>
                      <a:pt x="38100" y="48260"/>
                    </a:lnTo>
                    <a:lnTo>
                      <a:pt x="50165" y="48260"/>
                    </a:lnTo>
                    <a:lnTo>
                      <a:pt x="50165" y="635"/>
                    </a:lnTo>
                    <a:lnTo>
                      <a:pt x="38100" y="635"/>
                    </a:lnTo>
                    <a:lnTo>
                      <a:pt x="38100" y="50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F97E4587-8F08-E78A-B871-62B1035B0477}"/>
                  </a:ext>
                </a:extLst>
              </p:cNvPr>
              <p:cNvSpPr/>
              <p:nvPr/>
            </p:nvSpPr>
            <p:spPr>
              <a:xfrm>
                <a:off x="3848100" y="2505710"/>
                <a:ext cx="48259" cy="48894"/>
              </a:xfrm>
              <a:custGeom>
                <a:avLst/>
                <a:gdLst>
                  <a:gd name="connsiteX0" fmla="*/ 26035 w 48259"/>
                  <a:gd name="connsiteY0" fmla="*/ 0 h 48894"/>
                  <a:gd name="connsiteX1" fmla="*/ 12700 w 48259"/>
                  <a:gd name="connsiteY1" fmla="*/ 5080 h 48894"/>
                  <a:gd name="connsiteX2" fmla="*/ 12065 w 48259"/>
                  <a:gd name="connsiteY2" fmla="*/ 5715 h 48894"/>
                  <a:gd name="connsiteX3" fmla="*/ 12065 w 48259"/>
                  <a:gd name="connsiteY3" fmla="*/ 1270 h 48894"/>
                  <a:gd name="connsiteX4" fmla="*/ 0 w 48259"/>
                  <a:gd name="connsiteY4" fmla="*/ 1270 h 48894"/>
                  <a:gd name="connsiteX5" fmla="*/ 0 w 48259"/>
                  <a:gd name="connsiteY5" fmla="*/ 48895 h 48894"/>
                  <a:gd name="connsiteX6" fmla="*/ 12700 w 48259"/>
                  <a:gd name="connsiteY6" fmla="*/ 48895 h 48894"/>
                  <a:gd name="connsiteX7" fmla="*/ 12700 w 48259"/>
                  <a:gd name="connsiteY7" fmla="*/ 17780 h 48894"/>
                  <a:gd name="connsiteX8" fmla="*/ 12700 w 48259"/>
                  <a:gd name="connsiteY8" fmla="*/ 17780 h 48894"/>
                  <a:gd name="connsiteX9" fmla="*/ 24765 w 48259"/>
                  <a:gd name="connsiteY9" fmla="*/ 11430 h 48894"/>
                  <a:gd name="connsiteX10" fmla="*/ 32385 w 48259"/>
                  <a:gd name="connsiteY10" fmla="*/ 13970 h 48894"/>
                  <a:gd name="connsiteX11" fmla="*/ 35560 w 48259"/>
                  <a:gd name="connsiteY11" fmla="*/ 23495 h 48894"/>
                  <a:gd name="connsiteX12" fmla="*/ 35560 w 48259"/>
                  <a:gd name="connsiteY12" fmla="*/ 48895 h 48894"/>
                  <a:gd name="connsiteX13" fmla="*/ 48260 w 48259"/>
                  <a:gd name="connsiteY13" fmla="*/ 48895 h 48894"/>
                  <a:gd name="connsiteX14" fmla="*/ 48260 w 48259"/>
                  <a:gd name="connsiteY14" fmla="*/ 24765 h 48894"/>
                  <a:gd name="connsiteX15" fmla="*/ 43180 w 48259"/>
                  <a:gd name="connsiteY15" fmla="*/ 8255 h 48894"/>
                  <a:gd name="connsiteX16" fmla="*/ 26035 w 48259"/>
                  <a:gd name="connsiteY16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48894">
                    <a:moveTo>
                      <a:pt x="26035" y="0"/>
                    </a:move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875"/>
                      <a:pt x="35560" y="19050"/>
                      <a:pt x="35560" y="23495"/>
                    </a:cubicBezTo>
                    <a:lnTo>
                      <a:pt x="35560" y="48895"/>
                    </a:lnTo>
                    <a:lnTo>
                      <a:pt x="48260" y="48895"/>
                    </a:lnTo>
                    <a:lnTo>
                      <a:pt x="48260" y="24765"/>
                    </a:lnTo>
                    <a:cubicBezTo>
                      <a:pt x="48260" y="17145"/>
                      <a:pt x="46990" y="12065"/>
                      <a:pt x="43180" y="8255"/>
                    </a:cubicBezTo>
                    <a:cubicBezTo>
                      <a:pt x="38100" y="3175"/>
                      <a:pt x="32385" y="0"/>
                      <a:pt x="260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4AE157CA-DB4F-891A-5550-BA563C5B2D76}"/>
                  </a:ext>
                </a:extLst>
              </p:cNvPr>
              <p:cNvSpPr/>
              <p:nvPr/>
            </p:nvSpPr>
            <p:spPr>
              <a:xfrm>
                <a:off x="3906520" y="2484120"/>
                <a:ext cx="50164" cy="71754"/>
              </a:xfrm>
              <a:custGeom>
                <a:avLst/>
                <a:gdLst>
                  <a:gd name="connsiteX0" fmla="*/ 37465 w 50164"/>
                  <a:gd name="connsiteY0" fmla="*/ 53975 h 71754"/>
                  <a:gd name="connsiteX1" fmla="*/ 37465 w 50164"/>
                  <a:gd name="connsiteY1" fmla="*/ 53975 h 71754"/>
                  <a:gd name="connsiteX2" fmla="*/ 25400 w 50164"/>
                  <a:gd name="connsiteY2" fmla="*/ 60325 h 71754"/>
                  <a:gd name="connsiteX3" fmla="*/ 12700 w 50164"/>
                  <a:gd name="connsiteY3" fmla="*/ 46990 h 71754"/>
                  <a:gd name="connsiteX4" fmla="*/ 25400 w 50164"/>
                  <a:gd name="connsiteY4" fmla="*/ 33655 h 71754"/>
                  <a:gd name="connsiteX5" fmla="*/ 37465 w 50164"/>
                  <a:gd name="connsiteY5" fmla="*/ 40005 h 71754"/>
                  <a:gd name="connsiteX6" fmla="*/ 37465 w 50164"/>
                  <a:gd name="connsiteY6" fmla="*/ 40005 h 71754"/>
                  <a:gd name="connsiteX7" fmla="*/ 37465 w 50164"/>
                  <a:gd name="connsiteY7" fmla="*/ 53975 h 71754"/>
                  <a:gd name="connsiteX8" fmla="*/ 37465 w 50164"/>
                  <a:gd name="connsiteY8" fmla="*/ 26670 h 71754"/>
                  <a:gd name="connsiteX9" fmla="*/ 37465 w 50164"/>
                  <a:gd name="connsiteY9" fmla="*/ 26670 h 71754"/>
                  <a:gd name="connsiteX10" fmla="*/ 23495 w 50164"/>
                  <a:gd name="connsiteY10" fmla="*/ 22225 h 71754"/>
                  <a:gd name="connsiteX11" fmla="*/ 0 w 50164"/>
                  <a:gd name="connsiteY11" fmla="*/ 46990 h 71754"/>
                  <a:gd name="connsiteX12" fmla="*/ 6350 w 50164"/>
                  <a:gd name="connsiteY12" fmla="*/ 63500 h 71754"/>
                  <a:gd name="connsiteX13" fmla="*/ 24130 w 50164"/>
                  <a:gd name="connsiteY13" fmla="*/ 71755 h 71754"/>
                  <a:gd name="connsiteX14" fmla="*/ 37465 w 50164"/>
                  <a:gd name="connsiteY14" fmla="*/ 66675 h 71754"/>
                  <a:gd name="connsiteX15" fmla="*/ 38100 w 50164"/>
                  <a:gd name="connsiteY15" fmla="*/ 66040 h 71754"/>
                  <a:gd name="connsiteX16" fmla="*/ 38100 w 50164"/>
                  <a:gd name="connsiteY16" fmla="*/ 70485 h 71754"/>
                  <a:gd name="connsiteX17" fmla="*/ 50165 w 50164"/>
                  <a:gd name="connsiteY17" fmla="*/ 70485 h 71754"/>
                  <a:gd name="connsiteX18" fmla="*/ 50165 w 50164"/>
                  <a:gd name="connsiteY18" fmla="*/ 0 h 71754"/>
                  <a:gd name="connsiteX19" fmla="*/ 37465 w 50164"/>
                  <a:gd name="connsiteY19" fmla="*/ 0 h 71754"/>
                  <a:gd name="connsiteX20" fmla="*/ 37465 w 50164"/>
                  <a:gd name="connsiteY20" fmla="*/ 26670 h 7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164" h="71754">
                    <a:moveTo>
                      <a:pt x="37465" y="53975"/>
                    </a:moveTo>
                    <a:lnTo>
                      <a:pt x="37465" y="53975"/>
                    </a:lnTo>
                    <a:cubicBezTo>
                      <a:pt x="34925" y="57785"/>
                      <a:pt x="30480" y="60325"/>
                      <a:pt x="25400" y="60325"/>
                    </a:cubicBezTo>
                    <a:cubicBezTo>
                      <a:pt x="17780" y="60325"/>
                      <a:pt x="12700" y="54610"/>
                      <a:pt x="12700" y="46990"/>
                    </a:cubicBezTo>
                    <a:cubicBezTo>
                      <a:pt x="12700" y="39370"/>
                      <a:pt x="18415" y="33655"/>
                      <a:pt x="25400" y="33655"/>
                    </a:cubicBezTo>
                    <a:cubicBezTo>
                      <a:pt x="30480" y="33655"/>
                      <a:pt x="34925" y="35560"/>
                      <a:pt x="37465" y="40005"/>
                    </a:cubicBezTo>
                    <a:lnTo>
                      <a:pt x="37465" y="40005"/>
                    </a:lnTo>
                    <a:lnTo>
                      <a:pt x="37465" y="53975"/>
                    </a:lnTo>
                    <a:close/>
                    <a:moveTo>
                      <a:pt x="37465" y="26670"/>
                    </a:moveTo>
                    <a:lnTo>
                      <a:pt x="37465" y="26670"/>
                    </a:lnTo>
                    <a:cubicBezTo>
                      <a:pt x="33020" y="23495"/>
                      <a:pt x="28575" y="22225"/>
                      <a:pt x="23495" y="22225"/>
                    </a:cubicBezTo>
                    <a:cubicBezTo>
                      <a:pt x="10160" y="22225"/>
                      <a:pt x="0" y="33020"/>
                      <a:pt x="0" y="46990"/>
                    </a:cubicBezTo>
                    <a:cubicBezTo>
                      <a:pt x="0" y="53340"/>
                      <a:pt x="1905" y="59055"/>
                      <a:pt x="6350" y="63500"/>
                    </a:cubicBezTo>
                    <a:cubicBezTo>
                      <a:pt x="10795" y="68580"/>
                      <a:pt x="17145" y="71755"/>
                      <a:pt x="24130" y="71755"/>
                    </a:cubicBezTo>
                    <a:cubicBezTo>
                      <a:pt x="29210" y="71755"/>
                      <a:pt x="33655" y="69850"/>
                      <a:pt x="37465" y="66675"/>
                    </a:cubicBezTo>
                    <a:lnTo>
                      <a:pt x="38100" y="66040"/>
                    </a:lnTo>
                    <a:lnTo>
                      <a:pt x="38100" y="70485"/>
                    </a:lnTo>
                    <a:lnTo>
                      <a:pt x="50165" y="70485"/>
                    </a:lnTo>
                    <a:lnTo>
                      <a:pt x="50165" y="0"/>
                    </a:lnTo>
                    <a:lnTo>
                      <a:pt x="37465" y="0"/>
                    </a:lnTo>
                    <a:lnTo>
                      <a:pt x="37465" y="266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D89BB52B-FFF7-61E3-6BF8-825D0C78CF63}"/>
                  </a:ext>
                </a:extLst>
              </p:cNvPr>
              <p:cNvSpPr/>
              <p:nvPr/>
            </p:nvSpPr>
            <p:spPr>
              <a:xfrm>
                <a:off x="3990340" y="2493645"/>
                <a:ext cx="41275" cy="61594"/>
              </a:xfrm>
              <a:custGeom>
                <a:avLst/>
                <a:gdLst>
                  <a:gd name="connsiteX0" fmla="*/ 26035 w 41275"/>
                  <a:gd name="connsiteY0" fmla="*/ 0 h 61594"/>
                  <a:gd name="connsiteX1" fmla="*/ 13335 w 41275"/>
                  <a:gd name="connsiteY1" fmla="*/ 0 h 61594"/>
                  <a:gd name="connsiteX2" fmla="*/ 13335 w 41275"/>
                  <a:gd name="connsiteY2" fmla="*/ 13335 h 61594"/>
                  <a:gd name="connsiteX3" fmla="*/ 0 w 41275"/>
                  <a:gd name="connsiteY3" fmla="*/ 13335 h 61594"/>
                  <a:gd name="connsiteX4" fmla="*/ 0 w 41275"/>
                  <a:gd name="connsiteY4" fmla="*/ 23495 h 61594"/>
                  <a:gd name="connsiteX5" fmla="*/ 13335 w 41275"/>
                  <a:gd name="connsiteY5" fmla="*/ 23495 h 61594"/>
                  <a:gd name="connsiteX6" fmla="*/ 13335 w 41275"/>
                  <a:gd name="connsiteY6" fmla="*/ 40640 h 61594"/>
                  <a:gd name="connsiteX7" fmla="*/ 17145 w 41275"/>
                  <a:gd name="connsiteY7" fmla="*/ 54610 h 61594"/>
                  <a:gd name="connsiteX8" fmla="*/ 33655 w 41275"/>
                  <a:gd name="connsiteY8" fmla="*/ 61595 h 61594"/>
                  <a:gd name="connsiteX9" fmla="*/ 41275 w 41275"/>
                  <a:gd name="connsiteY9" fmla="*/ 60960 h 61594"/>
                  <a:gd name="connsiteX10" fmla="*/ 39370 w 41275"/>
                  <a:gd name="connsiteY10" fmla="*/ 50165 h 61594"/>
                  <a:gd name="connsiteX11" fmla="*/ 34290 w 41275"/>
                  <a:gd name="connsiteY11" fmla="*/ 50800 h 61594"/>
                  <a:gd name="connsiteX12" fmla="*/ 27305 w 41275"/>
                  <a:gd name="connsiteY12" fmla="*/ 48260 h 61594"/>
                  <a:gd name="connsiteX13" fmla="*/ 25400 w 41275"/>
                  <a:gd name="connsiteY13" fmla="*/ 41910 h 61594"/>
                  <a:gd name="connsiteX14" fmla="*/ 25400 w 41275"/>
                  <a:gd name="connsiteY14" fmla="*/ 23495 h 61594"/>
                  <a:gd name="connsiteX15" fmla="*/ 41275 w 41275"/>
                  <a:gd name="connsiteY15" fmla="*/ 23495 h 61594"/>
                  <a:gd name="connsiteX16" fmla="*/ 41275 w 41275"/>
                  <a:gd name="connsiteY16" fmla="*/ 13335 h 61594"/>
                  <a:gd name="connsiteX17" fmla="*/ 25400 w 41275"/>
                  <a:gd name="connsiteY17" fmla="*/ 13335 h 61594"/>
                  <a:gd name="connsiteX18" fmla="*/ 25400 w 41275"/>
                  <a:gd name="connsiteY1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" h="61594">
                    <a:moveTo>
                      <a:pt x="26035" y="0"/>
                    </a:move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40005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275" y="23495"/>
                    </a:lnTo>
                    <a:lnTo>
                      <a:pt x="41275" y="13335"/>
                    </a:lnTo>
                    <a:lnTo>
                      <a:pt x="25400" y="13335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EDD1C1B-EB5A-3B68-6392-ADDE552B5692}"/>
                  </a:ext>
                </a:extLst>
              </p:cNvPr>
              <p:cNvSpPr/>
              <p:nvPr/>
            </p:nvSpPr>
            <p:spPr>
              <a:xfrm>
                <a:off x="4044315" y="2484120"/>
                <a:ext cx="48259" cy="70484"/>
              </a:xfrm>
              <a:custGeom>
                <a:avLst/>
                <a:gdLst>
                  <a:gd name="connsiteX0" fmla="*/ 26035 w 48259"/>
                  <a:gd name="connsiteY0" fmla="*/ 21590 h 70484"/>
                  <a:gd name="connsiteX1" fmla="*/ 13335 w 48259"/>
                  <a:gd name="connsiteY1" fmla="*/ 26035 h 70484"/>
                  <a:gd name="connsiteX2" fmla="*/ 12700 w 48259"/>
                  <a:gd name="connsiteY2" fmla="*/ 26035 h 70484"/>
                  <a:gd name="connsiteX3" fmla="*/ 12700 w 48259"/>
                  <a:gd name="connsiteY3" fmla="*/ 0 h 70484"/>
                  <a:gd name="connsiteX4" fmla="*/ 0 w 48259"/>
                  <a:gd name="connsiteY4" fmla="*/ 0 h 70484"/>
                  <a:gd name="connsiteX5" fmla="*/ 0 w 48259"/>
                  <a:gd name="connsiteY5" fmla="*/ 70485 h 70484"/>
                  <a:gd name="connsiteX6" fmla="*/ 12700 w 48259"/>
                  <a:gd name="connsiteY6" fmla="*/ 70485 h 70484"/>
                  <a:gd name="connsiteX7" fmla="*/ 12700 w 48259"/>
                  <a:gd name="connsiteY7" fmla="*/ 39370 h 70484"/>
                  <a:gd name="connsiteX8" fmla="*/ 12700 w 48259"/>
                  <a:gd name="connsiteY8" fmla="*/ 39370 h 70484"/>
                  <a:gd name="connsiteX9" fmla="*/ 24765 w 48259"/>
                  <a:gd name="connsiteY9" fmla="*/ 33020 h 70484"/>
                  <a:gd name="connsiteX10" fmla="*/ 32385 w 48259"/>
                  <a:gd name="connsiteY10" fmla="*/ 35560 h 70484"/>
                  <a:gd name="connsiteX11" fmla="*/ 35560 w 48259"/>
                  <a:gd name="connsiteY11" fmla="*/ 45085 h 70484"/>
                  <a:gd name="connsiteX12" fmla="*/ 35560 w 48259"/>
                  <a:gd name="connsiteY12" fmla="*/ 70485 h 70484"/>
                  <a:gd name="connsiteX13" fmla="*/ 48260 w 48259"/>
                  <a:gd name="connsiteY13" fmla="*/ 70485 h 70484"/>
                  <a:gd name="connsiteX14" fmla="*/ 48260 w 48259"/>
                  <a:gd name="connsiteY14" fmla="*/ 46355 h 70484"/>
                  <a:gd name="connsiteX15" fmla="*/ 43180 w 48259"/>
                  <a:gd name="connsiteY15" fmla="*/ 29845 h 70484"/>
                  <a:gd name="connsiteX16" fmla="*/ 26035 w 48259"/>
                  <a:gd name="connsiteY16" fmla="*/ 21590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70484">
                    <a:moveTo>
                      <a:pt x="26035" y="21590"/>
                    </a:moveTo>
                    <a:cubicBezTo>
                      <a:pt x="21590" y="21590"/>
                      <a:pt x="16510" y="22860"/>
                      <a:pt x="13335" y="26035"/>
                    </a:cubicBezTo>
                    <a:lnTo>
                      <a:pt x="12700" y="26035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70485"/>
                    </a:lnTo>
                    <a:lnTo>
                      <a:pt x="12700" y="70485"/>
                    </a:lnTo>
                    <a:lnTo>
                      <a:pt x="12700" y="39370"/>
                    </a:lnTo>
                    <a:lnTo>
                      <a:pt x="12700" y="39370"/>
                    </a:lnTo>
                    <a:cubicBezTo>
                      <a:pt x="13970" y="37465"/>
                      <a:pt x="18415" y="33020"/>
                      <a:pt x="24765" y="33020"/>
                    </a:cubicBezTo>
                    <a:cubicBezTo>
                      <a:pt x="27940" y="33020"/>
                      <a:pt x="30480" y="34290"/>
                      <a:pt x="32385" y="35560"/>
                    </a:cubicBezTo>
                    <a:cubicBezTo>
                      <a:pt x="34290" y="37465"/>
                      <a:pt x="35560" y="40640"/>
                      <a:pt x="35560" y="45085"/>
                    </a:cubicBezTo>
                    <a:lnTo>
                      <a:pt x="35560" y="70485"/>
                    </a:lnTo>
                    <a:lnTo>
                      <a:pt x="48260" y="70485"/>
                    </a:lnTo>
                    <a:lnTo>
                      <a:pt x="48260" y="46355"/>
                    </a:lnTo>
                    <a:cubicBezTo>
                      <a:pt x="48260" y="38735"/>
                      <a:pt x="46990" y="33655"/>
                      <a:pt x="43180" y="29845"/>
                    </a:cubicBezTo>
                    <a:cubicBezTo>
                      <a:pt x="38100" y="24765"/>
                      <a:pt x="32385" y="21590"/>
                      <a:pt x="26035" y="2159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1E0838F8-44AD-DB34-D4E2-EF65FEB9C481}"/>
                  </a:ext>
                </a:extLst>
              </p:cNvPr>
              <p:cNvSpPr/>
              <p:nvPr/>
            </p:nvSpPr>
            <p:spPr>
              <a:xfrm>
                <a:off x="4102100" y="2505710"/>
                <a:ext cx="45720" cy="49529"/>
              </a:xfrm>
              <a:custGeom>
                <a:avLst/>
                <a:gdLst>
                  <a:gd name="connsiteX0" fmla="*/ 12700 w 45720"/>
                  <a:gd name="connsiteY0" fmla="*/ 19050 h 49529"/>
                  <a:gd name="connsiteX1" fmla="*/ 12700 w 45720"/>
                  <a:gd name="connsiteY1" fmla="*/ 19050 h 49529"/>
                  <a:gd name="connsiteX2" fmla="*/ 23495 w 45720"/>
                  <a:gd name="connsiteY2" fmla="*/ 10160 h 49529"/>
                  <a:gd name="connsiteX3" fmla="*/ 33020 w 45720"/>
                  <a:gd name="connsiteY3" fmla="*/ 19050 h 49529"/>
                  <a:gd name="connsiteX4" fmla="*/ 33020 w 45720"/>
                  <a:gd name="connsiteY4" fmla="*/ 19050 h 49529"/>
                  <a:gd name="connsiteX5" fmla="*/ 12700 w 45720"/>
                  <a:gd name="connsiteY5" fmla="*/ 19050 h 49529"/>
                  <a:gd name="connsiteX6" fmla="*/ 23495 w 45720"/>
                  <a:gd name="connsiteY6" fmla="*/ 0 h 49529"/>
                  <a:gd name="connsiteX7" fmla="*/ 0 w 45720"/>
                  <a:gd name="connsiteY7" fmla="*/ 24765 h 49529"/>
                  <a:gd name="connsiteX8" fmla="*/ 24765 w 45720"/>
                  <a:gd name="connsiteY8" fmla="*/ 49530 h 49529"/>
                  <a:gd name="connsiteX9" fmla="*/ 44450 w 45720"/>
                  <a:gd name="connsiteY9" fmla="*/ 41275 h 49529"/>
                  <a:gd name="connsiteX10" fmla="*/ 37465 w 45720"/>
                  <a:gd name="connsiteY10" fmla="*/ 34290 h 49529"/>
                  <a:gd name="connsiteX11" fmla="*/ 25400 w 45720"/>
                  <a:gd name="connsiteY11" fmla="*/ 40005 h 49529"/>
                  <a:gd name="connsiteX12" fmla="*/ 12065 w 45720"/>
                  <a:gd name="connsiteY12" fmla="*/ 28575 h 49529"/>
                  <a:gd name="connsiteX13" fmla="*/ 12065 w 45720"/>
                  <a:gd name="connsiteY13" fmla="*/ 28575 h 49529"/>
                  <a:gd name="connsiteX14" fmla="*/ 45720 w 45720"/>
                  <a:gd name="connsiteY14" fmla="*/ 28575 h 49529"/>
                  <a:gd name="connsiteX15" fmla="*/ 45720 w 45720"/>
                  <a:gd name="connsiteY15" fmla="*/ 25400 h 49529"/>
                  <a:gd name="connsiteX16" fmla="*/ 23495 w 45720"/>
                  <a:gd name="connsiteY16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20" h="49529">
                    <a:moveTo>
                      <a:pt x="12700" y="19050"/>
                    </a:moveTo>
                    <a:lnTo>
                      <a:pt x="12700" y="19050"/>
                    </a:lnTo>
                    <a:cubicBezTo>
                      <a:pt x="13335" y="13970"/>
                      <a:pt x="18415" y="10160"/>
                      <a:pt x="23495" y="10160"/>
                    </a:cubicBezTo>
                    <a:cubicBezTo>
                      <a:pt x="29210" y="10160"/>
                      <a:pt x="33020" y="14605"/>
                      <a:pt x="33020" y="19050"/>
                    </a:cubicBezTo>
                    <a:lnTo>
                      <a:pt x="33020" y="19050"/>
                    </a:lnTo>
                    <a:lnTo>
                      <a:pt x="12700" y="19050"/>
                    </a:lnTo>
                    <a:close/>
                    <a:moveTo>
                      <a:pt x="23495" y="0"/>
                    </a:move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9530"/>
                      <a:pt x="40005" y="46355"/>
                      <a:pt x="44450" y="41275"/>
                    </a:cubicBezTo>
                    <a:lnTo>
                      <a:pt x="37465" y="34290"/>
                    </a:lnTo>
                    <a:cubicBezTo>
                      <a:pt x="36195" y="35560"/>
                      <a:pt x="31750" y="40005"/>
                      <a:pt x="25400" y="40005"/>
                    </a:cubicBezTo>
                    <a:cubicBezTo>
                      <a:pt x="18415" y="40005"/>
                      <a:pt x="12700" y="34925"/>
                      <a:pt x="12065" y="28575"/>
                    </a:cubicBezTo>
                    <a:lnTo>
                      <a:pt x="12065" y="28575"/>
                    </a:lnTo>
                    <a:lnTo>
                      <a:pt x="45720" y="28575"/>
                    </a:lnTo>
                    <a:cubicBezTo>
                      <a:pt x="45720" y="27305"/>
                      <a:pt x="45720" y="26670"/>
                      <a:pt x="45720" y="25400"/>
                    </a:cubicBezTo>
                    <a:cubicBezTo>
                      <a:pt x="45720" y="10795"/>
                      <a:pt x="36195" y="0"/>
                      <a:pt x="2349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D8B3207-990E-45C2-3586-CF0D39F833FA}"/>
                </a:ext>
              </a:extLst>
            </p:cNvPr>
            <p:cNvSpPr/>
            <p:nvPr/>
          </p:nvSpPr>
          <p:spPr>
            <a:xfrm>
              <a:off x="4184650" y="2485389"/>
              <a:ext cx="41909" cy="69214"/>
            </a:xfrm>
            <a:custGeom>
              <a:avLst/>
              <a:gdLst>
                <a:gd name="connsiteX0" fmla="*/ 0 w 41909"/>
                <a:gd name="connsiteY0" fmla="*/ 0 h 69214"/>
                <a:gd name="connsiteX1" fmla="*/ 0 w 41909"/>
                <a:gd name="connsiteY1" fmla="*/ 69215 h 69214"/>
                <a:gd name="connsiteX2" fmla="*/ 41910 w 41909"/>
                <a:gd name="connsiteY2" fmla="*/ 69215 h 69214"/>
                <a:gd name="connsiteX3" fmla="*/ 41910 w 41909"/>
                <a:gd name="connsiteY3" fmla="*/ 57785 h 69214"/>
                <a:gd name="connsiteX4" fmla="*/ 12700 w 41909"/>
                <a:gd name="connsiteY4" fmla="*/ 57785 h 69214"/>
                <a:gd name="connsiteX5" fmla="*/ 12700 w 41909"/>
                <a:gd name="connsiteY5" fmla="*/ 38100 h 69214"/>
                <a:gd name="connsiteX6" fmla="*/ 34290 w 41909"/>
                <a:gd name="connsiteY6" fmla="*/ 38100 h 69214"/>
                <a:gd name="connsiteX7" fmla="*/ 34290 w 41909"/>
                <a:gd name="connsiteY7" fmla="*/ 26670 h 69214"/>
                <a:gd name="connsiteX8" fmla="*/ 12700 w 41909"/>
                <a:gd name="connsiteY8" fmla="*/ 26670 h 69214"/>
                <a:gd name="connsiteX9" fmla="*/ 12700 w 41909"/>
                <a:gd name="connsiteY9" fmla="*/ 11430 h 69214"/>
                <a:gd name="connsiteX10" fmla="*/ 41275 w 41909"/>
                <a:gd name="connsiteY10" fmla="*/ 11430 h 69214"/>
                <a:gd name="connsiteX11" fmla="*/ 41275 w 41909"/>
                <a:gd name="connsiteY11" fmla="*/ 0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09" h="69214">
                  <a:moveTo>
                    <a:pt x="0" y="0"/>
                  </a:moveTo>
                  <a:lnTo>
                    <a:pt x="0" y="69215"/>
                  </a:lnTo>
                  <a:lnTo>
                    <a:pt x="41910" y="69215"/>
                  </a:lnTo>
                  <a:lnTo>
                    <a:pt x="41910" y="57785"/>
                  </a:lnTo>
                  <a:lnTo>
                    <a:pt x="12700" y="57785"/>
                  </a:lnTo>
                  <a:lnTo>
                    <a:pt x="12700" y="38100"/>
                  </a:lnTo>
                  <a:lnTo>
                    <a:pt x="34290" y="38100"/>
                  </a:lnTo>
                  <a:lnTo>
                    <a:pt x="34290" y="26670"/>
                  </a:lnTo>
                  <a:lnTo>
                    <a:pt x="12700" y="26670"/>
                  </a:lnTo>
                  <a:lnTo>
                    <a:pt x="12700" y="11430"/>
                  </a:lnTo>
                  <a:lnTo>
                    <a:pt x="41275" y="1143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C05B8E3-F561-DBD7-84F6-9D5FB21C8C6E}"/>
                </a:ext>
              </a:extLst>
            </p:cNvPr>
            <p:cNvSpPr/>
            <p:nvPr/>
          </p:nvSpPr>
          <p:spPr>
            <a:xfrm>
              <a:off x="4241165" y="2505710"/>
              <a:ext cx="48259" cy="48894"/>
            </a:xfrm>
            <a:custGeom>
              <a:avLst/>
              <a:gdLst>
                <a:gd name="connsiteX0" fmla="*/ 26035 w 48259"/>
                <a:gd name="connsiteY0" fmla="*/ 0 h 48894"/>
                <a:gd name="connsiteX1" fmla="*/ 12700 w 48259"/>
                <a:gd name="connsiteY1" fmla="*/ 5080 h 48894"/>
                <a:gd name="connsiteX2" fmla="*/ 12065 w 48259"/>
                <a:gd name="connsiteY2" fmla="*/ 5715 h 48894"/>
                <a:gd name="connsiteX3" fmla="*/ 12065 w 48259"/>
                <a:gd name="connsiteY3" fmla="*/ 1270 h 48894"/>
                <a:gd name="connsiteX4" fmla="*/ 0 w 48259"/>
                <a:gd name="connsiteY4" fmla="*/ 1270 h 48894"/>
                <a:gd name="connsiteX5" fmla="*/ 0 w 48259"/>
                <a:gd name="connsiteY5" fmla="*/ 48895 h 48894"/>
                <a:gd name="connsiteX6" fmla="*/ 12700 w 48259"/>
                <a:gd name="connsiteY6" fmla="*/ 48895 h 48894"/>
                <a:gd name="connsiteX7" fmla="*/ 12700 w 48259"/>
                <a:gd name="connsiteY7" fmla="*/ 17780 h 48894"/>
                <a:gd name="connsiteX8" fmla="*/ 12700 w 48259"/>
                <a:gd name="connsiteY8" fmla="*/ 17780 h 48894"/>
                <a:gd name="connsiteX9" fmla="*/ 24765 w 48259"/>
                <a:gd name="connsiteY9" fmla="*/ 11430 h 48894"/>
                <a:gd name="connsiteX10" fmla="*/ 32385 w 48259"/>
                <a:gd name="connsiteY10" fmla="*/ 13970 h 48894"/>
                <a:gd name="connsiteX11" fmla="*/ 35560 w 48259"/>
                <a:gd name="connsiteY11" fmla="*/ 23495 h 48894"/>
                <a:gd name="connsiteX12" fmla="*/ 35560 w 48259"/>
                <a:gd name="connsiteY12" fmla="*/ 48895 h 48894"/>
                <a:gd name="connsiteX13" fmla="*/ 48260 w 48259"/>
                <a:gd name="connsiteY13" fmla="*/ 48895 h 48894"/>
                <a:gd name="connsiteX14" fmla="*/ 48260 w 48259"/>
                <a:gd name="connsiteY14" fmla="*/ 24765 h 48894"/>
                <a:gd name="connsiteX15" fmla="*/ 43180 w 48259"/>
                <a:gd name="connsiteY15" fmla="*/ 8255 h 48894"/>
                <a:gd name="connsiteX16" fmla="*/ 26035 w 48259"/>
                <a:gd name="connsiteY16" fmla="*/ 0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59" h="48894">
                  <a:moveTo>
                    <a:pt x="26035" y="0"/>
                  </a:moveTo>
                  <a:cubicBezTo>
                    <a:pt x="20955" y="0"/>
                    <a:pt x="16510" y="1905"/>
                    <a:pt x="12700" y="5080"/>
                  </a:cubicBezTo>
                  <a:lnTo>
                    <a:pt x="12065" y="5715"/>
                  </a:lnTo>
                  <a:lnTo>
                    <a:pt x="12065" y="1270"/>
                  </a:lnTo>
                  <a:lnTo>
                    <a:pt x="0" y="1270"/>
                  </a:lnTo>
                  <a:lnTo>
                    <a:pt x="0" y="48895"/>
                  </a:lnTo>
                  <a:lnTo>
                    <a:pt x="12700" y="48895"/>
                  </a:lnTo>
                  <a:lnTo>
                    <a:pt x="12700" y="17780"/>
                  </a:lnTo>
                  <a:lnTo>
                    <a:pt x="12700" y="17780"/>
                  </a:lnTo>
                  <a:cubicBezTo>
                    <a:pt x="13970" y="15875"/>
                    <a:pt x="18415" y="11430"/>
                    <a:pt x="24765" y="11430"/>
                  </a:cubicBezTo>
                  <a:cubicBezTo>
                    <a:pt x="27940" y="11430"/>
                    <a:pt x="30480" y="12700"/>
                    <a:pt x="32385" y="13970"/>
                  </a:cubicBezTo>
                  <a:cubicBezTo>
                    <a:pt x="34290" y="15875"/>
                    <a:pt x="35560" y="19050"/>
                    <a:pt x="35560" y="23495"/>
                  </a:cubicBezTo>
                  <a:lnTo>
                    <a:pt x="35560" y="48895"/>
                  </a:lnTo>
                  <a:lnTo>
                    <a:pt x="48260" y="48895"/>
                  </a:lnTo>
                  <a:lnTo>
                    <a:pt x="48260" y="24765"/>
                  </a:lnTo>
                  <a:cubicBezTo>
                    <a:pt x="48260" y="17145"/>
                    <a:pt x="46990" y="12065"/>
                    <a:pt x="43180" y="8255"/>
                  </a:cubicBezTo>
                  <a:cubicBezTo>
                    <a:pt x="38100" y="3175"/>
                    <a:pt x="32385" y="0"/>
                    <a:pt x="26035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31AF459-0C31-6AE6-FD31-00E6569328B4}"/>
                </a:ext>
              </a:extLst>
            </p:cNvPr>
            <p:cNvSpPr/>
            <p:nvPr/>
          </p:nvSpPr>
          <p:spPr>
            <a:xfrm>
              <a:off x="4294504" y="2506979"/>
              <a:ext cx="52704" cy="47625"/>
            </a:xfrm>
            <a:custGeom>
              <a:avLst/>
              <a:gdLst>
                <a:gd name="connsiteX0" fmla="*/ 39370 w 52704"/>
                <a:gd name="connsiteY0" fmla="*/ 0 h 47625"/>
                <a:gd name="connsiteX1" fmla="*/ 26035 w 52704"/>
                <a:gd name="connsiteY1" fmla="*/ 29845 h 47625"/>
                <a:gd name="connsiteX2" fmla="*/ 26035 w 52704"/>
                <a:gd name="connsiteY2" fmla="*/ 29210 h 47625"/>
                <a:gd name="connsiteX3" fmla="*/ 12700 w 52704"/>
                <a:gd name="connsiteY3" fmla="*/ 0 h 47625"/>
                <a:gd name="connsiteX4" fmla="*/ 0 w 52704"/>
                <a:gd name="connsiteY4" fmla="*/ 0 h 47625"/>
                <a:gd name="connsiteX5" fmla="*/ 21590 w 52704"/>
                <a:gd name="connsiteY5" fmla="*/ 47625 h 47625"/>
                <a:gd name="connsiteX6" fmla="*/ 30480 w 52704"/>
                <a:gd name="connsiteY6" fmla="*/ 47625 h 47625"/>
                <a:gd name="connsiteX7" fmla="*/ 52705 w 52704"/>
                <a:gd name="connsiteY7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04" h="47625">
                  <a:moveTo>
                    <a:pt x="39370" y="0"/>
                  </a:moveTo>
                  <a:lnTo>
                    <a:pt x="26035" y="29845"/>
                  </a:lnTo>
                  <a:lnTo>
                    <a:pt x="26035" y="2921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21590" y="47625"/>
                  </a:lnTo>
                  <a:lnTo>
                    <a:pt x="3048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02A27B5-2A3F-D232-E48A-5960C31FD9B7}"/>
                </a:ext>
              </a:extLst>
            </p:cNvPr>
            <p:cNvSpPr/>
            <p:nvPr/>
          </p:nvSpPr>
          <p:spPr>
            <a:xfrm>
              <a:off x="4356100" y="2481579"/>
              <a:ext cx="16509" cy="16510"/>
            </a:xfrm>
            <a:custGeom>
              <a:avLst/>
              <a:gdLst>
                <a:gd name="connsiteX0" fmla="*/ 8255 w 16509"/>
                <a:gd name="connsiteY0" fmla="*/ 0 h 16510"/>
                <a:gd name="connsiteX1" fmla="*/ 0 w 16509"/>
                <a:gd name="connsiteY1" fmla="*/ 8255 h 16510"/>
                <a:gd name="connsiteX2" fmla="*/ 8255 w 16509"/>
                <a:gd name="connsiteY2" fmla="*/ 16510 h 16510"/>
                <a:gd name="connsiteX3" fmla="*/ 16510 w 16509"/>
                <a:gd name="connsiteY3" fmla="*/ 8255 h 16510"/>
                <a:gd name="connsiteX4" fmla="*/ 8255 w 16509"/>
                <a:gd name="connsiteY4" fmla="*/ 0 h 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9" h="16510">
                  <a:moveTo>
                    <a:pt x="8255" y="0"/>
                  </a:moveTo>
                  <a:cubicBezTo>
                    <a:pt x="3810" y="0"/>
                    <a:pt x="0" y="3810"/>
                    <a:pt x="0" y="8255"/>
                  </a:cubicBezTo>
                  <a:cubicBezTo>
                    <a:pt x="0" y="12700"/>
                    <a:pt x="3810" y="16510"/>
                    <a:pt x="8255" y="16510"/>
                  </a:cubicBezTo>
                  <a:cubicBezTo>
                    <a:pt x="12700" y="16510"/>
                    <a:pt x="16510" y="12700"/>
                    <a:pt x="16510" y="8255"/>
                  </a:cubicBezTo>
                  <a:cubicBezTo>
                    <a:pt x="16510" y="3175"/>
                    <a:pt x="12700" y="0"/>
                    <a:pt x="8255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8067061-9908-5741-2C3B-4C206F385D64}"/>
                </a:ext>
              </a:extLst>
            </p:cNvPr>
            <p:cNvSpPr/>
            <p:nvPr/>
          </p:nvSpPr>
          <p:spPr>
            <a:xfrm>
              <a:off x="4358005" y="2506980"/>
              <a:ext cx="12700" cy="47625"/>
            </a:xfrm>
            <a:custGeom>
              <a:avLst/>
              <a:gdLst>
                <a:gd name="connsiteX0" fmla="*/ 0 w 12700"/>
                <a:gd name="connsiteY0" fmla="*/ 0 h 47625"/>
                <a:gd name="connsiteX1" fmla="*/ 12700 w 12700"/>
                <a:gd name="connsiteY1" fmla="*/ 0 h 47625"/>
                <a:gd name="connsiteX2" fmla="*/ 12700 w 12700"/>
                <a:gd name="connsiteY2" fmla="*/ 47625 h 47625"/>
                <a:gd name="connsiteX3" fmla="*/ 0 w 1270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" h="47625">
                  <a:moveTo>
                    <a:pt x="0" y="0"/>
                  </a:moveTo>
                  <a:lnTo>
                    <a:pt x="12700" y="0"/>
                  </a:lnTo>
                  <a:lnTo>
                    <a:pt x="1270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9">
              <a:extLst>
                <a:ext uri="{FF2B5EF4-FFF2-40B4-BE49-F238E27FC236}">
                  <a16:creationId xmlns:a16="http://schemas.microsoft.com/office/drawing/2014/main" id="{760D0850-2A75-42A1-19BA-C3B9B94BF493}"/>
                </a:ext>
              </a:extLst>
            </p:cNvPr>
            <p:cNvGrpSpPr/>
            <p:nvPr/>
          </p:nvGrpSpPr>
          <p:grpSpPr>
            <a:xfrm>
              <a:off x="3100070" y="2190750"/>
              <a:ext cx="1691004" cy="364489"/>
              <a:chOff x="3100070" y="2190750"/>
              <a:chExt cx="1691004" cy="364489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0782BBDD-A4D6-526E-72C9-9290A398D149}"/>
                  </a:ext>
                </a:extLst>
              </p:cNvPr>
              <p:cNvSpPr/>
              <p:nvPr/>
            </p:nvSpPr>
            <p:spPr>
              <a:xfrm>
                <a:off x="4384675" y="2505710"/>
                <a:ext cx="30479" cy="48894"/>
              </a:xfrm>
              <a:custGeom>
                <a:avLst/>
                <a:gdLst>
                  <a:gd name="connsiteX0" fmla="*/ 26670 w 30479"/>
                  <a:gd name="connsiteY0" fmla="*/ 0 h 48894"/>
                  <a:gd name="connsiteX1" fmla="*/ 12700 w 30479"/>
                  <a:gd name="connsiteY1" fmla="*/ 5715 h 48894"/>
                  <a:gd name="connsiteX2" fmla="*/ 12065 w 30479"/>
                  <a:gd name="connsiteY2" fmla="*/ 6350 h 48894"/>
                  <a:gd name="connsiteX3" fmla="*/ 12065 w 30479"/>
                  <a:gd name="connsiteY3" fmla="*/ 1270 h 48894"/>
                  <a:gd name="connsiteX4" fmla="*/ 0 w 30479"/>
                  <a:gd name="connsiteY4" fmla="*/ 1270 h 48894"/>
                  <a:gd name="connsiteX5" fmla="*/ 0 w 30479"/>
                  <a:gd name="connsiteY5" fmla="*/ 48895 h 48894"/>
                  <a:gd name="connsiteX6" fmla="*/ 12700 w 30479"/>
                  <a:gd name="connsiteY6" fmla="*/ 48895 h 48894"/>
                  <a:gd name="connsiteX7" fmla="*/ 12700 w 30479"/>
                  <a:gd name="connsiteY7" fmla="*/ 18415 h 48894"/>
                  <a:gd name="connsiteX8" fmla="*/ 24765 w 30479"/>
                  <a:gd name="connsiteY8" fmla="*/ 11430 h 48894"/>
                  <a:gd name="connsiteX9" fmla="*/ 29210 w 30479"/>
                  <a:gd name="connsiteY9" fmla="*/ 12065 h 48894"/>
                  <a:gd name="connsiteX10" fmla="*/ 30480 w 30479"/>
                  <a:gd name="connsiteY10" fmla="*/ 635 h 48894"/>
                  <a:gd name="connsiteX11" fmla="*/ 30480 w 30479"/>
                  <a:gd name="connsiteY11" fmla="*/ 635 h 48894"/>
                  <a:gd name="connsiteX12" fmla="*/ 26670 w 30479"/>
                  <a:gd name="connsiteY12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48894">
                    <a:moveTo>
                      <a:pt x="26670" y="0"/>
                    </a:moveTo>
                    <a:cubicBezTo>
                      <a:pt x="20955" y="0"/>
                      <a:pt x="15875" y="1905"/>
                      <a:pt x="12700" y="5715"/>
                    </a:cubicBezTo>
                    <a:lnTo>
                      <a:pt x="12065" y="6350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8415"/>
                    </a:lnTo>
                    <a:cubicBezTo>
                      <a:pt x="13970" y="15240"/>
                      <a:pt x="19050" y="11430"/>
                      <a:pt x="24765" y="11430"/>
                    </a:cubicBezTo>
                    <a:cubicBezTo>
                      <a:pt x="26670" y="11430"/>
                      <a:pt x="27940" y="11430"/>
                      <a:pt x="29210" y="12065"/>
                    </a:cubicBezTo>
                    <a:lnTo>
                      <a:pt x="30480" y="635"/>
                    </a:lnTo>
                    <a:lnTo>
                      <a:pt x="30480" y="635"/>
                    </a:lnTo>
                    <a:cubicBezTo>
                      <a:pt x="29210" y="0"/>
                      <a:pt x="27940" y="0"/>
                      <a:pt x="2667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3120043D-F312-72EE-5B6D-E406390FC6AB}"/>
                  </a:ext>
                </a:extLst>
              </p:cNvPr>
              <p:cNvSpPr/>
              <p:nvPr/>
            </p:nvSpPr>
            <p:spPr>
              <a:xfrm>
                <a:off x="4422140" y="2505710"/>
                <a:ext cx="50800" cy="49529"/>
              </a:xfrm>
              <a:custGeom>
                <a:avLst/>
                <a:gdLst>
                  <a:gd name="connsiteX0" fmla="*/ 25400 w 50800"/>
                  <a:gd name="connsiteY0" fmla="*/ 38735 h 49529"/>
                  <a:gd name="connsiteX1" fmla="*/ 12700 w 50800"/>
                  <a:gd name="connsiteY1" fmla="*/ 25400 h 49529"/>
                  <a:gd name="connsiteX2" fmla="*/ 25400 w 50800"/>
                  <a:gd name="connsiteY2" fmla="*/ 12065 h 49529"/>
                  <a:gd name="connsiteX3" fmla="*/ 38100 w 50800"/>
                  <a:gd name="connsiteY3" fmla="*/ 25400 h 49529"/>
                  <a:gd name="connsiteX4" fmla="*/ 25400 w 50800"/>
                  <a:gd name="connsiteY4" fmla="*/ 38735 h 49529"/>
                  <a:gd name="connsiteX5" fmla="*/ 25400 w 50800"/>
                  <a:gd name="connsiteY5" fmla="*/ 0 h 49529"/>
                  <a:gd name="connsiteX6" fmla="*/ 0 w 50800"/>
                  <a:gd name="connsiteY6" fmla="*/ 24765 h 49529"/>
                  <a:gd name="connsiteX7" fmla="*/ 25400 w 50800"/>
                  <a:gd name="connsiteY7" fmla="*/ 49530 h 49529"/>
                  <a:gd name="connsiteX8" fmla="*/ 50800 w 50800"/>
                  <a:gd name="connsiteY8" fmla="*/ 24765 h 49529"/>
                  <a:gd name="connsiteX9" fmla="*/ 25400 w 50800"/>
                  <a:gd name="connsiteY9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49529">
                    <a:moveTo>
                      <a:pt x="25400" y="38735"/>
                    </a:moveTo>
                    <a:cubicBezTo>
                      <a:pt x="17780" y="38735"/>
                      <a:pt x="12700" y="33020"/>
                      <a:pt x="12700" y="25400"/>
                    </a:cubicBezTo>
                    <a:cubicBezTo>
                      <a:pt x="12700" y="17780"/>
                      <a:pt x="18415" y="12065"/>
                      <a:pt x="25400" y="12065"/>
                    </a:cubicBezTo>
                    <a:cubicBezTo>
                      <a:pt x="33020" y="12065"/>
                      <a:pt x="38100" y="17780"/>
                      <a:pt x="38100" y="25400"/>
                    </a:cubicBezTo>
                    <a:cubicBezTo>
                      <a:pt x="38100" y="33020"/>
                      <a:pt x="32385" y="38735"/>
                      <a:pt x="25400" y="38735"/>
                    </a:cubicBezTo>
                    <a:moveTo>
                      <a:pt x="25400" y="0"/>
                    </a:moveTo>
                    <a:cubicBezTo>
                      <a:pt x="11430" y="0"/>
                      <a:pt x="0" y="10795"/>
                      <a:pt x="0" y="24765"/>
                    </a:cubicBezTo>
                    <a:cubicBezTo>
                      <a:pt x="0" y="38735"/>
                      <a:pt x="11430" y="49530"/>
                      <a:pt x="25400" y="49530"/>
                    </a:cubicBezTo>
                    <a:cubicBezTo>
                      <a:pt x="39370" y="49530"/>
                      <a:pt x="50800" y="38735"/>
                      <a:pt x="50800" y="24765"/>
                    </a:cubicBezTo>
                    <a:cubicBezTo>
                      <a:pt x="50800" y="10795"/>
                      <a:pt x="39370" y="0"/>
                      <a:pt x="2540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EFBAECF-B457-35AB-E3BD-9A41BB2AA6C5}"/>
                  </a:ext>
                </a:extLst>
              </p:cNvPr>
              <p:cNvSpPr/>
              <p:nvPr/>
            </p:nvSpPr>
            <p:spPr>
              <a:xfrm>
                <a:off x="4484370" y="2505710"/>
                <a:ext cx="48259" cy="48894"/>
              </a:xfrm>
              <a:custGeom>
                <a:avLst/>
                <a:gdLst>
                  <a:gd name="connsiteX0" fmla="*/ 26035 w 48259"/>
                  <a:gd name="connsiteY0" fmla="*/ 0 h 48894"/>
                  <a:gd name="connsiteX1" fmla="*/ 12700 w 48259"/>
                  <a:gd name="connsiteY1" fmla="*/ 5080 h 48894"/>
                  <a:gd name="connsiteX2" fmla="*/ 12065 w 48259"/>
                  <a:gd name="connsiteY2" fmla="*/ 5715 h 48894"/>
                  <a:gd name="connsiteX3" fmla="*/ 12065 w 48259"/>
                  <a:gd name="connsiteY3" fmla="*/ 1270 h 48894"/>
                  <a:gd name="connsiteX4" fmla="*/ 0 w 48259"/>
                  <a:gd name="connsiteY4" fmla="*/ 1270 h 48894"/>
                  <a:gd name="connsiteX5" fmla="*/ 0 w 48259"/>
                  <a:gd name="connsiteY5" fmla="*/ 48895 h 48894"/>
                  <a:gd name="connsiteX6" fmla="*/ 12700 w 48259"/>
                  <a:gd name="connsiteY6" fmla="*/ 48895 h 48894"/>
                  <a:gd name="connsiteX7" fmla="*/ 12700 w 48259"/>
                  <a:gd name="connsiteY7" fmla="*/ 17780 h 48894"/>
                  <a:gd name="connsiteX8" fmla="*/ 12700 w 48259"/>
                  <a:gd name="connsiteY8" fmla="*/ 17780 h 48894"/>
                  <a:gd name="connsiteX9" fmla="*/ 24765 w 48259"/>
                  <a:gd name="connsiteY9" fmla="*/ 11430 h 48894"/>
                  <a:gd name="connsiteX10" fmla="*/ 32385 w 48259"/>
                  <a:gd name="connsiteY10" fmla="*/ 13970 h 48894"/>
                  <a:gd name="connsiteX11" fmla="*/ 35560 w 48259"/>
                  <a:gd name="connsiteY11" fmla="*/ 23495 h 48894"/>
                  <a:gd name="connsiteX12" fmla="*/ 35560 w 48259"/>
                  <a:gd name="connsiteY12" fmla="*/ 48895 h 48894"/>
                  <a:gd name="connsiteX13" fmla="*/ 48260 w 48259"/>
                  <a:gd name="connsiteY13" fmla="*/ 48895 h 48894"/>
                  <a:gd name="connsiteX14" fmla="*/ 48260 w 48259"/>
                  <a:gd name="connsiteY14" fmla="*/ 24765 h 48894"/>
                  <a:gd name="connsiteX15" fmla="*/ 43180 w 48259"/>
                  <a:gd name="connsiteY15" fmla="*/ 8255 h 48894"/>
                  <a:gd name="connsiteX16" fmla="*/ 26035 w 48259"/>
                  <a:gd name="connsiteY16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59" h="48894">
                    <a:moveTo>
                      <a:pt x="26035" y="0"/>
                    </a:move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875"/>
                      <a:pt x="35560" y="19050"/>
                      <a:pt x="35560" y="23495"/>
                    </a:cubicBezTo>
                    <a:lnTo>
                      <a:pt x="35560" y="48895"/>
                    </a:lnTo>
                    <a:lnTo>
                      <a:pt x="48260" y="48895"/>
                    </a:lnTo>
                    <a:lnTo>
                      <a:pt x="48260" y="24765"/>
                    </a:lnTo>
                    <a:cubicBezTo>
                      <a:pt x="48260" y="17145"/>
                      <a:pt x="46990" y="12065"/>
                      <a:pt x="43180" y="8255"/>
                    </a:cubicBezTo>
                    <a:cubicBezTo>
                      <a:pt x="38735" y="3175"/>
                      <a:pt x="32385" y="0"/>
                      <a:pt x="260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8A524BE7-E790-D703-E782-D652541FE394}"/>
                  </a:ext>
                </a:extLst>
              </p:cNvPr>
              <p:cNvSpPr/>
              <p:nvPr/>
            </p:nvSpPr>
            <p:spPr>
              <a:xfrm>
                <a:off x="4546600" y="2505710"/>
                <a:ext cx="81279" cy="49529"/>
              </a:xfrm>
              <a:custGeom>
                <a:avLst/>
                <a:gdLst>
                  <a:gd name="connsiteX0" fmla="*/ 58420 w 81279"/>
                  <a:gd name="connsiteY0" fmla="*/ 0 h 49529"/>
                  <a:gd name="connsiteX1" fmla="*/ 41275 w 81279"/>
                  <a:gd name="connsiteY1" fmla="*/ 7620 h 49529"/>
                  <a:gd name="connsiteX2" fmla="*/ 41275 w 81279"/>
                  <a:gd name="connsiteY2" fmla="*/ 7620 h 49529"/>
                  <a:gd name="connsiteX3" fmla="*/ 41275 w 81279"/>
                  <a:gd name="connsiteY3" fmla="*/ 7620 h 49529"/>
                  <a:gd name="connsiteX4" fmla="*/ 25400 w 81279"/>
                  <a:gd name="connsiteY4" fmla="*/ 0 h 49529"/>
                  <a:gd name="connsiteX5" fmla="*/ 12700 w 81279"/>
                  <a:gd name="connsiteY5" fmla="*/ 5080 h 49529"/>
                  <a:gd name="connsiteX6" fmla="*/ 12065 w 81279"/>
                  <a:gd name="connsiteY6" fmla="*/ 5715 h 49529"/>
                  <a:gd name="connsiteX7" fmla="*/ 12065 w 81279"/>
                  <a:gd name="connsiteY7" fmla="*/ 1270 h 49529"/>
                  <a:gd name="connsiteX8" fmla="*/ 0 w 81279"/>
                  <a:gd name="connsiteY8" fmla="*/ 1270 h 49529"/>
                  <a:gd name="connsiteX9" fmla="*/ 0 w 81279"/>
                  <a:gd name="connsiteY9" fmla="*/ 48895 h 49529"/>
                  <a:gd name="connsiteX10" fmla="*/ 12700 w 81279"/>
                  <a:gd name="connsiteY10" fmla="*/ 48895 h 49529"/>
                  <a:gd name="connsiteX11" fmla="*/ 12700 w 81279"/>
                  <a:gd name="connsiteY11" fmla="*/ 17780 h 49529"/>
                  <a:gd name="connsiteX12" fmla="*/ 12700 w 81279"/>
                  <a:gd name="connsiteY12" fmla="*/ 17780 h 49529"/>
                  <a:gd name="connsiteX13" fmla="*/ 24130 w 81279"/>
                  <a:gd name="connsiteY13" fmla="*/ 11430 h 49529"/>
                  <a:gd name="connsiteX14" fmla="*/ 31750 w 81279"/>
                  <a:gd name="connsiteY14" fmla="*/ 14605 h 49529"/>
                  <a:gd name="connsiteX15" fmla="*/ 34290 w 81279"/>
                  <a:gd name="connsiteY15" fmla="*/ 22860 h 49529"/>
                  <a:gd name="connsiteX16" fmla="*/ 34290 w 81279"/>
                  <a:gd name="connsiteY16" fmla="*/ 48895 h 49529"/>
                  <a:gd name="connsiteX17" fmla="*/ 46990 w 81279"/>
                  <a:gd name="connsiteY17" fmla="*/ 48895 h 49529"/>
                  <a:gd name="connsiteX18" fmla="*/ 46990 w 81279"/>
                  <a:gd name="connsiteY18" fmla="*/ 23495 h 49529"/>
                  <a:gd name="connsiteX19" fmla="*/ 46355 w 81279"/>
                  <a:gd name="connsiteY19" fmla="*/ 18415 h 49529"/>
                  <a:gd name="connsiteX20" fmla="*/ 46355 w 81279"/>
                  <a:gd name="connsiteY20" fmla="*/ 18415 h 49529"/>
                  <a:gd name="connsiteX21" fmla="*/ 46355 w 81279"/>
                  <a:gd name="connsiteY21" fmla="*/ 18415 h 49529"/>
                  <a:gd name="connsiteX22" fmla="*/ 58420 w 81279"/>
                  <a:gd name="connsiteY22" fmla="*/ 12065 h 49529"/>
                  <a:gd name="connsiteX23" fmla="*/ 66040 w 81279"/>
                  <a:gd name="connsiteY23" fmla="*/ 15240 h 49529"/>
                  <a:gd name="connsiteX24" fmla="*/ 68580 w 81279"/>
                  <a:gd name="connsiteY24" fmla="*/ 23495 h 49529"/>
                  <a:gd name="connsiteX25" fmla="*/ 68580 w 81279"/>
                  <a:gd name="connsiteY25" fmla="*/ 49530 h 49529"/>
                  <a:gd name="connsiteX26" fmla="*/ 81280 w 81279"/>
                  <a:gd name="connsiteY26" fmla="*/ 49530 h 49529"/>
                  <a:gd name="connsiteX27" fmla="*/ 81280 w 81279"/>
                  <a:gd name="connsiteY27" fmla="*/ 24130 h 49529"/>
                  <a:gd name="connsiteX28" fmla="*/ 76200 w 81279"/>
                  <a:gd name="connsiteY28" fmla="*/ 8255 h 49529"/>
                  <a:gd name="connsiteX29" fmla="*/ 58420 w 81279"/>
                  <a:gd name="connsiteY29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279" h="49529">
                    <a:moveTo>
                      <a:pt x="58420" y="0"/>
                    </a:moveTo>
                    <a:cubicBezTo>
                      <a:pt x="52070" y="0"/>
                      <a:pt x="45720" y="2540"/>
                      <a:pt x="41275" y="7620"/>
                    </a:cubicBezTo>
                    <a:lnTo>
                      <a:pt x="41275" y="7620"/>
                    </a:lnTo>
                    <a:lnTo>
                      <a:pt x="41275" y="7620"/>
                    </a:lnTo>
                    <a:cubicBezTo>
                      <a:pt x="37465" y="3175"/>
                      <a:pt x="31750" y="0"/>
                      <a:pt x="25400" y="0"/>
                    </a:cubicBezTo>
                    <a:cubicBezTo>
                      <a:pt x="20320" y="0"/>
                      <a:pt x="15875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6510"/>
                      <a:pt x="17780" y="11430"/>
                      <a:pt x="24130" y="11430"/>
                    </a:cubicBezTo>
                    <a:cubicBezTo>
                      <a:pt x="26035" y="11430"/>
                      <a:pt x="29210" y="12065"/>
                      <a:pt x="31750" y="14605"/>
                    </a:cubicBezTo>
                    <a:cubicBezTo>
                      <a:pt x="33655" y="16510"/>
                      <a:pt x="34290" y="19050"/>
                      <a:pt x="34290" y="22860"/>
                    </a:cubicBezTo>
                    <a:lnTo>
                      <a:pt x="34290" y="48895"/>
                    </a:lnTo>
                    <a:lnTo>
                      <a:pt x="46990" y="48895"/>
                    </a:lnTo>
                    <a:lnTo>
                      <a:pt x="46990" y="23495"/>
                    </a:lnTo>
                    <a:cubicBezTo>
                      <a:pt x="46990" y="21590"/>
                      <a:pt x="46990" y="19685"/>
                      <a:pt x="46355" y="18415"/>
                    </a:cubicBezTo>
                    <a:lnTo>
                      <a:pt x="46355" y="18415"/>
                    </a:lnTo>
                    <a:lnTo>
                      <a:pt x="46355" y="18415"/>
                    </a:lnTo>
                    <a:cubicBezTo>
                      <a:pt x="47625" y="15875"/>
                      <a:pt x="52070" y="12065"/>
                      <a:pt x="58420" y="12065"/>
                    </a:cubicBezTo>
                    <a:cubicBezTo>
                      <a:pt x="60325" y="12065"/>
                      <a:pt x="63500" y="12700"/>
                      <a:pt x="66040" y="15240"/>
                    </a:cubicBezTo>
                    <a:cubicBezTo>
                      <a:pt x="67945" y="17145"/>
                      <a:pt x="68580" y="19685"/>
                      <a:pt x="68580" y="23495"/>
                    </a:cubicBezTo>
                    <a:lnTo>
                      <a:pt x="68580" y="49530"/>
                    </a:lnTo>
                    <a:lnTo>
                      <a:pt x="81280" y="49530"/>
                    </a:lnTo>
                    <a:lnTo>
                      <a:pt x="81280" y="24130"/>
                    </a:lnTo>
                    <a:cubicBezTo>
                      <a:pt x="81280" y="17780"/>
                      <a:pt x="80010" y="12065"/>
                      <a:pt x="76200" y="8255"/>
                    </a:cubicBezTo>
                    <a:cubicBezTo>
                      <a:pt x="71120" y="3175"/>
                      <a:pt x="64770" y="0"/>
                      <a:pt x="58420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750375E-00D2-321E-2A45-E7A431E40A38}"/>
                  </a:ext>
                </a:extLst>
              </p:cNvPr>
              <p:cNvSpPr/>
              <p:nvPr/>
            </p:nvSpPr>
            <p:spPr>
              <a:xfrm>
                <a:off x="4637404" y="2505710"/>
                <a:ext cx="45748" cy="49529"/>
              </a:xfrm>
              <a:custGeom>
                <a:avLst/>
                <a:gdLst>
                  <a:gd name="connsiteX0" fmla="*/ 12700 w 45748"/>
                  <a:gd name="connsiteY0" fmla="*/ 19050 h 49529"/>
                  <a:gd name="connsiteX1" fmla="*/ 12700 w 45748"/>
                  <a:gd name="connsiteY1" fmla="*/ 19050 h 49529"/>
                  <a:gd name="connsiteX2" fmla="*/ 23495 w 45748"/>
                  <a:gd name="connsiteY2" fmla="*/ 10160 h 49529"/>
                  <a:gd name="connsiteX3" fmla="*/ 33020 w 45748"/>
                  <a:gd name="connsiteY3" fmla="*/ 19050 h 49529"/>
                  <a:gd name="connsiteX4" fmla="*/ 33020 w 45748"/>
                  <a:gd name="connsiteY4" fmla="*/ 19050 h 49529"/>
                  <a:gd name="connsiteX5" fmla="*/ 12700 w 45748"/>
                  <a:gd name="connsiteY5" fmla="*/ 19050 h 49529"/>
                  <a:gd name="connsiteX6" fmla="*/ 23495 w 45748"/>
                  <a:gd name="connsiteY6" fmla="*/ 0 h 49529"/>
                  <a:gd name="connsiteX7" fmla="*/ 0 w 45748"/>
                  <a:gd name="connsiteY7" fmla="*/ 24765 h 49529"/>
                  <a:gd name="connsiteX8" fmla="*/ 24765 w 45748"/>
                  <a:gd name="connsiteY8" fmla="*/ 49530 h 49529"/>
                  <a:gd name="connsiteX9" fmla="*/ 44450 w 45748"/>
                  <a:gd name="connsiteY9" fmla="*/ 41275 h 49529"/>
                  <a:gd name="connsiteX10" fmla="*/ 37465 w 45748"/>
                  <a:gd name="connsiteY10" fmla="*/ 34290 h 49529"/>
                  <a:gd name="connsiteX11" fmla="*/ 25400 w 45748"/>
                  <a:gd name="connsiteY11" fmla="*/ 40005 h 49529"/>
                  <a:gd name="connsiteX12" fmla="*/ 12065 w 45748"/>
                  <a:gd name="connsiteY12" fmla="*/ 28575 h 49529"/>
                  <a:gd name="connsiteX13" fmla="*/ 12065 w 45748"/>
                  <a:gd name="connsiteY13" fmla="*/ 28575 h 49529"/>
                  <a:gd name="connsiteX14" fmla="*/ 45720 w 45748"/>
                  <a:gd name="connsiteY14" fmla="*/ 28575 h 49529"/>
                  <a:gd name="connsiteX15" fmla="*/ 45720 w 45748"/>
                  <a:gd name="connsiteY15" fmla="*/ 25400 h 49529"/>
                  <a:gd name="connsiteX16" fmla="*/ 23495 w 45748"/>
                  <a:gd name="connsiteY16" fmla="*/ 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48" h="49529">
                    <a:moveTo>
                      <a:pt x="12700" y="19050"/>
                    </a:moveTo>
                    <a:lnTo>
                      <a:pt x="12700" y="19050"/>
                    </a:lnTo>
                    <a:cubicBezTo>
                      <a:pt x="13335" y="13970"/>
                      <a:pt x="18415" y="10160"/>
                      <a:pt x="23495" y="10160"/>
                    </a:cubicBezTo>
                    <a:cubicBezTo>
                      <a:pt x="29210" y="10160"/>
                      <a:pt x="33020" y="14605"/>
                      <a:pt x="33020" y="19050"/>
                    </a:cubicBezTo>
                    <a:lnTo>
                      <a:pt x="33020" y="19050"/>
                    </a:lnTo>
                    <a:lnTo>
                      <a:pt x="12700" y="19050"/>
                    </a:lnTo>
                    <a:close/>
                    <a:moveTo>
                      <a:pt x="23495" y="0"/>
                    </a:moveTo>
                    <a:cubicBezTo>
                      <a:pt x="10160" y="0"/>
                      <a:pt x="0" y="10795"/>
                      <a:pt x="0" y="24765"/>
                    </a:cubicBezTo>
                    <a:cubicBezTo>
                      <a:pt x="0" y="39370"/>
                      <a:pt x="10160" y="49530"/>
                      <a:pt x="24765" y="49530"/>
                    </a:cubicBezTo>
                    <a:cubicBezTo>
                      <a:pt x="32385" y="49530"/>
                      <a:pt x="40005" y="46355"/>
                      <a:pt x="44450" y="41275"/>
                    </a:cubicBezTo>
                    <a:lnTo>
                      <a:pt x="37465" y="34290"/>
                    </a:lnTo>
                    <a:cubicBezTo>
                      <a:pt x="36195" y="35560"/>
                      <a:pt x="31750" y="40005"/>
                      <a:pt x="25400" y="40005"/>
                    </a:cubicBezTo>
                    <a:cubicBezTo>
                      <a:pt x="18415" y="40005"/>
                      <a:pt x="12700" y="34925"/>
                      <a:pt x="12065" y="28575"/>
                    </a:cubicBezTo>
                    <a:lnTo>
                      <a:pt x="12065" y="28575"/>
                    </a:lnTo>
                    <a:lnTo>
                      <a:pt x="45720" y="28575"/>
                    </a:lnTo>
                    <a:cubicBezTo>
                      <a:pt x="45720" y="27305"/>
                      <a:pt x="45720" y="26670"/>
                      <a:pt x="45720" y="25400"/>
                    </a:cubicBezTo>
                    <a:cubicBezTo>
                      <a:pt x="46355" y="10795"/>
                      <a:pt x="36195" y="0"/>
                      <a:pt x="2349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54322BF-08AE-DE2C-D43F-4BBBB8EE4AFC}"/>
                  </a:ext>
                </a:extLst>
              </p:cNvPr>
              <p:cNvSpPr/>
              <p:nvPr/>
            </p:nvSpPr>
            <p:spPr>
              <a:xfrm>
                <a:off x="4694554" y="2505710"/>
                <a:ext cx="48260" cy="48894"/>
              </a:xfrm>
              <a:custGeom>
                <a:avLst/>
                <a:gdLst>
                  <a:gd name="connsiteX0" fmla="*/ 26035 w 48260"/>
                  <a:gd name="connsiteY0" fmla="*/ 0 h 48894"/>
                  <a:gd name="connsiteX1" fmla="*/ 12700 w 48260"/>
                  <a:gd name="connsiteY1" fmla="*/ 5080 h 48894"/>
                  <a:gd name="connsiteX2" fmla="*/ 12065 w 48260"/>
                  <a:gd name="connsiteY2" fmla="*/ 5715 h 48894"/>
                  <a:gd name="connsiteX3" fmla="*/ 12065 w 48260"/>
                  <a:gd name="connsiteY3" fmla="*/ 1270 h 48894"/>
                  <a:gd name="connsiteX4" fmla="*/ 0 w 48260"/>
                  <a:gd name="connsiteY4" fmla="*/ 1270 h 48894"/>
                  <a:gd name="connsiteX5" fmla="*/ 0 w 48260"/>
                  <a:gd name="connsiteY5" fmla="*/ 48895 h 48894"/>
                  <a:gd name="connsiteX6" fmla="*/ 12700 w 48260"/>
                  <a:gd name="connsiteY6" fmla="*/ 48895 h 48894"/>
                  <a:gd name="connsiteX7" fmla="*/ 12700 w 48260"/>
                  <a:gd name="connsiteY7" fmla="*/ 17780 h 48894"/>
                  <a:gd name="connsiteX8" fmla="*/ 12700 w 48260"/>
                  <a:gd name="connsiteY8" fmla="*/ 17780 h 48894"/>
                  <a:gd name="connsiteX9" fmla="*/ 24765 w 48260"/>
                  <a:gd name="connsiteY9" fmla="*/ 11430 h 48894"/>
                  <a:gd name="connsiteX10" fmla="*/ 32385 w 48260"/>
                  <a:gd name="connsiteY10" fmla="*/ 13970 h 48894"/>
                  <a:gd name="connsiteX11" fmla="*/ 35560 w 48260"/>
                  <a:gd name="connsiteY11" fmla="*/ 23495 h 48894"/>
                  <a:gd name="connsiteX12" fmla="*/ 35560 w 48260"/>
                  <a:gd name="connsiteY12" fmla="*/ 48895 h 48894"/>
                  <a:gd name="connsiteX13" fmla="*/ 48260 w 48260"/>
                  <a:gd name="connsiteY13" fmla="*/ 48895 h 48894"/>
                  <a:gd name="connsiteX14" fmla="*/ 48260 w 48260"/>
                  <a:gd name="connsiteY14" fmla="*/ 24765 h 48894"/>
                  <a:gd name="connsiteX15" fmla="*/ 43180 w 48260"/>
                  <a:gd name="connsiteY15" fmla="*/ 8255 h 48894"/>
                  <a:gd name="connsiteX16" fmla="*/ 26035 w 48260"/>
                  <a:gd name="connsiteY16" fmla="*/ 0 h 4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60" h="48894">
                    <a:moveTo>
                      <a:pt x="26035" y="0"/>
                    </a:moveTo>
                    <a:cubicBezTo>
                      <a:pt x="20955" y="0"/>
                      <a:pt x="16510" y="1905"/>
                      <a:pt x="12700" y="5080"/>
                    </a:cubicBezTo>
                    <a:lnTo>
                      <a:pt x="12065" y="5715"/>
                    </a:lnTo>
                    <a:lnTo>
                      <a:pt x="12065" y="1270"/>
                    </a:lnTo>
                    <a:lnTo>
                      <a:pt x="0" y="1270"/>
                    </a:lnTo>
                    <a:lnTo>
                      <a:pt x="0" y="48895"/>
                    </a:lnTo>
                    <a:lnTo>
                      <a:pt x="12700" y="48895"/>
                    </a:lnTo>
                    <a:lnTo>
                      <a:pt x="12700" y="17780"/>
                    </a:lnTo>
                    <a:lnTo>
                      <a:pt x="12700" y="17780"/>
                    </a:lnTo>
                    <a:cubicBezTo>
                      <a:pt x="13970" y="15875"/>
                      <a:pt x="18415" y="11430"/>
                      <a:pt x="24765" y="11430"/>
                    </a:cubicBezTo>
                    <a:cubicBezTo>
                      <a:pt x="27940" y="11430"/>
                      <a:pt x="30480" y="12700"/>
                      <a:pt x="32385" y="13970"/>
                    </a:cubicBezTo>
                    <a:cubicBezTo>
                      <a:pt x="34290" y="15875"/>
                      <a:pt x="35560" y="19050"/>
                      <a:pt x="35560" y="23495"/>
                    </a:cubicBezTo>
                    <a:lnTo>
                      <a:pt x="35560" y="48895"/>
                    </a:lnTo>
                    <a:lnTo>
                      <a:pt x="48260" y="48895"/>
                    </a:lnTo>
                    <a:lnTo>
                      <a:pt x="48260" y="24765"/>
                    </a:lnTo>
                    <a:cubicBezTo>
                      <a:pt x="48260" y="17145"/>
                      <a:pt x="46990" y="12065"/>
                      <a:pt x="43180" y="8255"/>
                    </a:cubicBezTo>
                    <a:cubicBezTo>
                      <a:pt x="38100" y="3175"/>
                      <a:pt x="32385" y="0"/>
                      <a:pt x="26035" y="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65ED6D6-E0AE-AB3D-F0DF-4F184CFFBDC2}"/>
                  </a:ext>
                </a:extLst>
              </p:cNvPr>
              <p:cNvSpPr/>
              <p:nvPr/>
            </p:nvSpPr>
            <p:spPr>
              <a:xfrm>
                <a:off x="4749165" y="2493645"/>
                <a:ext cx="41909" cy="61594"/>
              </a:xfrm>
              <a:custGeom>
                <a:avLst/>
                <a:gdLst>
                  <a:gd name="connsiteX0" fmla="*/ 41910 w 41909"/>
                  <a:gd name="connsiteY0" fmla="*/ 23495 h 61594"/>
                  <a:gd name="connsiteX1" fmla="*/ 41910 w 41909"/>
                  <a:gd name="connsiteY1" fmla="*/ 13335 h 61594"/>
                  <a:gd name="connsiteX2" fmla="*/ 26035 w 41909"/>
                  <a:gd name="connsiteY2" fmla="*/ 13335 h 61594"/>
                  <a:gd name="connsiteX3" fmla="*/ 26035 w 41909"/>
                  <a:gd name="connsiteY3" fmla="*/ 0 h 61594"/>
                  <a:gd name="connsiteX4" fmla="*/ 13335 w 41909"/>
                  <a:gd name="connsiteY4" fmla="*/ 0 h 61594"/>
                  <a:gd name="connsiteX5" fmla="*/ 13335 w 41909"/>
                  <a:gd name="connsiteY5" fmla="*/ 13335 h 61594"/>
                  <a:gd name="connsiteX6" fmla="*/ 0 w 41909"/>
                  <a:gd name="connsiteY6" fmla="*/ 13335 h 61594"/>
                  <a:gd name="connsiteX7" fmla="*/ 0 w 41909"/>
                  <a:gd name="connsiteY7" fmla="*/ 23495 h 61594"/>
                  <a:gd name="connsiteX8" fmla="*/ 13335 w 41909"/>
                  <a:gd name="connsiteY8" fmla="*/ 23495 h 61594"/>
                  <a:gd name="connsiteX9" fmla="*/ 13335 w 41909"/>
                  <a:gd name="connsiteY9" fmla="*/ 40640 h 61594"/>
                  <a:gd name="connsiteX10" fmla="*/ 17145 w 41909"/>
                  <a:gd name="connsiteY10" fmla="*/ 54610 h 61594"/>
                  <a:gd name="connsiteX11" fmla="*/ 33655 w 41909"/>
                  <a:gd name="connsiteY11" fmla="*/ 61595 h 61594"/>
                  <a:gd name="connsiteX12" fmla="*/ 41275 w 41909"/>
                  <a:gd name="connsiteY12" fmla="*/ 60960 h 61594"/>
                  <a:gd name="connsiteX13" fmla="*/ 39370 w 41909"/>
                  <a:gd name="connsiteY13" fmla="*/ 50165 h 61594"/>
                  <a:gd name="connsiteX14" fmla="*/ 34290 w 41909"/>
                  <a:gd name="connsiteY14" fmla="*/ 50800 h 61594"/>
                  <a:gd name="connsiteX15" fmla="*/ 27305 w 41909"/>
                  <a:gd name="connsiteY15" fmla="*/ 48260 h 61594"/>
                  <a:gd name="connsiteX16" fmla="*/ 25400 w 41909"/>
                  <a:gd name="connsiteY16" fmla="*/ 41910 h 61594"/>
                  <a:gd name="connsiteX17" fmla="*/ 25400 w 41909"/>
                  <a:gd name="connsiteY17" fmla="*/ 23495 h 61594"/>
                  <a:gd name="connsiteX18" fmla="*/ 41910 w 41909"/>
                  <a:gd name="connsiteY18" fmla="*/ 23495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909" h="61594">
                    <a:moveTo>
                      <a:pt x="41910" y="23495"/>
                    </a:moveTo>
                    <a:lnTo>
                      <a:pt x="41910" y="13335"/>
                    </a:lnTo>
                    <a:lnTo>
                      <a:pt x="26035" y="13335"/>
                    </a:lnTo>
                    <a:lnTo>
                      <a:pt x="26035" y="0"/>
                    </a:lnTo>
                    <a:lnTo>
                      <a:pt x="13335" y="0"/>
                    </a:lnTo>
                    <a:lnTo>
                      <a:pt x="13335" y="13335"/>
                    </a:lnTo>
                    <a:lnTo>
                      <a:pt x="0" y="13335"/>
                    </a:lnTo>
                    <a:lnTo>
                      <a:pt x="0" y="23495"/>
                    </a:lnTo>
                    <a:lnTo>
                      <a:pt x="13335" y="23495"/>
                    </a:lnTo>
                    <a:lnTo>
                      <a:pt x="13335" y="40640"/>
                    </a:lnTo>
                    <a:cubicBezTo>
                      <a:pt x="13335" y="47625"/>
                      <a:pt x="14605" y="51435"/>
                      <a:pt x="17145" y="54610"/>
                    </a:cubicBezTo>
                    <a:cubicBezTo>
                      <a:pt x="20320" y="59055"/>
                      <a:pt x="26035" y="61595"/>
                      <a:pt x="33655" y="61595"/>
                    </a:cubicBezTo>
                    <a:cubicBezTo>
                      <a:pt x="36195" y="61595"/>
                      <a:pt x="40005" y="60960"/>
                      <a:pt x="41275" y="60960"/>
                    </a:cubicBezTo>
                    <a:lnTo>
                      <a:pt x="39370" y="50165"/>
                    </a:lnTo>
                    <a:cubicBezTo>
                      <a:pt x="38100" y="50165"/>
                      <a:pt x="36195" y="50800"/>
                      <a:pt x="34290" y="50800"/>
                    </a:cubicBezTo>
                    <a:cubicBezTo>
                      <a:pt x="31115" y="50800"/>
                      <a:pt x="29210" y="50165"/>
                      <a:pt x="27305" y="48260"/>
                    </a:cubicBezTo>
                    <a:cubicBezTo>
                      <a:pt x="26035" y="46990"/>
                      <a:pt x="25400" y="45085"/>
                      <a:pt x="25400" y="41910"/>
                    </a:cubicBezTo>
                    <a:lnTo>
                      <a:pt x="25400" y="23495"/>
                    </a:lnTo>
                    <a:lnTo>
                      <a:pt x="41910" y="2349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00E7870-8DB1-19F7-BA60-CEF188C73949}"/>
                  </a:ext>
                </a:extLst>
              </p:cNvPr>
              <p:cNvSpPr/>
              <p:nvPr/>
            </p:nvSpPr>
            <p:spPr>
              <a:xfrm>
                <a:off x="3229610" y="2190750"/>
                <a:ext cx="42544" cy="41275"/>
              </a:xfrm>
              <a:custGeom>
                <a:avLst/>
                <a:gdLst>
                  <a:gd name="connsiteX0" fmla="*/ 33020 w 42544"/>
                  <a:gd name="connsiteY0" fmla="*/ 3810 h 41275"/>
                  <a:gd name="connsiteX1" fmla="*/ 20955 w 42544"/>
                  <a:gd name="connsiteY1" fmla="*/ 0 h 41275"/>
                  <a:gd name="connsiteX2" fmla="*/ 0 w 42544"/>
                  <a:gd name="connsiteY2" fmla="*/ 20955 h 41275"/>
                  <a:gd name="connsiteX3" fmla="*/ 5715 w 42544"/>
                  <a:gd name="connsiteY3" fmla="*/ 34925 h 41275"/>
                  <a:gd name="connsiteX4" fmla="*/ 17780 w 42544"/>
                  <a:gd name="connsiteY4" fmla="*/ 41275 h 41275"/>
                  <a:gd name="connsiteX5" fmla="*/ 21590 w 42544"/>
                  <a:gd name="connsiteY5" fmla="*/ 41275 h 41275"/>
                  <a:gd name="connsiteX6" fmla="*/ 42545 w 42544"/>
                  <a:gd name="connsiteY6" fmla="*/ 20320 h 41275"/>
                  <a:gd name="connsiteX7" fmla="*/ 41275 w 42544"/>
                  <a:gd name="connsiteY7" fmla="*/ 13970 h 41275"/>
                  <a:gd name="connsiteX8" fmla="*/ 33020 w 42544"/>
                  <a:gd name="connsiteY8" fmla="*/ 381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44" h="41275">
                    <a:moveTo>
                      <a:pt x="33020" y="3810"/>
                    </a:moveTo>
                    <a:cubicBezTo>
                      <a:pt x="29845" y="1270"/>
                      <a:pt x="25400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6670"/>
                      <a:pt x="1905" y="31115"/>
                      <a:pt x="5715" y="34925"/>
                    </a:cubicBezTo>
                    <a:cubicBezTo>
                      <a:pt x="8890" y="38100"/>
                      <a:pt x="12700" y="40640"/>
                      <a:pt x="17780" y="41275"/>
                    </a:cubicBezTo>
                    <a:cubicBezTo>
                      <a:pt x="19050" y="41275"/>
                      <a:pt x="20320" y="41275"/>
                      <a:pt x="21590" y="41275"/>
                    </a:cubicBezTo>
                    <a:cubicBezTo>
                      <a:pt x="33020" y="41275"/>
                      <a:pt x="42545" y="31750"/>
                      <a:pt x="42545" y="20320"/>
                    </a:cubicBezTo>
                    <a:cubicBezTo>
                      <a:pt x="42545" y="18415"/>
                      <a:pt x="41910" y="15875"/>
                      <a:pt x="41275" y="13970"/>
                    </a:cubicBezTo>
                    <a:cubicBezTo>
                      <a:pt x="40005" y="10160"/>
                      <a:pt x="36830" y="6350"/>
                      <a:pt x="33020" y="381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466DBD21-CEE7-02F5-E66E-2F83A44F1D53}"/>
                  </a:ext>
                </a:extLst>
              </p:cNvPr>
              <p:cNvSpPr/>
              <p:nvPr/>
            </p:nvSpPr>
            <p:spPr>
              <a:xfrm>
                <a:off x="3260725" y="2299970"/>
                <a:ext cx="41909" cy="41909"/>
              </a:xfrm>
              <a:custGeom>
                <a:avLst/>
                <a:gdLst>
                  <a:gd name="connsiteX0" fmla="*/ 25400 w 41909"/>
                  <a:gd name="connsiteY0" fmla="*/ 635 h 41909"/>
                  <a:gd name="connsiteX1" fmla="*/ 20955 w 41909"/>
                  <a:gd name="connsiteY1" fmla="*/ 0 h 41909"/>
                  <a:gd name="connsiteX2" fmla="*/ 0 w 41909"/>
                  <a:gd name="connsiteY2" fmla="*/ 20955 h 41909"/>
                  <a:gd name="connsiteX3" fmla="*/ 3175 w 41909"/>
                  <a:gd name="connsiteY3" fmla="*/ 32385 h 41909"/>
                  <a:gd name="connsiteX4" fmla="*/ 13970 w 41909"/>
                  <a:gd name="connsiteY4" fmla="*/ 40640 h 41909"/>
                  <a:gd name="connsiteX5" fmla="*/ 20955 w 41909"/>
                  <a:gd name="connsiteY5" fmla="*/ 41910 h 41909"/>
                  <a:gd name="connsiteX6" fmla="*/ 41910 w 41909"/>
                  <a:gd name="connsiteY6" fmla="*/ 20955 h 41909"/>
                  <a:gd name="connsiteX7" fmla="*/ 36830 w 41909"/>
                  <a:gd name="connsiteY7" fmla="*/ 7620 h 41909"/>
                  <a:gd name="connsiteX8" fmla="*/ 25400 w 41909"/>
                  <a:gd name="connsiteY8" fmla="*/ 635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09" h="41909">
                    <a:moveTo>
                      <a:pt x="25400" y="635"/>
                    </a:moveTo>
                    <a:cubicBezTo>
                      <a:pt x="24130" y="635"/>
                      <a:pt x="22225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5400"/>
                      <a:pt x="1270" y="29210"/>
                      <a:pt x="3175" y="32385"/>
                    </a:cubicBezTo>
                    <a:cubicBezTo>
                      <a:pt x="5715" y="36195"/>
                      <a:pt x="9525" y="39370"/>
                      <a:pt x="13970" y="40640"/>
                    </a:cubicBezTo>
                    <a:cubicBezTo>
                      <a:pt x="15875" y="41275"/>
                      <a:pt x="18415" y="41910"/>
                      <a:pt x="20955" y="41910"/>
                    </a:cubicBezTo>
                    <a:cubicBezTo>
                      <a:pt x="32385" y="41910"/>
                      <a:pt x="41910" y="32385"/>
                      <a:pt x="41910" y="20955"/>
                    </a:cubicBezTo>
                    <a:cubicBezTo>
                      <a:pt x="41910" y="15875"/>
                      <a:pt x="40005" y="11430"/>
                      <a:pt x="36830" y="7620"/>
                    </a:cubicBezTo>
                    <a:cubicBezTo>
                      <a:pt x="33655" y="3810"/>
                      <a:pt x="29845" y="1270"/>
                      <a:pt x="25400" y="635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8E82EF9-534C-CD75-9049-1E8B77A70CF5}"/>
                  </a:ext>
                </a:extLst>
              </p:cNvPr>
              <p:cNvSpPr/>
              <p:nvPr/>
            </p:nvSpPr>
            <p:spPr>
              <a:xfrm>
                <a:off x="3183889" y="2395854"/>
                <a:ext cx="41275" cy="41910"/>
              </a:xfrm>
              <a:custGeom>
                <a:avLst/>
                <a:gdLst>
                  <a:gd name="connsiteX0" fmla="*/ 27940 w 41275"/>
                  <a:gd name="connsiteY0" fmla="*/ 1270 h 41910"/>
                  <a:gd name="connsiteX1" fmla="*/ 20955 w 41275"/>
                  <a:gd name="connsiteY1" fmla="*/ 0 h 41910"/>
                  <a:gd name="connsiteX2" fmla="*/ 0 w 41275"/>
                  <a:gd name="connsiteY2" fmla="*/ 20955 h 41910"/>
                  <a:gd name="connsiteX3" fmla="*/ 5715 w 41275"/>
                  <a:gd name="connsiteY3" fmla="*/ 35560 h 41910"/>
                  <a:gd name="connsiteX4" fmla="*/ 17780 w 41275"/>
                  <a:gd name="connsiteY4" fmla="*/ 41910 h 41910"/>
                  <a:gd name="connsiteX5" fmla="*/ 20320 w 41275"/>
                  <a:gd name="connsiteY5" fmla="*/ 41910 h 41910"/>
                  <a:gd name="connsiteX6" fmla="*/ 41275 w 41275"/>
                  <a:gd name="connsiteY6" fmla="*/ 20955 h 41910"/>
                  <a:gd name="connsiteX7" fmla="*/ 38100 w 41275"/>
                  <a:gd name="connsiteY7" fmla="*/ 9525 h 41910"/>
                  <a:gd name="connsiteX8" fmla="*/ 27940 w 41275"/>
                  <a:gd name="connsiteY8" fmla="*/ 127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75" h="41910">
                    <a:moveTo>
                      <a:pt x="27940" y="1270"/>
                    </a:moveTo>
                    <a:cubicBezTo>
                      <a:pt x="26035" y="635"/>
                      <a:pt x="23495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6670"/>
                      <a:pt x="2540" y="31750"/>
                      <a:pt x="5715" y="35560"/>
                    </a:cubicBezTo>
                    <a:cubicBezTo>
                      <a:pt x="8890" y="38735"/>
                      <a:pt x="13335" y="41275"/>
                      <a:pt x="17780" y="41910"/>
                    </a:cubicBezTo>
                    <a:cubicBezTo>
                      <a:pt x="18415" y="41910"/>
                      <a:pt x="19685" y="41910"/>
                      <a:pt x="20320" y="41910"/>
                    </a:cubicBezTo>
                    <a:cubicBezTo>
                      <a:pt x="31750" y="41910"/>
                      <a:pt x="41275" y="32385"/>
                      <a:pt x="41275" y="20955"/>
                    </a:cubicBezTo>
                    <a:cubicBezTo>
                      <a:pt x="41275" y="16510"/>
                      <a:pt x="40005" y="12700"/>
                      <a:pt x="38100" y="9525"/>
                    </a:cubicBezTo>
                    <a:cubicBezTo>
                      <a:pt x="36195" y="5715"/>
                      <a:pt x="32385" y="2540"/>
                      <a:pt x="27940" y="127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7D8AB08-A6E1-A9D1-F4F7-AC85D1135E24}"/>
                  </a:ext>
                </a:extLst>
              </p:cNvPr>
              <p:cNvSpPr/>
              <p:nvPr/>
            </p:nvSpPr>
            <p:spPr>
              <a:xfrm>
                <a:off x="3100070" y="2428239"/>
                <a:ext cx="41909" cy="41910"/>
              </a:xfrm>
              <a:custGeom>
                <a:avLst/>
                <a:gdLst>
                  <a:gd name="connsiteX0" fmla="*/ 24765 w 41909"/>
                  <a:gd name="connsiteY0" fmla="*/ 0 h 41910"/>
                  <a:gd name="connsiteX1" fmla="*/ 20955 w 41909"/>
                  <a:gd name="connsiteY1" fmla="*/ 0 h 41910"/>
                  <a:gd name="connsiteX2" fmla="*/ 0 w 41909"/>
                  <a:gd name="connsiteY2" fmla="*/ 20955 h 41910"/>
                  <a:gd name="connsiteX3" fmla="*/ 3175 w 41909"/>
                  <a:gd name="connsiteY3" fmla="*/ 31750 h 41910"/>
                  <a:gd name="connsiteX4" fmla="*/ 13335 w 41909"/>
                  <a:gd name="connsiteY4" fmla="*/ 40640 h 41910"/>
                  <a:gd name="connsiteX5" fmla="*/ 20955 w 41909"/>
                  <a:gd name="connsiteY5" fmla="*/ 41910 h 41910"/>
                  <a:gd name="connsiteX6" fmla="*/ 41910 w 41909"/>
                  <a:gd name="connsiteY6" fmla="*/ 20955 h 41910"/>
                  <a:gd name="connsiteX7" fmla="*/ 36195 w 41909"/>
                  <a:gd name="connsiteY7" fmla="*/ 6985 h 41910"/>
                  <a:gd name="connsiteX8" fmla="*/ 24765 w 41909"/>
                  <a:gd name="connsiteY8" fmla="*/ 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09" h="41910">
                    <a:moveTo>
                      <a:pt x="24765" y="0"/>
                    </a:moveTo>
                    <a:cubicBezTo>
                      <a:pt x="23495" y="0"/>
                      <a:pt x="22225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4765"/>
                      <a:pt x="1270" y="28575"/>
                      <a:pt x="3175" y="31750"/>
                    </a:cubicBezTo>
                    <a:cubicBezTo>
                      <a:pt x="5715" y="35560"/>
                      <a:pt x="8890" y="38735"/>
                      <a:pt x="13335" y="40640"/>
                    </a:cubicBezTo>
                    <a:cubicBezTo>
                      <a:pt x="15875" y="41910"/>
                      <a:pt x="18415" y="41910"/>
                      <a:pt x="20955" y="41910"/>
                    </a:cubicBezTo>
                    <a:cubicBezTo>
                      <a:pt x="32385" y="41910"/>
                      <a:pt x="41910" y="32385"/>
                      <a:pt x="41910" y="20955"/>
                    </a:cubicBezTo>
                    <a:cubicBezTo>
                      <a:pt x="41910" y="15240"/>
                      <a:pt x="40005" y="10795"/>
                      <a:pt x="36195" y="6985"/>
                    </a:cubicBezTo>
                    <a:cubicBezTo>
                      <a:pt x="33655" y="2540"/>
                      <a:pt x="29210" y="635"/>
                      <a:pt x="24765" y="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15A2357B-F02C-0DAA-D8C9-BB739265350D}"/>
                  </a:ext>
                </a:extLst>
              </p:cNvPr>
              <p:cNvSpPr/>
              <p:nvPr/>
            </p:nvSpPr>
            <p:spPr>
              <a:xfrm>
                <a:off x="3275965" y="2381885"/>
                <a:ext cx="42544" cy="41910"/>
              </a:xfrm>
              <a:custGeom>
                <a:avLst/>
                <a:gdLst>
                  <a:gd name="connsiteX0" fmla="*/ 33020 w 42544"/>
                  <a:gd name="connsiteY0" fmla="*/ 3810 h 41910"/>
                  <a:gd name="connsiteX1" fmla="*/ 20955 w 42544"/>
                  <a:gd name="connsiteY1" fmla="*/ 0 h 41910"/>
                  <a:gd name="connsiteX2" fmla="*/ 0 w 42544"/>
                  <a:gd name="connsiteY2" fmla="*/ 20955 h 41910"/>
                  <a:gd name="connsiteX3" fmla="*/ 9525 w 42544"/>
                  <a:gd name="connsiteY3" fmla="*/ 38100 h 41910"/>
                  <a:gd name="connsiteX4" fmla="*/ 21590 w 42544"/>
                  <a:gd name="connsiteY4" fmla="*/ 41910 h 41910"/>
                  <a:gd name="connsiteX5" fmla="*/ 22860 w 42544"/>
                  <a:gd name="connsiteY5" fmla="*/ 41910 h 41910"/>
                  <a:gd name="connsiteX6" fmla="*/ 42545 w 42544"/>
                  <a:gd name="connsiteY6" fmla="*/ 20955 h 41910"/>
                  <a:gd name="connsiteX7" fmla="*/ 41910 w 42544"/>
                  <a:gd name="connsiteY7" fmla="*/ 15240 h 41910"/>
                  <a:gd name="connsiteX8" fmla="*/ 33020 w 42544"/>
                  <a:gd name="connsiteY8" fmla="*/ 381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44" h="41910">
                    <a:moveTo>
                      <a:pt x="33020" y="3810"/>
                    </a:moveTo>
                    <a:cubicBezTo>
                      <a:pt x="29845" y="1270"/>
                      <a:pt x="25400" y="0"/>
                      <a:pt x="20955" y="0"/>
                    </a:cubicBez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27940"/>
                      <a:pt x="3810" y="34290"/>
                      <a:pt x="9525" y="38100"/>
                    </a:cubicBezTo>
                    <a:cubicBezTo>
                      <a:pt x="12700" y="40640"/>
                      <a:pt x="17145" y="41910"/>
                      <a:pt x="21590" y="41910"/>
                    </a:cubicBezTo>
                    <a:cubicBezTo>
                      <a:pt x="22225" y="41910"/>
                      <a:pt x="22225" y="41910"/>
                      <a:pt x="22860" y="41910"/>
                    </a:cubicBezTo>
                    <a:cubicBezTo>
                      <a:pt x="33655" y="41275"/>
                      <a:pt x="42545" y="32385"/>
                      <a:pt x="42545" y="20955"/>
                    </a:cubicBezTo>
                    <a:cubicBezTo>
                      <a:pt x="42545" y="19050"/>
                      <a:pt x="42545" y="17145"/>
                      <a:pt x="41910" y="15240"/>
                    </a:cubicBezTo>
                    <a:cubicBezTo>
                      <a:pt x="39370" y="10795"/>
                      <a:pt x="36830" y="6985"/>
                      <a:pt x="33020" y="3810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9085079-519C-9CC6-5220-876E89E13997}"/>
                  </a:ext>
                </a:extLst>
              </p:cNvPr>
              <p:cNvSpPr/>
              <p:nvPr/>
            </p:nvSpPr>
            <p:spPr>
              <a:xfrm>
                <a:off x="3250564" y="2472907"/>
                <a:ext cx="41910" cy="42962"/>
              </a:xfrm>
              <a:custGeom>
                <a:avLst/>
                <a:gdLst>
                  <a:gd name="connsiteX0" fmla="*/ 19685 w 41910"/>
                  <a:gd name="connsiteY0" fmla="*/ 417 h 42962"/>
                  <a:gd name="connsiteX1" fmla="*/ 0 w 41910"/>
                  <a:gd name="connsiteY1" fmla="*/ 21372 h 42962"/>
                  <a:gd name="connsiteX2" fmla="*/ 5080 w 41910"/>
                  <a:gd name="connsiteY2" fmla="*/ 35342 h 42962"/>
                  <a:gd name="connsiteX3" fmla="*/ 17145 w 41910"/>
                  <a:gd name="connsiteY3" fmla="*/ 42327 h 42962"/>
                  <a:gd name="connsiteX4" fmla="*/ 20955 w 41910"/>
                  <a:gd name="connsiteY4" fmla="*/ 42962 h 42962"/>
                  <a:gd name="connsiteX5" fmla="*/ 41910 w 41910"/>
                  <a:gd name="connsiteY5" fmla="*/ 22007 h 42962"/>
                  <a:gd name="connsiteX6" fmla="*/ 33020 w 41910"/>
                  <a:gd name="connsiteY6" fmla="*/ 4862 h 42962"/>
                  <a:gd name="connsiteX7" fmla="*/ 20955 w 41910"/>
                  <a:gd name="connsiteY7" fmla="*/ 1052 h 42962"/>
                  <a:gd name="connsiteX8" fmla="*/ 19685 w 41910"/>
                  <a:gd name="connsiteY8" fmla="*/ 417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10" h="42962">
                    <a:moveTo>
                      <a:pt x="19685" y="417"/>
                    </a:moveTo>
                    <a:cubicBezTo>
                      <a:pt x="8890" y="1052"/>
                      <a:pt x="0" y="9942"/>
                      <a:pt x="0" y="21372"/>
                    </a:cubicBezTo>
                    <a:cubicBezTo>
                      <a:pt x="0" y="26452"/>
                      <a:pt x="1905" y="31532"/>
                      <a:pt x="5080" y="35342"/>
                    </a:cubicBezTo>
                    <a:cubicBezTo>
                      <a:pt x="8255" y="38517"/>
                      <a:pt x="12065" y="41057"/>
                      <a:pt x="17145" y="42327"/>
                    </a:cubicBezTo>
                    <a:cubicBezTo>
                      <a:pt x="18415" y="42327"/>
                      <a:pt x="19685" y="42962"/>
                      <a:pt x="20955" y="42962"/>
                    </a:cubicBezTo>
                    <a:cubicBezTo>
                      <a:pt x="32385" y="42962"/>
                      <a:pt x="41910" y="33437"/>
                      <a:pt x="41910" y="22007"/>
                    </a:cubicBezTo>
                    <a:cubicBezTo>
                      <a:pt x="41910" y="15022"/>
                      <a:pt x="38100" y="8672"/>
                      <a:pt x="33020" y="4862"/>
                    </a:cubicBezTo>
                    <a:cubicBezTo>
                      <a:pt x="29845" y="2322"/>
                      <a:pt x="25400" y="1052"/>
                      <a:pt x="20955" y="1052"/>
                    </a:cubicBezTo>
                    <a:cubicBezTo>
                      <a:pt x="20955" y="-218"/>
                      <a:pt x="20320" y="-218"/>
                      <a:pt x="19685" y="417"/>
                    </a:cubicBezTo>
                  </a:path>
                </a:pathLst>
              </a:custGeom>
              <a:solidFill>
                <a:srgbClr val="E83D4D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F49A08-0B6E-CB24-3D9B-BAF719D77460}"/>
                </a:ext>
              </a:extLst>
            </p:cNvPr>
            <p:cNvSpPr/>
            <p:nvPr/>
          </p:nvSpPr>
          <p:spPr>
            <a:xfrm>
              <a:off x="1641475" y="2136775"/>
              <a:ext cx="419100" cy="419100"/>
            </a:xfrm>
            <a:custGeom>
              <a:avLst/>
              <a:gdLst>
                <a:gd name="connsiteX0" fmla="*/ 0 w 419100"/>
                <a:gd name="connsiteY0" fmla="*/ 0 h 419100"/>
                <a:gd name="connsiteX1" fmla="*/ 419100 w 419100"/>
                <a:gd name="connsiteY1" fmla="*/ 0 h 419100"/>
                <a:gd name="connsiteX2" fmla="*/ 419100 w 419100"/>
                <a:gd name="connsiteY2" fmla="*/ 419100 h 419100"/>
                <a:gd name="connsiteX3" fmla="*/ 0 w 419100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6100892-4EC7-6608-42C6-213708BF32EC}"/>
                </a:ext>
              </a:extLst>
            </p:cNvPr>
            <p:cNvSpPr/>
            <p:nvPr/>
          </p:nvSpPr>
          <p:spPr>
            <a:xfrm>
              <a:off x="1720214" y="2216785"/>
              <a:ext cx="68580" cy="258444"/>
            </a:xfrm>
            <a:custGeom>
              <a:avLst/>
              <a:gdLst>
                <a:gd name="connsiteX0" fmla="*/ 0 w 68580"/>
                <a:gd name="connsiteY0" fmla="*/ 0 h 258444"/>
                <a:gd name="connsiteX1" fmla="*/ 27305 w 68580"/>
                <a:gd name="connsiteY1" fmla="*/ 0 h 258444"/>
                <a:gd name="connsiteX2" fmla="*/ 27305 w 68580"/>
                <a:gd name="connsiteY2" fmla="*/ 229870 h 258444"/>
                <a:gd name="connsiteX3" fmla="*/ 68580 w 68580"/>
                <a:gd name="connsiteY3" fmla="*/ 229870 h 258444"/>
                <a:gd name="connsiteX4" fmla="*/ 68580 w 68580"/>
                <a:gd name="connsiteY4" fmla="*/ 258445 h 258444"/>
                <a:gd name="connsiteX5" fmla="*/ 0 w 68580"/>
                <a:gd name="connsiteY5" fmla="*/ 258445 h 2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" h="258444">
                  <a:moveTo>
                    <a:pt x="0" y="0"/>
                  </a:moveTo>
                  <a:lnTo>
                    <a:pt x="27305" y="0"/>
                  </a:lnTo>
                  <a:lnTo>
                    <a:pt x="27305" y="229870"/>
                  </a:lnTo>
                  <a:lnTo>
                    <a:pt x="68580" y="229870"/>
                  </a:lnTo>
                  <a:lnTo>
                    <a:pt x="68580" y="258445"/>
                  </a:lnTo>
                  <a:lnTo>
                    <a:pt x="0" y="258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1747CD3-144E-684A-E21F-79416970B545}"/>
                </a:ext>
              </a:extLst>
            </p:cNvPr>
            <p:cNvSpPr/>
            <p:nvPr/>
          </p:nvSpPr>
          <p:spPr>
            <a:xfrm>
              <a:off x="1912620" y="2216785"/>
              <a:ext cx="69214" cy="258444"/>
            </a:xfrm>
            <a:custGeom>
              <a:avLst/>
              <a:gdLst>
                <a:gd name="connsiteX0" fmla="*/ 0 w 69214"/>
                <a:gd name="connsiteY0" fmla="*/ 0 h 258444"/>
                <a:gd name="connsiteX1" fmla="*/ 69215 w 69214"/>
                <a:gd name="connsiteY1" fmla="*/ 0 h 258444"/>
                <a:gd name="connsiteX2" fmla="*/ 69215 w 69214"/>
                <a:gd name="connsiteY2" fmla="*/ 28575 h 258444"/>
                <a:gd name="connsiteX3" fmla="*/ 27305 w 69214"/>
                <a:gd name="connsiteY3" fmla="*/ 28575 h 258444"/>
                <a:gd name="connsiteX4" fmla="*/ 27305 w 69214"/>
                <a:gd name="connsiteY4" fmla="*/ 111125 h 258444"/>
                <a:gd name="connsiteX5" fmla="*/ 66675 w 69214"/>
                <a:gd name="connsiteY5" fmla="*/ 111125 h 258444"/>
                <a:gd name="connsiteX6" fmla="*/ 66675 w 69214"/>
                <a:gd name="connsiteY6" fmla="*/ 140970 h 258444"/>
                <a:gd name="connsiteX7" fmla="*/ 27305 w 69214"/>
                <a:gd name="connsiteY7" fmla="*/ 140970 h 258444"/>
                <a:gd name="connsiteX8" fmla="*/ 27305 w 69214"/>
                <a:gd name="connsiteY8" fmla="*/ 229870 h 258444"/>
                <a:gd name="connsiteX9" fmla="*/ 69215 w 69214"/>
                <a:gd name="connsiteY9" fmla="*/ 229870 h 258444"/>
                <a:gd name="connsiteX10" fmla="*/ 69215 w 69214"/>
                <a:gd name="connsiteY10" fmla="*/ 258445 h 258444"/>
                <a:gd name="connsiteX11" fmla="*/ 0 w 69214"/>
                <a:gd name="connsiteY11" fmla="*/ 258445 h 2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4" h="258444">
                  <a:moveTo>
                    <a:pt x="0" y="0"/>
                  </a:moveTo>
                  <a:lnTo>
                    <a:pt x="69215" y="0"/>
                  </a:lnTo>
                  <a:lnTo>
                    <a:pt x="69215" y="28575"/>
                  </a:lnTo>
                  <a:lnTo>
                    <a:pt x="27305" y="28575"/>
                  </a:lnTo>
                  <a:lnTo>
                    <a:pt x="27305" y="111125"/>
                  </a:lnTo>
                  <a:lnTo>
                    <a:pt x="66675" y="111125"/>
                  </a:lnTo>
                  <a:lnTo>
                    <a:pt x="66675" y="140970"/>
                  </a:lnTo>
                  <a:lnTo>
                    <a:pt x="27305" y="140970"/>
                  </a:lnTo>
                  <a:lnTo>
                    <a:pt x="27305" y="229870"/>
                  </a:lnTo>
                  <a:lnTo>
                    <a:pt x="69215" y="229870"/>
                  </a:lnTo>
                  <a:lnTo>
                    <a:pt x="69215" y="258445"/>
                  </a:lnTo>
                  <a:lnTo>
                    <a:pt x="0" y="258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D7EA813-001B-E8D7-C172-F6E31636FA96}"/>
                </a:ext>
              </a:extLst>
            </p:cNvPr>
            <p:cNvSpPr/>
            <p:nvPr/>
          </p:nvSpPr>
          <p:spPr>
            <a:xfrm>
              <a:off x="1807886" y="2216785"/>
              <a:ext cx="77820" cy="258444"/>
            </a:xfrm>
            <a:custGeom>
              <a:avLst/>
              <a:gdLst>
                <a:gd name="connsiteX0" fmla="*/ 5038 w 77820"/>
                <a:gd name="connsiteY0" fmla="*/ 258445 h 258444"/>
                <a:gd name="connsiteX1" fmla="*/ 5038 w 77820"/>
                <a:gd name="connsiteY1" fmla="*/ 230505 h 258444"/>
                <a:gd name="connsiteX2" fmla="*/ 13928 w 77820"/>
                <a:gd name="connsiteY2" fmla="*/ 230505 h 258444"/>
                <a:gd name="connsiteX3" fmla="*/ 47584 w 77820"/>
                <a:gd name="connsiteY3" fmla="*/ 204470 h 258444"/>
                <a:gd name="connsiteX4" fmla="*/ 25993 w 77820"/>
                <a:gd name="connsiteY4" fmla="*/ 136525 h 258444"/>
                <a:gd name="connsiteX5" fmla="*/ 25993 w 77820"/>
                <a:gd name="connsiteY5" fmla="*/ 135890 h 258444"/>
                <a:gd name="connsiteX6" fmla="*/ 1228 w 77820"/>
                <a:gd name="connsiteY6" fmla="*/ 53975 h 258444"/>
                <a:gd name="connsiteX7" fmla="*/ 63459 w 77820"/>
                <a:gd name="connsiteY7" fmla="*/ 0 h 258444"/>
                <a:gd name="connsiteX8" fmla="*/ 72349 w 77820"/>
                <a:gd name="connsiteY8" fmla="*/ 0 h 258444"/>
                <a:gd name="connsiteX9" fmla="*/ 72349 w 77820"/>
                <a:gd name="connsiteY9" fmla="*/ 27940 h 258444"/>
                <a:gd name="connsiteX10" fmla="*/ 63459 w 77820"/>
                <a:gd name="connsiteY10" fmla="*/ 27940 h 258444"/>
                <a:gd name="connsiteX11" fmla="*/ 29803 w 77820"/>
                <a:gd name="connsiteY11" fmla="*/ 53340 h 258444"/>
                <a:gd name="connsiteX12" fmla="*/ 50759 w 77820"/>
                <a:gd name="connsiteY12" fmla="*/ 119380 h 258444"/>
                <a:gd name="connsiteX13" fmla="*/ 51393 w 77820"/>
                <a:gd name="connsiteY13" fmla="*/ 120650 h 258444"/>
                <a:gd name="connsiteX14" fmla="*/ 76793 w 77820"/>
                <a:gd name="connsiteY14" fmla="*/ 203835 h 258444"/>
                <a:gd name="connsiteX15" fmla="*/ 15198 w 77820"/>
                <a:gd name="connsiteY15" fmla="*/ 257810 h 258444"/>
                <a:gd name="connsiteX16" fmla="*/ 5038 w 77820"/>
                <a:gd name="connsiteY16" fmla="*/ 258445 h 2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820" h="258444">
                  <a:moveTo>
                    <a:pt x="5038" y="258445"/>
                  </a:moveTo>
                  <a:lnTo>
                    <a:pt x="5038" y="230505"/>
                  </a:lnTo>
                  <a:lnTo>
                    <a:pt x="13928" y="230505"/>
                  </a:lnTo>
                  <a:cubicBezTo>
                    <a:pt x="25359" y="230505"/>
                    <a:pt x="44409" y="222250"/>
                    <a:pt x="47584" y="204470"/>
                  </a:cubicBezTo>
                  <a:cubicBezTo>
                    <a:pt x="50123" y="187325"/>
                    <a:pt x="48218" y="174625"/>
                    <a:pt x="25993" y="136525"/>
                  </a:cubicBezTo>
                  <a:lnTo>
                    <a:pt x="25993" y="135890"/>
                  </a:lnTo>
                  <a:cubicBezTo>
                    <a:pt x="10753" y="110490"/>
                    <a:pt x="-4487" y="88900"/>
                    <a:pt x="1228" y="53975"/>
                  </a:cubicBezTo>
                  <a:cubicBezTo>
                    <a:pt x="6943" y="16510"/>
                    <a:pt x="36788" y="0"/>
                    <a:pt x="63459" y="0"/>
                  </a:cubicBezTo>
                  <a:lnTo>
                    <a:pt x="72349" y="0"/>
                  </a:lnTo>
                  <a:lnTo>
                    <a:pt x="72349" y="27940"/>
                  </a:lnTo>
                  <a:lnTo>
                    <a:pt x="63459" y="27940"/>
                  </a:lnTo>
                  <a:cubicBezTo>
                    <a:pt x="52028" y="27940"/>
                    <a:pt x="32343" y="35560"/>
                    <a:pt x="29803" y="53340"/>
                  </a:cubicBezTo>
                  <a:cubicBezTo>
                    <a:pt x="27263" y="70485"/>
                    <a:pt x="29168" y="81915"/>
                    <a:pt x="50759" y="119380"/>
                  </a:cubicBezTo>
                  <a:lnTo>
                    <a:pt x="51393" y="120650"/>
                  </a:lnTo>
                  <a:cubicBezTo>
                    <a:pt x="67268" y="146685"/>
                    <a:pt x="81874" y="169545"/>
                    <a:pt x="76793" y="203835"/>
                  </a:cubicBezTo>
                  <a:cubicBezTo>
                    <a:pt x="71078" y="241300"/>
                    <a:pt x="41868" y="257810"/>
                    <a:pt x="15198" y="257810"/>
                  </a:cubicBezTo>
                  <a:lnTo>
                    <a:pt x="5038" y="258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58A2A24-DC89-4477-181E-340952146E6E}"/>
                </a:ext>
              </a:extLst>
            </p:cNvPr>
            <p:cNvSpPr/>
            <p:nvPr/>
          </p:nvSpPr>
          <p:spPr>
            <a:xfrm>
              <a:off x="2138679" y="2237739"/>
              <a:ext cx="26670" cy="34925"/>
            </a:xfrm>
            <a:custGeom>
              <a:avLst/>
              <a:gdLst>
                <a:gd name="connsiteX0" fmla="*/ 10795 w 26670"/>
                <a:gd name="connsiteY0" fmla="*/ 4445 h 34925"/>
                <a:gd name="connsiteX1" fmla="*/ 0 w 26670"/>
                <a:gd name="connsiteY1" fmla="*/ 4445 h 34925"/>
                <a:gd name="connsiteX2" fmla="*/ 0 w 26670"/>
                <a:gd name="connsiteY2" fmla="*/ 0 h 34925"/>
                <a:gd name="connsiteX3" fmla="*/ 26670 w 26670"/>
                <a:gd name="connsiteY3" fmla="*/ 0 h 34925"/>
                <a:gd name="connsiteX4" fmla="*/ 26670 w 26670"/>
                <a:gd name="connsiteY4" fmla="*/ 4445 h 34925"/>
                <a:gd name="connsiteX5" fmla="*/ 15875 w 26670"/>
                <a:gd name="connsiteY5" fmla="*/ 4445 h 34925"/>
                <a:gd name="connsiteX6" fmla="*/ 15875 w 26670"/>
                <a:gd name="connsiteY6" fmla="*/ 34925 h 34925"/>
                <a:gd name="connsiteX7" fmla="*/ 10795 w 26670"/>
                <a:gd name="connsiteY7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" h="34925">
                  <a:moveTo>
                    <a:pt x="10795" y="4445"/>
                  </a:moveTo>
                  <a:lnTo>
                    <a:pt x="0" y="4445"/>
                  </a:lnTo>
                  <a:lnTo>
                    <a:pt x="0" y="0"/>
                  </a:lnTo>
                  <a:lnTo>
                    <a:pt x="26670" y="0"/>
                  </a:lnTo>
                  <a:lnTo>
                    <a:pt x="26670" y="4445"/>
                  </a:lnTo>
                  <a:lnTo>
                    <a:pt x="15875" y="4445"/>
                  </a:lnTo>
                  <a:lnTo>
                    <a:pt x="15875" y="34925"/>
                  </a:lnTo>
                  <a:lnTo>
                    <a:pt x="10795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5508FF9-CE60-FB09-7ABF-8E75871C8148}"/>
                </a:ext>
              </a:extLst>
            </p:cNvPr>
            <p:cNvSpPr/>
            <p:nvPr/>
          </p:nvSpPr>
          <p:spPr>
            <a:xfrm>
              <a:off x="2170429" y="2237739"/>
              <a:ext cx="26670" cy="34925"/>
            </a:xfrm>
            <a:custGeom>
              <a:avLst/>
              <a:gdLst>
                <a:gd name="connsiteX0" fmla="*/ 0 w 26670"/>
                <a:gd name="connsiteY0" fmla="*/ 0 h 34925"/>
                <a:gd name="connsiteX1" fmla="*/ 5080 w 26670"/>
                <a:gd name="connsiteY1" fmla="*/ 0 h 34925"/>
                <a:gd name="connsiteX2" fmla="*/ 5080 w 26670"/>
                <a:gd name="connsiteY2" fmla="*/ 14605 h 34925"/>
                <a:gd name="connsiteX3" fmla="*/ 21590 w 26670"/>
                <a:gd name="connsiteY3" fmla="*/ 14605 h 34925"/>
                <a:gd name="connsiteX4" fmla="*/ 21590 w 26670"/>
                <a:gd name="connsiteY4" fmla="*/ 0 h 34925"/>
                <a:gd name="connsiteX5" fmla="*/ 26670 w 26670"/>
                <a:gd name="connsiteY5" fmla="*/ 0 h 34925"/>
                <a:gd name="connsiteX6" fmla="*/ 26670 w 26670"/>
                <a:gd name="connsiteY6" fmla="*/ 34925 h 34925"/>
                <a:gd name="connsiteX7" fmla="*/ 21590 w 26670"/>
                <a:gd name="connsiteY7" fmla="*/ 34925 h 34925"/>
                <a:gd name="connsiteX8" fmla="*/ 21590 w 26670"/>
                <a:gd name="connsiteY8" fmla="*/ 19050 h 34925"/>
                <a:gd name="connsiteX9" fmla="*/ 5080 w 26670"/>
                <a:gd name="connsiteY9" fmla="*/ 19050 h 34925"/>
                <a:gd name="connsiteX10" fmla="*/ 5080 w 26670"/>
                <a:gd name="connsiteY10" fmla="*/ 34925 h 34925"/>
                <a:gd name="connsiteX11" fmla="*/ 0 w 26670"/>
                <a:gd name="connsiteY1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" h="34925">
                  <a:moveTo>
                    <a:pt x="0" y="0"/>
                  </a:moveTo>
                  <a:lnTo>
                    <a:pt x="5080" y="0"/>
                  </a:lnTo>
                  <a:lnTo>
                    <a:pt x="5080" y="14605"/>
                  </a:lnTo>
                  <a:lnTo>
                    <a:pt x="21590" y="14605"/>
                  </a:lnTo>
                  <a:lnTo>
                    <a:pt x="21590" y="0"/>
                  </a:lnTo>
                  <a:lnTo>
                    <a:pt x="26670" y="0"/>
                  </a:lnTo>
                  <a:lnTo>
                    <a:pt x="26670" y="34925"/>
                  </a:lnTo>
                  <a:lnTo>
                    <a:pt x="21590" y="34925"/>
                  </a:lnTo>
                  <a:lnTo>
                    <a:pt x="21590" y="19050"/>
                  </a:lnTo>
                  <a:lnTo>
                    <a:pt x="5080" y="19050"/>
                  </a:lnTo>
                  <a:lnTo>
                    <a:pt x="508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1B0FC7-0A73-3365-B905-AD23C62977B1}"/>
                </a:ext>
              </a:extLst>
            </p:cNvPr>
            <p:cNvSpPr/>
            <p:nvPr/>
          </p:nvSpPr>
          <p:spPr>
            <a:xfrm>
              <a:off x="2205989" y="2237739"/>
              <a:ext cx="19685" cy="34925"/>
            </a:xfrm>
            <a:custGeom>
              <a:avLst/>
              <a:gdLst>
                <a:gd name="connsiteX0" fmla="*/ 0 w 19685"/>
                <a:gd name="connsiteY0" fmla="*/ 0 h 34925"/>
                <a:gd name="connsiteX1" fmla="*/ 19685 w 19685"/>
                <a:gd name="connsiteY1" fmla="*/ 0 h 34925"/>
                <a:gd name="connsiteX2" fmla="*/ 19685 w 19685"/>
                <a:gd name="connsiteY2" fmla="*/ 4445 h 34925"/>
                <a:gd name="connsiteX3" fmla="*/ 5080 w 19685"/>
                <a:gd name="connsiteY3" fmla="*/ 4445 h 34925"/>
                <a:gd name="connsiteX4" fmla="*/ 5080 w 19685"/>
                <a:gd name="connsiteY4" fmla="*/ 14605 h 34925"/>
                <a:gd name="connsiteX5" fmla="*/ 18415 w 19685"/>
                <a:gd name="connsiteY5" fmla="*/ 14605 h 34925"/>
                <a:gd name="connsiteX6" fmla="*/ 18415 w 19685"/>
                <a:gd name="connsiteY6" fmla="*/ 19050 h 34925"/>
                <a:gd name="connsiteX7" fmla="*/ 5080 w 19685"/>
                <a:gd name="connsiteY7" fmla="*/ 19050 h 34925"/>
                <a:gd name="connsiteX8" fmla="*/ 5080 w 19685"/>
                <a:gd name="connsiteY8" fmla="*/ 30480 h 34925"/>
                <a:gd name="connsiteX9" fmla="*/ 19685 w 19685"/>
                <a:gd name="connsiteY9" fmla="*/ 30480 h 34925"/>
                <a:gd name="connsiteX10" fmla="*/ 19685 w 19685"/>
                <a:gd name="connsiteY10" fmla="*/ 34925 h 34925"/>
                <a:gd name="connsiteX11" fmla="*/ 0 w 19685"/>
                <a:gd name="connsiteY1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85" h="34925">
                  <a:moveTo>
                    <a:pt x="0" y="0"/>
                  </a:moveTo>
                  <a:lnTo>
                    <a:pt x="19685" y="0"/>
                  </a:lnTo>
                  <a:lnTo>
                    <a:pt x="19685" y="4445"/>
                  </a:lnTo>
                  <a:lnTo>
                    <a:pt x="5080" y="4445"/>
                  </a:lnTo>
                  <a:lnTo>
                    <a:pt x="5080" y="14605"/>
                  </a:lnTo>
                  <a:lnTo>
                    <a:pt x="18415" y="14605"/>
                  </a:lnTo>
                  <a:lnTo>
                    <a:pt x="18415" y="19050"/>
                  </a:lnTo>
                  <a:lnTo>
                    <a:pt x="5080" y="19050"/>
                  </a:lnTo>
                  <a:lnTo>
                    <a:pt x="5080" y="30480"/>
                  </a:lnTo>
                  <a:lnTo>
                    <a:pt x="19685" y="30480"/>
                  </a:lnTo>
                  <a:lnTo>
                    <a:pt x="19685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447562-A16A-851A-646C-18B9E01D00AC}"/>
                </a:ext>
              </a:extLst>
            </p:cNvPr>
            <p:cNvSpPr/>
            <p:nvPr/>
          </p:nvSpPr>
          <p:spPr>
            <a:xfrm>
              <a:off x="2254250" y="2216785"/>
              <a:ext cx="31750" cy="55879"/>
            </a:xfrm>
            <a:custGeom>
              <a:avLst/>
              <a:gdLst>
                <a:gd name="connsiteX0" fmla="*/ 0 w 31750"/>
                <a:gd name="connsiteY0" fmla="*/ 0 h 55879"/>
                <a:gd name="connsiteX1" fmla="*/ 8255 w 31750"/>
                <a:gd name="connsiteY1" fmla="*/ 0 h 55879"/>
                <a:gd name="connsiteX2" fmla="*/ 8255 w 31750"/>
                <a:gd name="connsiteY2" fmla="*/ 48895 h 55879"/>
                <a:gd name="connsiteX3" fmla="*/ 31750 w 31750"/>
                <a:gd name="connsiteY3" fmla="*/ 48895 h 55879"/>
                <a:gd name="connsiteX4" fmla="*/ 31750 w 31750"/>
                <a:gd name="connsiteY4" fmla="*/ 55880 h 55879"/>
                <a:gd name="connsiteX5" fmla="*/ 0 w 31750"/>
                <a:gd name="connsiteY5" fmla="*/ 55880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55879">
                  <a:moveTo>
                    <a:pt x="0" y="0"/>
                  </a:moveTo>
                  <a:lnTo>
                    <a:pt x="8255" y="0"/>
                  </a:lnTo>
                  <a:lnTo>
                    <a:pt x="8255" y="48895"/>
                  </a:lnTo>
                  <a:lnTo>
                    <a:pt x="31750" y="48895"/>
                  </a:lnTo>
                  <a:lnTo>
                    <a:pt x="31750" y="5588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8DAF3A6-057B-1F87-7B8C-3254C867D5B6}"/>
                </a:ext>
              </a:extLst>
            </p:cNvPr>
            <p:cNvSpPr/>
            <p:nvPr/>
          </p:nvSpPr>
          <p:spPr>
            <a:xfrm>
              <a:off x="2290445" y="2225039"/>
              <a:ext cx="44450" cy="48260"/>
            </a:xfrm>
            <a:custGeom>
              <a:avLst/>
              <a:gdLst>
                <a:gd name="connsiteX0" fmla="*/ 0 w 44450"/>
                <a:gd name="connsiteY0" fmla="*/ 24130 h 48260"/>
                <a:gd name="connsiteX1" fmla="*/ 22225 w 44450"/>
                <a:gd name="connsiteY1" fmla="*/ 48260 h 48260"/>
                <a:gd name="connsiteX2" fmla="*/ 44450 w 44450"/>
                <a:gd name="connsiteY2" fmla="*/ 24130 h 48260"/>
                <a:gd name="connsiteX3" fmla="*/ 22225 w 44450"/>
                <a:gd name="connsiteY3" fmla="*/ 0 h 48260"/>
                <a:gd name="connsiteX4" fmla="*/ 0 w 44450"/>
                <a:gd name="connsiteY4" fmla="*/ 24130 h 48260"/>
                <a:gd name="connsiteX5" fmla="*/ 6985 w 44450"/>
                <a:gd name="connsiteY5" fmla="*/ 24130 h 48260"/>
                <a:gd name="connsiteX6" fmla="*/ 22225 w 44450"/>
                <a:gd name="connsiteY6" fmla="*/ 5715 h 48260"/>
                <a:gd name="connsiteX7" fmla="*/ 37465 w 44450"/>
                <a:gd name="connsiteY7" fmla="*/ 24130 h 48260"/>
                <a:gd name="connsiteX8" fmla="*/ 22225 w 44450"/>
                <a:gd name="connsiteY8" fmla="*/ 42545 h 48260"/>
                <a:gd name="connsiteX9" fmla="*/ 6985 w 44450"/>
                <a:gd name="connsiteY9" fmla="*/ 24130 h 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48260">
                  <a:moveTo>
                    <a:pt x="0" y="24130"/>
                  </a:moveTo>
                  <a:cubicBezTo>
                    <a:pt x="0" y="38100"/>
                    <a:pt x="8255" y="48260"/>
                    <a:pt x="22225" y="48260"/>
                  </a:cubicBezTo>
                  <a:cubicBezTo>
                    <a:pt x="36195" y="48260"/>
                    <a:pt x="44450" y="38100"/>
                    <a:pt x="44450" y="24130"/>
                  </a:cubicBezTo>
                  <a:cubicBezTo>
                    <a:pt x="44450" y="10160"/>
                    <a:pt x="36195" y="0"/>
                    <a:pt x="22225" y="0"/>
                  </a:cubicBezTo>
                  <a:cubicBezTo>
                    <a:pt x="8255" y="0"/>
                    <a:pt x="0" y="10795"/>
                    <a:pt x="0" y="24130"/>
                  </a:cubicBezTo>
                  <a:moveTo>
                    <a:pt x="6985" y="24130"/>
                  </a:moveTo>
                  <a:cubicBezTo>
                    <a:pt x="6985" y="14605"/>
                    <a:pt x="12065" y="5715"/>
                    <a:pt x="22225" y="5715"/>
                  </a:cubicBezTo>
                  <a:cubicBezTo>
                    <a:pt x="32385" y="5715"/>
                    <a:pt x="37465" y="14605"/>
                    <a:pt x="37465" y="24130"/>
                  </a:cubicBezTo>
                  <a:cubicBezTo>
                    <a:pt x="37465" y="33655"/>
                    <a:pt x="33020" y="42545"/>
                    <a:pt x="22225" y="42545"/>
                  </a:cubicBezTo>
                  <a:cubicBezTo>
                    <a:pt x="12065" y="42545"/>
                    <a:pt x="6985" y="33655"/>
                    <a:pt x="6985" y="2413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F6EFFCD-2DAD-73C0-0C61-61BA445EF165}"/>
                </a:ext>
              </a:extLst>
            </p:cNvPr>
            <p:cNvSpPr/>
            <p:nvPr/>
          </p:nvSpPr>
          <p:spPr>
            <a:xfrm>
              <a:off x="2344420" y="2226310"/>
              <a:ext cx="36194" cy="46354"/>
            </a:xfrm>
            <a:custGeom>
              <a:avLst/>
              <a:gdLst>
                <a:gd name="connsiteX0" fmla="*/ 0 w 36194"/>
                <a:gd name="connsiteY0" fmla="*/ 0 h 46354"/>
                <a:gd name="connsiteX1" fmla="*/ 8890 w 36194"/>
                <a:gd name="connsiteY1" fmla="*/ 0 h 46354"/>
                <a:gd name="connsiteX2" fmla="*/ 29845 w 36194"/>
                <a:gd name="connsiteY2" fmla="*/ 37465 h 46354"/>
                <a:gd name="connsiteX3" fmla="*/ 29845 w 36194"/>
                <a:gd name="connsiteY3" fmla="*/ 37465 h 46354"/>
                <a:gd name="connsiteX4" fmla="*/ 29845 w 36194"/>
                <a:gd name="connsiteY4" fmla="*/ 0 h 46354"/>
                <a:gd name="connsiteX5" fmla="*/ 36195 w 36194"/>
                <a:gd name="connsiteY5" fmla="*/ 0 h 46354"/>
                <a:gd name="connsiteX6" fmla="*/ 36195 w 36194"/>
                <a:gd name="connsiteY6" fmla="*/ 46355 h 46354"/>
                <a:gd name="connsiteX7" fmla="*/ 27940 w 36194"/>
                <a:gd name="connsiteY7" fmla="*/ 46355 h 46354"/>
                <a:gd name="connsiteX8" fmla="*/ 6985 w 36194"/>
                <a:gd name="connsiteY8" fmla="*/ 8255 h 46354"/>
                <a:gd name="connsiteX9" fmla="*/ 6985 w 36194"/>
                <a:gd name="connsiteY9" fmla="*/ 8255 h 46354"/>
                <a:gd name="connsiteX10" fmla="*/ 6985 w 36194"/>
                <a:gd name="connsiteY10" fmla="*/ 46355 h 46354"/>
                <a:gd name="connsiteX11" fmla="*/ 0 w 36194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4" h="46354">
                  <a:moveTo>
                    <a:pt x="0" y="0"/>
                  </a:moveTo>
                  <a:lnTo>
                    <a:pt x="8890" y="0"/>
                  </a:lnTo>
                  <a:lnTo>
                    <a:pt x="29845" y="37465"/>
                  </a:lnTo>
                  <a:lnTo>
                    <a:pt x="29845" y="37465"/>
                  </a:lnTo>
                  <a:lnTo>
                    <a:pt x="29845" y="0"/>
                  </a:lnTo>
                  <a:lnTo>
                    <a:pt x="36195" y="0"/>
                  </a:lnTo>
                  <a:lnTo>
                    <a:pt x="36195" y="46355"/>
                  </a:lnTo>
                  <a:lnTo>
                    <a:pt x="27940" y="46355"/>
                  </a:lnTo>
                  <a:lnTo>
                    <a:pt x="6985" y="8255"/>
                  </a:lnTo>
                  <a:lnTo>
                    <a:pt x="6985" y="8255"/>
                  </a:lnTo>
                  <a:lnTo>
                    <a:pt x="698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9">
              <a:extLst>
                <a:ext uri="{FF2B5EF4-FFF2-40B4-BE49-F238E27FC236}">
                  <a16:creationId xmlns:a16="http://schemas.microsoft.com/office/drawing/2014/main" id="{669D304B-2870-D677-3E38-33AABFFE9AEB}"/>
                </a:ext>
              </a:extLst>
            </p:cNvPr>
            <p:cNvGrpSpPr/>
            <p:nvPr/>
          </p:nvGrpSpPr>
          <p:grpSpPr>
            <a:xfrm>
              <a:off x="2392045" y="2225039"/>
              <a:ext cx="90169" cy="48260"/>
              <a:chOff x="2392045" y="2225039"/>
              <a:chExt cx="90169" cy="48260"/>
            </a:xfrm>
            <a:solidFill>
              <a:srgbClr val="FFFFFF"/>
            </a:solidFill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AAED0E41-94A3-8A0E-7813-300F38ED4386}"/>
                  </a:ext>
                </a:extLst>
              </p:cNvPr>
              <p:cNvSpPr/>
              <p:nvPr/>
            </p:nvSpPr>
            <p:spPr>
              <a:xfrm>
                <a:off x="2392045" y="2226310"/>
                <a:ext cx="38734" cy="46354"/>
              </a:xfrm>
              <a:custGeom>
                <a:avLst/>
                <a:gdLst>
                  <a:gd name="connsiteX0" fmla="*/ 0 w 38734"/>
                  <a:gd name="connsiteY0" fmla="*/ 46355 h 46354"/>
                  <a:gd name="connsiteX1" fmla="*/ 13970 w 38734"/>
                  <a:gd name="connsiteY1" fmla="*/ 46355 h 46354"/>
                  <a:gd name="connsiteX2" fmla="*/ 38735 w 38734"/>
                  <a:gd name="connsiteY2" fmla="*/ 22860 h 46354"/>
                  <a:gd name="connsiteX3" fmla="*/ 13970 w 38734"/>
                  <a:gd name="connsiteY3" fmla="*/ 0 h 46354"/>
                  <a:gd name="connsiteX4" fmla="*/ 0 w 38734"/>
                  <a:gd name="connsiteY4" fmla="*/ 0 h 46354"/>
                  <a:gd name="connsiteX5" fmla="*/ 0 w 38734"/>
                  <a:gd name="connsiteY5" fmla="*/ 46355 h 46354"/>
                  <a:gd name="connsiteX6" fmla="*/ 6985 w 38734"/>
                  <a:gd name="connsiteY6" fmla="*/ 5715 h 46354"/>
                  <a:gd name="connsiteX7" fmla="*/ 14605 w 38734"/>
                  <a:gd name="connsiteY7" fmla="*/ 5715 h 46354"/>
                  <a:gd name="connsiteX8" fmla="*/ 31750 w 38734"/>
                  <a:gd name="connsiteY8" fmla="*/ 22860 h 46354"/>
                  <a:gd name="connsiteX9" fmla="*/ 13970 w 38734"/>
                  <a:gd name="connsiteY9" fmla="*/ 40640 h 46354"/>
                  <a:gd name="connsiteX10" fmla="*/ 6985 w 38734"/>
                  <a:gd name="connsiteY10" fmla="*/ 40640 h 46354"/>
                  <a:gd name="connsiteX11" fmla="*/ 6985 w 38734"/>
                  <a:gd name="connsiteY11" fmla="*/ 5715 h 4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34" h="46354">
                    <a:moveTo>
                      <a:pt x="0" y="46355"/>
                    </a:moveTo>
                    <a:lnTo>
                      <a:pt x="13970" y="46355"/>
                    </a:lnTo>
                    <a:cubicBezTo>
                      <a:pt x="29210" y="46355"/>
                      <a:pt x="38735" y="38100"/>
                      <a:pt x="38735" y="22860"/>
                    </a:cubicBezTo>
                    <a:cubicBezTo>
                      <a:pt x="38735" y="8890"/>
                      <a:pt x="27940" y="0"/>
                      <a:pt x="13970" y="0"/>
                    </a:cubicBezTo>
                    <a:lnTo>
                      <a:pt x="0" y="0"/>
                    </a:lnTo>
                    <a:lnTo>
                      <a:pt x="0" y="46355"/>
                    </a:lnTo>
                    <a:close/>
                    <a:moveTo>
                      <a:pt x="6985" y="5715"/>
                    </a:moveTo>
                    <a:lnTo>
                      <a:pt x="14605" y="5715"/>
                    </a:lnTo>
                    <a:cubicBezTo>
                      <a:pt x="24130" y="5715"/>
                      <a:pt x="31750" y="12065"/>
                      <a:pt x="31750" y="22860"/>
                    </a:cubicBezTo>
                    <a:cubicBezTo>
                      <a:pt x="31750" y="34925"/>
                      <a:pt x="25400" y="40640"/>
                      <a:pt x="13970" y="40640"/>
                    </a:cubicBezTo>
                    <a:lnTo>
                      <a:pt x="6985" y="40640"/>
                    </a:lnTo>
                    <a:lnTo>
                      <a:pt x="6985" y="571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C7DE067-4EEA-15E1-95A2-B1C1B631C316}"/>
                  </a:ext>
                </a:extLst>
              </p:cNvPr>
              <p:cNvSpPr/>
              <p:nvPr/>
            </p:nvSpPr>
            <p:spPr>
              <a:xfrm>
                <a:off x="2437764" y="2225039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635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1CC5FE6-AC4C-0564-2A16-A8E12F7EDC4F}"/>
                </a:ext>
              </a:extLst>
            </p:cNvPr>
            <p:cNvSpPr/>
            <p:nvPr/>
          </p:nvSpPr>
          <p:spPr>
            <a:xfrm>
              <a:off x="2491739" y="2226310"/>
              <a:ext cx="36195" cy="46354"/>
            </a:xfrm>
            <a:custGeom>
              <a:avLst/>
              <a:gdLst>
                <a:gd name="connsiteX0" fmla="*/ 0 w 36195"/>
                <a:gd name="connsiteY0" fmla="*/ 0 h 46354"/>
                <a:gd name="connsiteX1" fmla="*/ 8890 w 36195"/>
                <a:gd name="connsiteY1" fmla="*/ 0 h 46354"/>
                <a:gd name="connsiteX2" fmla="*/ 29845 w 36195"/>
                <a:gd name="connsiteY2" fmla="*/ 37465 h 46354"/>
                <a:gd name="connsiteX3" fmla="*/ 29845 w 36195"/>
                <a:gd name="connsiteY3" fmla="*/ 37465 h 46354"/>
                <a:gd name="connsiteX4" fmla="*/ 29845 w 36195"/>
                <a:gd name="connsiteY4" fmla="*/ 0 h 46354"/>
                <a:gd name="connsiteX5" fmla="*/ 36195 w 36195"/>
                <a:gd name="connsiteY5" fmla="*/ 0 h 46354"/>
                <a:gd name="connsiteX6" fmla="*/ 36195 w 36195"/>
                <a:gd name="connsiteY6" fmla="*/ 46355 h 46354"/>
                <a:gd name="connsiteX7" fmla="*/ 27940 w 36195"/>
                <a:gd name="connsiteY7" fmla="*/ 46355 h 46354"/>
                <a:gd name="connsiteX8" fmla="*/ 6985 w 36195"/>
                <a:gd name="connsiteY8" fmla="*/ 8255 h 46354"/>
                <a:gd name="connsiteX9" fmla="*/ 6350 w 36195"/>
                <a:gd name="connsiteY9" fmla="*/ 8255 h 46354"/>
                <a:gd name="connsiteX10" fmla="*/ 6350 w 36195"/>
                <a:gd name="connsiteY10" fmla="*/ 46355 h 46354"/>
                <a:gd name="connsiteX11" fmla="*/ 0 w 36195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" h="46354">
                  <a:moveTo>
                    <a:pt x="0" y="0"/>
                  </a:moveTo>
                  <a:lnTo>
                    <a:pt x="8890" y="0"/>
                  </a:lnTo>
                  <a:lnTo>
                    <a:pt x="29845" y="37465"/>
                  </a:lnTo>
                  <a:lnTo>
                    <a:pt x="29845" y="37465"/>
                  </a:lnTo>
                  <a:lnTo>
                    <a:pt x="29845" y="0"/>
                  </a:lnTo>
                  <a:lnTo>
                    <a:pt x="36195" y="0"/>
                  </a:lnTo>
                  <a:lnTo>
                    <a:pt x="36195" y="46355"/>
                  </a:lnTo>
                  <a:lnTo>
                    <a:pt x="27940" y="46355"/>
                  </a:lnTo>
                  <a:lnTo>
                    <a:pt x="6985" y="8255"/>
                  </a:lnTo>
                  <a:lnTo>
                    <a:pt x="6350" y="8255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9">
              <a:extLst>
                <a:ext uri="{FF2B5EF4-FFF2-40B4-BE49-F238E27FC236}">
                  <a16:creationId xmlns:a16="http://schemas.microsoft.com/office/drawing/2014/main" id="{1F047C19-C605-75F9-77B0-FCF63904884D}"/>
                </a:ext>
              </a:extLst>
            </p:cNvPr>
            <p:cNvGrpSpPr/>
            <p:nvPr/>
          </p:nvGrpSpPr>
          <p:grpSpPr>
            <a:xfrm>
              <a:off x="2555239" y="2214879"/>
              <a:ext cx="75564" cy="59055"/>
              <a:chOff x="2555239" y="2214879"/>
              <a:chExt cx="75564" cy="59055"/>
            </a:xfrm>
            <a:solidFill>
              <a:srgbClr val="FFFFFF"/>
            </a:solidFill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95595D8-F80D-4790-14B2-443C659948CA}"/>
                  </a:ext>
                </a:extLst>
              </p:cNvPr>
              <p:cNvSpPr/>
              <p:nvPr/>
            </p:nvSpPr>
            <p:spPr>
              <a:xfrm>
                <a:off x="2555239" y="2214879"/>
                <a:ext cx="33020" cy="58420"/>
              </a:xfrm>
              <a:custGeom>
                <a:avLst/>
                <a:gdLst>
                  <a:gd name="connsiteX0" fmla="*/ 29210 w 33020"/>
                  <a:gd name="connsiteY0" fmla="*/ 10160 h 58420"/>
                  <a:gd name="connsiteX1" fmla="*/ 18415 w 33020"/>
                  <a:gd name="connsiteY1" fmla="*/ 7620 h 58420"/>
                  <a:gd name="connsiteX2" fmla="*/ 8890 w 33020"/>
                  <a:gd name="connsiteY2" fmla="*/ 15240 h 58420"/>
                  <a:gd name="connsiteX3" fmla="*/ 33020 w 33020"/>
                  <a:gd name="connsiteY3" fmla="*/ 41910 h 58420"/>
                  <a:gd name="connsiteX4" fmla="*/ 12700 w 33020"/>
                  <a:gd name="connsiteY4" fmla="*/ 58420 h 58420"/>
                  <a:gd name="connsiteX5" fmla="*/ 1270 w 33020"/>
                  <a:gd name="connsiteY5" fmla="*/ 55880 h 58420"/>
                  <a:gd name="connsiteX6" fmla="*/ 1905 w 33020"/>
                  <a:gd name="connsiteY6" fmla="*/ 48260 h 58420"/>
                  <a:gd name="connsiteX7" fmla="*/ 13335 w 33020"/>
                  <a:gd name="connsiteY7" fmla="*/ 50800 h 58420"/>
                  <a:gd name="connsiteX8" fmla="*/ 24130 w 33020"/>
                  <a:gd name="connsiteY8" fmla="*/ 41910 h 58420"/>
                  <a:gd name="connsiteX9" fmla="*/ 0 w 33020"/>
                  <a:gd name="connsiteY9" fmla="*/ 15240 h 58420"/>
                  <a:gd name="connsiteX10" fmla="*/ 17780 w 33020"/>
                  <a:gd name="connsiteY10" fmla="*/ 0 h 58420"/>
                  <a:gd name="connsiteX11" fmla="*/ 29845 w 33020"/>
                  <a:gd name="connsiteY11" fmla="*/ 1905 h 58420"/>
                  <a:gd name="connsiteX12" fmla="*/ 29210 w 33020"/>
                  <a:gd name="connsiteY12" fmla="*/ 10160 h 5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020" h="58420">
                    <a:moveTo>
                      <a:pt x="29210" y="10160"/>
                    </a:moveTo>
                    <a:cubicBezTo>
                      <a:pt x="25400" y="8255"/>
                      <a:pt x="22860" y="7620"/>
                      <a:pt x="18415" y="7620"/>
                    </a:cubicBezTo>
                    <a:cubicBezTo>
                      <a:pt x="13970" y="7620"/>
                      <a:pt x="8890" y="9525"/>
                      <a:pt x="8890" y="15240"/>
                    </a:cubicBezTo>
                    <a:cubicBezTo>
                      <a:pt x="8890" y="26035"/>
                      <a:pt x="33020" y="23495"/>
                      <a:pt x="33020" y="41910"/>
                    </a:cubicBezTo>
                    <a:cubicBezTo>
                      <a:pt x="33020" y="53975"/>
                      <a:pt x="24130" y="58420"/>
                      <a:pt x="12700" y="58420"/>
                    </a:cubicBezTo>
                    <a:cubicBezTo>
                      <a:pt x="8890" y="58420"/>
                      <a:pt x="5080" y="57150"/>
                      <a:pt x="1270" y="55880"/>
                    </a:cubicBezTo>
                    <a:lnTo>
                      <a:pt x="1905" y="48260"/>
                    </a:lnTo>
                    <a:cubicBezTo>
                      <a:pt x="4445" y="49530"/>
                      <a:pt x="9525" y="50800"/>
                      <a:pt x="13335" y="50800"/>
                    </a:cubicBezTo>
                    <a:cubicBezTo>
                      <a:pt x="17780" y="50800"/>
                      <a:pt x="24130" y="48260"/>
                      <a:pt x="24130" y="41910"/>
                    </a:cubicBezTo>
                    <a:cubicBezTo>
                      <a:pt x="24130" y="29210"/>
                      <a:pt x="0" y="33020"/>
                      <a:pt x="0" y="15240"/>
                    </a:cubicBezTo>
                    <a:cubicBezTo>
                      <a:pt x="0" y="5080"/>
                      <a:pt x="7620" y="0"/>
                      <a:pt x="17780" y="0"/>
                    </a:cubicBezTo>
                    <a:cubicBezTo>
                      <a:pt x="21590" y="0"/>
                      <a:pt x="26035" y="635"/>
                      <a:pt x="29845" y="1905"/>
                    </a:cubicBezTo>
                    <a:lnTo>
                      <a:pt x="29210" y="1016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684FDD8-7D01-0FC7-04D7-E3ABDE9294F9}"/>
                  </a:ext>
                </a:extLst>
              </p:cNvPr>
              <p:cNvSpPr/>
              <p:nvPr/>
            </p:nvSpPr>
            <p:spPr>
              <a:xfrm>
                <a:off x="2595879" y="2226310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69268B9-6859-2985-0F44-21A56F204FCB}"/>
                </a:ext>
              </a:extLst>
            </p:cNvPr>
            <p:cNvSpPr/>
            <p:nvPr/>
          </p:nvSpPr>
          <p:spPr>
            <a:xfrm>
              <a:off x="2638425" y="2226310"/>
              <a:ext cx="35560" cy="46354"/>
            </a:xfrm>
            <a:custGeom>
              <a:avLst/>
              <a:gdLst>
                <a:gd name="connsiteX0" fmla="*/ 0 w 35560"/>
                <a:gd name="connsiteY0" fmla="*/ 0 h 46354"/>
                <a:gd name="connsiteX1" fmla="*/ 6350 w 35560"/>
                <a:gd name="connsiteY1" fmla="*/ 0 h 46354"/>
                <a:gd name="connsiteX2" fmla="*/ 6350 w 35560"/>
                <a:gd name="connsiteY2" fmla="*/ 19050 h 46354"/>
                <a:gd name="connsiteX3" fmla="*/ 28575 w 35560"/>
                <a:gd name="connsiteY3" fmla="*/ 19050 h 46354"/>
                <a:gd name="connsiteX4" fmla="*/ 28575 w 35560"/>
                <a:gd name="connsiteY4" fmla="*/ 0 h 46354"/>
                <a:gd name="connsiteX5" fmla="*/ 35560 w 35560"/>
                <a:gd name="connsiteY5" fmla="*/ 0 h 46354"/>
                <a:gd name="connsiteX6" fmla="*/ 35560 w 35560"/>
                <a:gd name="connsiteY6" fmla="*/ 46355 h 46354"/>
                <a:gd name="connsiteX7" fmla="*/ 28575 w 35560"/>
                <a:gd name="connsiteY7" fmla="*/ 46355 h 46354"/>
                <a:gd name="connsiteX8" fmla="*/ 28575 w 35560"/>
                <a:gd name="connsiteY8" fmla="*/ 25400 h 46354"/>
                <a:gd name="connsiteX9" fmla="*/ 6350 w 35560"/>
                <a:gd name="connsiteY9" fmla="*/ 25400 h 46354"/>
                <a:gd name="connsiteX10" fmla="*/ 6350 w 35560"/>
                <a:gd name="connsiteY10" fmla="*/ 46355 h 46354"/>
                <a:gd name="connsiteX11" fmla="*/ 0 w 35560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0" h="46354">
                  <a:moveTo>
                    <a:pt x="0" y="0"/>
                  </a:moveTo>
                  <a:lnTo>
                    <a:pt x="6350" y="0"/>
                  </a:lnTo>
                  <a:lnTo>
                    <a:pt x="6350" y="19050"/>
                  </a:lnTo>
                  <a:lnTo>
                    <a:pt x="28575" y="19050"/>
                  </a:lnTo>
                  <a:lnTo>
                    <a:pt x="28575" y="0"/>
                  </a:lnTo>
                  <a:lnTo>
                    <a:pt x="35560" y="0"/>
                  </a:lnTo>
                  <a:lnTo>
                    <a:pt x="35560" y="46355"/>
                  </a:lnTo>
                  <a:lnTo>
                    <a:pt x="28575" y="46355"/>
                  </a:lnTo>
                  <a:lnTo>
                    <a:pt x="28575" y="25400"/>
                  </a:lnTo>
                  <a:lnTo>
                    <a:pt x="6350" y="2540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aphic 9">
              <a:extLst>
                <a:ext uri="{FF2B5EF4-FFF2-40B4-BE49-F238E27FC236}">
                  <a16:creationId xmlns:a16="http://schemas.microsoft.com/office/drawing/2014/main" id="{5F13BBFB-EF98-2030-59A4-3BE7F8F132AC}"/>
                </a:ext>
              </a:extLst>
            </p:cNvPr>
            <p:cNvGrpSpPr/>
            <p:nvPr/>
          </p:nvGrpSpPr>
          <p:grpSpPr>
            <a:xfrm>
              <a:off x="2683510" y="2225039"/>
              <a:ext cx="95885" cy="48260"/>
              <a:chOff x="2683510" y="2225039"/>
              <a:chExt cx="95885" cy="48260"/>
            </a:xfrm>
            <a:solidFill>
              <a:srgbClr val="FFFFFF"/>
            </a:solidFill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11406389-B11E-2321-94E7-14A451C83528}"/>
                  </a:ext>
                </a:extLst>
              </p:cNvPr>
              <p:cNvSpPr/>
              <p:nvPr/>
            </p:nvSpPr>
            <p:spPr>
              <a:xfrm>
                <a:off x="2683510" y="2225039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635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CBD9A06-93A4-2ADA-A98D-3EAEA937E1A7}"/>
                  </a:ext>
                </a:extLst>
              </p:cNvPr>
              <p:cNvSpPr/>
              <p:nvPr/>
            </p:nvSpPr>
            <p:spPr>
              <a:xfrm>
                <a:off x="2734945" y="2225039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635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5B605E-3CEB-9CB6-D92F-4F64018A519A}"/>
                </a:ext>
              </a:extLst>
            </p:cNvPr>
            <p:cNvSpPr/>
            <p:nvPr/>
          </p:nvSpPr>
          <p:spPr>
            <a:xfrm>
              <a:off x="2788920" y="2226310"/>
              <a:ext cx="26034" cy="46354"/>
            </a:xfrm>
            <a:custGeom>
              <a:avLst/>
              <a:gdLst>
                <a:gd name="connsiteX0" fmla="*/ 0 w 26034"/>
                <a:gd name="connsiteY0" fmla="*/ 0 h 46354"/>
                <a:gd name="connsiteX1" fmla="*/ 0 w 26034"/>
                <a:gd name="connsiteY1" fmla="*/ 46355 h 46354"/>
                <a:gd name="connsiteX2" fmla="*/ 26035 w 26034"/>
                <a:gd name="connsiteY2" fmla="*/ 46355 h 46354"/>
                <a:gd name="connsiteX3" fmla="*/ 26035 w 26034"/>
                <a:gd name="connsiteY3" fmla="*/ 40640 h 46354"/>
                <a:gd name="connsiteX4" fmla="*/ 6350 w 26034"/>
                <a:gd name="connsiteY4" fmla="*/ 40640 h 46354"/>
                <a:gd name="connsiteX5" fmla="*/ 6350 w 26034"/>
                <a:gd name="connsiteY5" fmla="*/ 0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4" h="46354">
                  <a:moveTo>
                    <a:pt x="0" y="0"/>
                  </a:moveTo>
                  <a:lnTo>
                    <a:pt x="0" y="46355"/>
                  </a:lnTo>
                  <a:lnTo>
                    <a:pt x="26035" y="46355"/>
                  </a:lnTo>
                  <a:lnTo>
                    <a:pt x="26035" y="40640"/>
                  </a:lnTo>
                  <a:lnTo>
                    <a:pt x="6350" y="406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9">
              <a:extLst>
                <a:ext uri="{FF2B5EF4-FFF2-40B4-BE49-F238E27FC236}">
                  <a16:creationId xmlns:a16="http://schemas.microsoft.com/office/drawing/2014/main" id="{4E0EF612-BE02-0B66-1704-CCD579720243}"/>
                </a:ext>
              </a:extLst>
            </p:cNvPr>
            <p:cNvGrpSpPr/>
            <p:nvPr/>
          </p:nvGrpSpPr>
          <p:grpSpPr>
            <a:xfrm>
              <a:off x="2138679" y="2419985"/>
              <a:ext cx="86360" cy="55879"/>
              <a:chOff x="2138679" y="2419985"/>
              <a:chExt cx="86360" cy="55879"/>
            </a:xfrm>
            <a:solidFill>
              <a:srgbClr val="FFFFFF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6144189-1B8D-B175-E081-FB325EC253B9}"/>
                  </a:ext>
                </a:extLst>
              </p:cNvPr>
              <p:cNvSpPr/>
              <p:nvPr/>
            </p:nvSpPr>
            <p:spPr>
              <a:xfrm>
                <a:off x="2138679" y="2419985"/>
                <a:ext cx="35560" cy="55244"/>
              </a:xfrm>
              <a:custGeom>
                <a:avLst/>
                <a:gdLst>
                  <a:gd name="connsiteX0" fmla="*/ 0 w 35560"/>
                  <a:gd name="connsiteY0" fmla="*/ 55245 h 55244"/>
                  <a:gd name="connsiteX1" fmla="*/ 8255 w 35560"/>
                  <a:gd name="connsiteY1" fmla="*/ 55245 h 55244"/>
                  <a:gd name="connsiteX2" fmla="*/ 8255 w 35560"/>
                  <a:gd name="connsiteY2" fmla="*/ 33020 h 55244"/>
                  <a:gd name="connsiteX3" fmla="*/ 15875 w 35560"/>
                  <a:gd name="connsiteY3" fmla="*/ 33020 h 55244"/>
                  <a:gd name="connsiteX4" fmla="*/ 35560 w 35560"/>
                  <a:gd name="connsiteY4" fmla="*/ 16510 h 55244"/>
                  <a:gd name="connsiteX5" fmla="*/ 14605 w 35560"/>
                  <a:gd name="connsiteY5" fmla="*/ 0 h 55244"/>
                  <a:gd name="connsiteX6" fmla="*/ 0 w 35560"/>
                  <a:gd name="connsiteY6" fmla="*/ 0 h 55244"/>
                  <a:gd name="connsiteX7" fmla="*/ 0 w 35560"/>
                  <a:gd name="connsiteY7" fmla="*/ 55245 h 55244"/>
                  <a:gd name="connsiteX8" fmla="*/ 8255 w 35560"/>
                  <a:gd name="connsiteY8" fmla="*/ 6350 h 55244"/>
                  <a:gd name="connsiteX9" fmla="*/ 15240 w 35560"/>
                  <a:gd name="connsiteY9" fmla="*/ 6350 h 55244"/>
                  <a:gd name="connsiteX10" fmla="*/ 27305 w 35560"/>
                  <a:gd name="connsiteY10" fmla="*/ 15875 h 55244"/>
                  <a:gd name="connsiteX11" fmla="*/ 15875 w 35560"/>
                  <a:gd name="connsiteY11" fmla="*/ 26035 h 55244"/>
                  <a:gd name="connsiteX12" fmla="*/ 8255 w 35560"/>
                  <a:gd name="connsiteY12" fmla="*/ 26035 h 55244"/>
                  <a:gd name="connsiteX13" fmla="*/ 8255 w 35560"/>
                  <a:gd name="connsiteY13" fmla="*/ 6350 h 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60" h="55244">
                    <a:moveTo>
                      <a:pt x="0" y="55245"/>
                    </a:moveTo>
                    <a:lnTo>
                      <a:pt x="8255" y="55245"/>
                    </a:lnTo>
                    <a:lnTo>
                      <a:pt x="8255" y="33020"/>
                    </a:lnTo>
                    <a:lnTo>
                      <a:pt x="15875" y="33020"/>
                    </a:lnTo>
                    <a:cubicBezTo>
                      <a:pt x="26035" y="33020"/>
                      <a:pt x="35560" y="28575"/>
                      <a:pt x="35560" y="16510"/>
                    </a:cubicBezTo>
                    <a:cubicBezTo>
                      <a:pt x="35560" y="3810"/>
                      <a:pt x="26035" y="0"/>
                      <a:pt x="14605" y="0"/>
                    </a:cubicBezTo>
                    <a:lnTo>
                      <a:pt x="0" y="0"/>
                    </a:lnTo>
                    <a:lnTo>
                      <a:pt x="0" y="55245"/>
                    </a:lnTo>
                    <a:close/>
                    <a:moveTo>
                      <a:pt x="8255" y="6350"/>
                    </a:moveTo>
                    <a:lnTo>
                      <a:pt x="15240" y="6350"/>
                    </a:lnTo>
                    <a:cubicBezTo>
                      <a:pt x="20320" y="6350"/>
                      <a:pt x="27305" y="8890"/>
                      <a:pt x="27305" y="15875"/>
                    </a:cubicBezTo>
                    <a:cubicBezTo>
                      <a:pt x="27305" y="23495"/>
                      <a:pt x="20955" y="26035"/>
                      <a:pt x="15875" y="26035"/>
                    </a:cubicBezTo>
                    <a:lnTo>
                      <a:pt x="8255" y="26035"/>
                    </a:lnTo>
                    <a:lnTo>
                      <a:pt x="8255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CC7FA801-E75D-936B-9CBA-D460538DCF34}"/>
                  </a:ext>
                </a:extLst>
              </p:cNvPr>
              <p:cNvSpPr/>
              <p:nvPr/>
            </p:nvSpPr>
            <p:spPr>
              <a:xfrm>
                <a:off x="2180589" y="2427604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0"/>
                      <a:pt x="0" y="10160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1430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A7AE979-58CA-2454-30F1-175670200DB3}"/>
                </a:ext>
              </a:extLst>
            </p:cNvPr>
            <p:cNvSpPr/>
            <p:nvPr/>
          </p:nvSpPr>
          <p:spPr>
            <a:xfrm>
              <a:off x="2234564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6350 w 26035"/>
                <a:gd name="connsiteY1" fmla="*/ 0 h 46354"/>
                <a:gd name="connsiteX2" fmla="*/ 6350 w 26035"/>
                <a:gd name="connsiteY2" fmla="*/ 40005 h 46354"/>
                <a:gd name="connsiteX3" fmla="*/ 26035 w 26035"/>
                <a:gd name="connsiteY3" fmla="*/ 40005 h 46354"/>
                <a:gd name="connsiteX4" fmla="*/ 26035 w 26035"/>
                <a:gd name="connsiteY4" fmla="*/ 46355 h 46354"/>
                <a:gd name="connsiteX5" fmla="*/ 0 w 26035"/>
                <a:gd name="connsiteY5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6350" y="0"/>
                  </a:lnTo>
                  <a:lnTo>
                    <a:pt x="6350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7A6541E-706B-7B37-4175-A41959D53693}"/>
                </a:ext>
              </a:extLst>
            </p:cNvPr>
            <p:cNvSpPr/>
            <p:nvPr/>
          </p:nvSpPr>
          <p:spPr>
            <a:xfrm>
              <a:off x="2268220" y="24288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3D62594-F6CF-5C15-DC42-F7E092248553}"/>
                </a:ext>
              </a:extLst>
            </p:cNvPr>
            <p:cNvSpPr/>
            <p:nvPr/>
          </p:nvSpPr>
          <p:spPr>
            <a:xfrm>
              <a:off x="2281554" y="2428875"/>
              <a:ext cx="35560" cy="46354"/>
            </a:xfrm>
            <a:custGeom>
              <a:avLst/>
              <a:gdLst>
                <a:gd name="connsiteX0" fmla="*/ 14605 w 35560"/>
                <a:gd name="connsiteY0" fmla="*/ 5715 h 46354"/>
                <a:gd name="connsiteX1" fmla="*/ 0 w 35560"/>
                <a:gd name="connsiteY1" fmla="*/ 5715 h 46354"/>
                <a:gd name="connsiteX2" fmla="*/ 0 w 35560"/>
                <a:gd name="connsiteY2" fmla="*/ 0 h 46354"/>
                <a:gd name="connsiteX3" fmla="*/ 35560 w 35560"/>
                <a:gd name="connsiteY3" fmla="*/ 0 h 46354"/>
                <a:gd name="connsiteX4" fmla="*/ 35560 w 35560"/>
                <a:gd name="connsiteY4" fmla="*/ 5715 h 46354"/>
                <a:gd name="connsiteX5" fmla="*/ 20955 w 35560"/>
                <a:gd name="connsiteY5" fmla="*/ 5715 h 46354"/>
                <a:gd name="connsiteX6" fmla="*/ 20955 w 35560"/>
                <a:gd name="connsiteY6" fmla="*/ 46355 h 46354"/>
                <a:gd name="connsiteX7" fmla="*/ 14605 w 35560"/>
                <a:gd name="connsiteY7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" h="46354">
                  <a:moveTo>
                    <a:pt x="14605" y="5715"/>
                  </a:moveTo>
                  <a:lnTo>
                    <a:pt x="0" y="5715"/>
                  </a:lnTo>
                  <a:lnTo>
                    <a:pt x="0" y="0"/>
                  </a:lnTo>
                  <a:lnTo>
                    <a:pt x="35560" y="0"/>
                  </a:lnTo>
                  <a:lnTo>
                    <a:pt x="35560" y="5715"/>
                  </a:lnTo>
                  <a:lnTo>
                    <a:pt x="20955" y="5715"/>
                  </a:lnTo>
                  <a:lnTo>
                    <a:pt x="20955" y="46355"/>
                  </a:lnTo>
                  <a:lnTo>
                    <a:pt x="14605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CD88C9E-D71A-3C5F-FA8A-E6D205A8EBFB}"/>
                </a:ext>
              </a:extLst>
            </p:cNvPr>
            <p:cNvSpPr/>
            <p:nvPr/>
          </p:nvSpPr>
          <p:spPr>
            <a:xfrm>
              <a:off x="2324100" y="24288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5E0B684-6286-22A0-7520-B49BE565B9E3}"/>
                </a:ext>
              </a:extLst>
            </p:cNvPr>
            <p:cNvSpPr/>
            <p:nvPr/>
          </p:nvSpPr>
          <p:spPr>
            <a:xfrm>
              <a:off x="2340610" y="2428875"/>
              <a:ext cx="34925" cy="47625"/>
            </a:xfrm>
            <a:custGeom>
              <a:avLst/>
              <a:gdLst>
                <a:gd name="connsiteX0" fmla="*/ 33655 w 34925"/>
                <a:gd name="connsiteY0" fmla="*/ 7620 h 47625"/>
                <a:gd name="connsiteX1" fmla="*/ 24130 w 34925"/>
                <a:gd name="connsiteY1" fmla="*/ 5080 h 47625"/>
                <a:gd name="connsiteX2" fmla="*/ 6350 w 34925"/>
                <a:gd name="connsiteY2" fmla="*/ 23495 h 47625"/>
                <a:gd name="connsiteX3" fmla="*/ 24130 w 34925"/>
                <a:gd name="connsiteY3" fmla="*/ 41910 h 47625"/>
                <a:gd name="connsiteX4" fmla="*/ 34290 w 34925"/>
                <a:gd name="connsiteY4" fmla="*/ 39370 h 47625"/>
                <a:gd name="connsiteX5" fmla="*/ 34925 w 34925"/>
                <a:gd name="connsiteY5" fmla="*/ 45720 h 47625"/>
                <a:gd name="connsiteX6" fmla="*/ 24130 w 34925"/>
                <a:gd name="connsiteY6" fmla="*/ 47625 h 47625"/>
                <a:gd name="connsiteX7" fmla="*/ 0 w 34925"/>
                <a:gd name="connsiteY7" fmla="*/ 23495 h 47625"/>
                <a:gd name="connsiteX8" fmla="*/ 24765 w 34925"/>
                <a:gd name="connsiteY8" fmla="*/ 0 h 47625"/>
                <a:gd name="connsiteX9" fmla="*/ 34925 w 34925"/>
                <a:gd name="connsiteY9" fmla="*/ 1905 h 47625"/>
                <a:gd name="connsiteX10" fmla="*/ 33655 w 34925"/>
                <a:gd name="connsiteY10" fmla="*/ 76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25" h="47625">
                  <a:moveTo>
                    <a:pt x="33655" y="7620"/>
                  </a:moveTo>
                  <a:cubicBezTo>
                    <a:pt x="30480" y="5715"/>
                    <a:pt x="27305" y="5080"/>
                    <a:pt x="24130" y="5080"/>
                  </a:cubicBezTo>
                  <a:cubicBezTo>
                    <a:pt x="13335" y="5080"/>
                    <a:pt x="6350" y="12700"/>
                    <a:pt x="6350" y="23495"/>
                  </a:cubicBezTo>
                  <a:cubicBezTo>
                    <a:pt x="6350" y="34290"/>
                    <a:pt x="13970" y="41910"/>
                    <a:pt x="24130" y="41910"/>
                  </a:cubicBezTo>
                  <a:cubicBezTo>
                    <a:pt x="27305" y="41910"/>
                    <a:pt x="31750" y="41275"/>
                    <a:pt x="34290" y="39370"/>
                  </a:cubicBezTo>
                  <a:lnTo>
                    <a:pt x="34925" y="45720"/>
                  </a:lnTo>
                  <a:cubicBezTo>
                    <a:pt x="31115" y="46990"/>
                    <a:pt x="27305" y="47625"/>
                    <a:pt x="24130" y="47625"/>
                  </a:cubicBezTo>
                  <a:cubicBezTo>
                    <a:pt x="9525" y="47625"/>
                    <a:pt x="0" y="38100"/>
                    <a:pt x="0" y="23495"/>
                  </a:cubicBezTo>
                  <a:cubicBezTo>
                    <a:pt x="0" y="9525"/>
                    <a:pt x="10160" y="0"/>
                    <a:pt x="24765" y="0"/>
                  </a:cubicBezTo>
                  <a:cubicBezTo>
                    <a:pt x="28575" y="0"/>
                    <a:pt x="31750" y="635"/>
                    <a:pt x="34925" y="1905"/>
                  </a:cubicBezTo>
                  <a:lnTo>
                    <a:pt x="33655" y="762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B974AA5-4980-B7A2-CDC7-511EEEEC4245}"/>
                </a:ext>
              </a:extLst>
            </p:cNvPr>
            <p:cNvSpPr/>
            <p:nvPr/>
          </p:nvSpPr>
          <p:spPr>
            <a:xfrm>
              <a:off x="2378075" y="2428875"/>
              <a:ext cx="45720" cy="46354"/>
            </a:xfrm>
            <a:custGeom>
              <a:avLst/>
              <a:gdLst>
                <a:gd name="connsiteX0" fmla="*/ 0 w 45720"/>
                <a:gd name="connsiteY0" fmla="*/ 46355 h 46354"/>
                <a:gd name="connsiteX1" fmla="*/ 6985 w 45720"/>
                <a:gd name="connsiteY1" fmla="*/ 46355 h 46354"/>
                <a:gd name="connsiteX2" fmla="*/ 11430 w 45720"/>
                <a:gd name="connsiteY2" fmla="*/ 34925 h 46354"/>
                <a:gd name="connsiteX3" fmla="*/ 34290 w 45720"/>
                <a:gd name="connsiteY3" fmla="*/ 34925 h 46354"/>
                <a:gd name="connsiteX4" fmla="*/ 38735 w 45720"/>
                <a:gd name="connsiteY4" fmla="*/ 46355 h 46354"/>
                <a:gd name="connsiteX5" fmla="*/ 45720 w 45720"/>
                <a:gd name="connsiteY5" fmla="*/ 46355 h 46354"/>
                <a:gd name="connsiteX6" fmla="*/ 26035 w 45720"/>
                <a:gd name="connsiteY6" fmla="*/ 0 h 46354"/>
                <a:gd name="connsiteX7" fmla="*/ 19050 w 45720"/>
                <a:gd name="connsiteY7" fmla="*/ 0 h 46354"/>
                <a:gd name="connsiteX8" fmla="*/ 0 w 45720"/>
                <a:gd name="connsiteY8" fmla="*/ 46355 h 46354"/>
                <a:gd name="connsiteX9" fmla="*/ 32385 w 45720"/>
                <a:gd name="connsiteY9" fmla="*/ 29210 h 46354"/>
                <a:gd name="connsiteX10" fmla="*/ 13970 w 45720"/>
                <a:gd name="connsiteY10" fmla="*/ 29210 h 46354"/>
                <a:gd name="connsiteX11" fmla="*/ 23495 w 45720"/>
                <a:gd name="connsiteY11" fmla="*/ 6350 h 46354"/>
                <a:gd name="connsiteX12" fmla="*/ 32385 w 45720"/>
                <a:gd name="connsiteY12" fmla="*/ 29210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" h="46354">
                  <a:moveTo>
                    <a:pt x="0" y="46355"/>
                  </a:moveTo>
                  <a:lnTo>
                    <a:pt x="6985" y="46355"/>
                  </a:lnTo>
                  <a:lnTo>
                    <a:pt x="11430" y="34925"/>
                  </a:lnTo>
                  <a:lnTo>
                    <a:pt x="34290" y="34925"/>
                  </a:lnTo>
                  <a:lnTo>
                    <a:pt x="38735" y="46355"/>
                  </a:lnTo>
                  <a:lnTo>
                    <a:pt x="45720" y="46355"/>
                  </a:lnTo>
                  <a:lnTo>
                    <a:pt x="26035" y="0"/>
                  </a:lnTo>
                  <a:lnTo>
                    <a:pt x="19050" y="0"/>
                  </a:lnTo>
                  <a:lnTo>
                    <a:pt x="0" y="46355"/>
                  </a:lnTo>
                  <a:close/>
                  <a:moveTo>
                    <a:pt x="32385" y="29210"/>
                  </a:moveTo>
                  <a:lnTo>
                    <a:pt x="13970" y="29210"/>
                  </a:lnTo>
                  <a:lnTo>
                    <a:pt x="23495" y="6350"/>
                  </a:lnTo>
                  <a:lnTo>
                    <a:pt x="32385" y="2921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81F629-0387-0160-29DE-7F7B7BDA1F16}"/>
                </a:ext>
              </a:extLst>
            </p:cNvPr>
            <p:cNvSpPr/>
            <p:nvPr/>
          </p:nvSpPr>
          <p:spPr>
            <a:xfrm>
              <a:off x="2431414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6350 w 26035"/>
                <a:gd name="connsiteY1" fmla="*/ 0 h 46354"/>
                <a:gd name="connsiteX2" fmla="*/ 6350 w 26035"/>
                <a:gd name="connsiteY2" fmla="*/ 40005 h 46354"/>
                <a:gd name="connsiteX3" fmla="*/ 26035 w 26035"/>
                <a:gd name="connsiteY3" fmla="*/ 40005 h 46354"/>
                <a:gd name="connsiteX4" fmla="*/ 26035 w 26035"/>
                <a:gd name="connsiteY4" fmla="*/ 46355 h 46354"/>
                <a:gd name="connsiteX5" fmla="*/ 0 w 26035"/>
                <a:gd name="connsiteY5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6350" y="0"/>
                  </a:lnTo>
                  <a:lnTo>
                    <a:pt x="6350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aphic 9">
              <a:extLst>
                <a:ext uri="{FF2B5EF4-FFF2-40B4-BE49-F238E27FC236}">
                  <a16:creationId xmlns:a16="http://schemas.microsoft.com/office/drawing/2014/main" id="{86A2E4A8-4723-6887-D29F-6C509A795869}"/>
                </a:ext>
              </a:extLst>
            </p:cNvPr>
            <p:cNvGrpSpPr/>
            <p:nvPr/>
          </p:nvGrpSpPr>
          <p:grpSpPr>
            <a:xfrm>
              <a:off x="2480945" y="2417445"/>
              <a:ext cx="75564" cy="59054"/>
              <a:chOff x="2480945" y="2417445"/>
              <a:chExt cx="75564" cy="59054"/>
            </a:xfrm>
            <a:solidFill>
              <a:srgbClr val="FFFFFF"/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30C85BF-5F4A-53A5-E22C-2A6C1DEFE6DD}"/>
                  </a:ext>
                </a:extLst>
              </p:cNvPr>
              <p:cNvSpPr/>
              <p:nvPr/>
            </p:nvSpPr>
            <p:spPr>
              <a:xfrm>
                <a:off x="2480945" y="2417445"/>
                <a:ext cx="33019" cy="58419"/>
              </a:xfrm>
              <a:custGeom>
                <a:avLst/>
                <a:gdLst>
                  <a:gd name="connsiteX0" fmla="*/ 29210 w 33019"/>
                  <a:gd name="connsiteY0" fmla="*/ 10160 h 58419"/>
                  <a:gd name="connsiteX1" fmla="*/ 18415 w 33019"/>
                  <a:gd name="connsiteY1" fmla="*/ 7620 h 58419"/>
                  <a:gd name="connsiteX2" fmla="*/ 8890 w 33019"/>
                  <a:gd name="connsiteY2" fmla="*/ 15240 h 58419"/>
                  <a:gd name="connsiteX3" fmla="*/ 33020 w 33019"/>
                  <a:gd name="connsiteY3" fmla="*/ 41910 h 58419"/>
                  <a:gd name="connsiteX4" fmla="*/ 12700 w 33019"/>
                  <a:gd name="connsiteY4" fmla="*/ 58420 h 58419"/>
                  <a:gd name="connsiteX5" fmla="*/ 1270 w 33019"/>
                  <a:gd name="connsiteY5" fmla="*/ 55880 h 58419"/>
                  <a:gd name="connsiteX6" fmla="*/ 1905 w 33019"/>
                  <a:gd name="connsiteY6" fmla="*/ 48260 h 58419"/>
                  <a:gd name="connsiteX7" fmla="*/ 13335 w 33019"/>
                  <a:gd name="connsiteY7" fmla="*/ 50800 h 58419"/>
                  <a:gd name="connsiteX8" fmla="*/ 24130 w 33019"/>
                  <a:gd name="connsiteY8" fmla="*/ 41910 h 58419"/>
                  <a:gd name="connsiteX9" fmla="*/ 0 w 33019"/>
                  <a:gd name="connsiteY9" fmla="*/ 15240 h 58419"/>
                  <a:gd name="connsiteX10" fmla="*/ 17780 w 33019"/>
                  <a:gd name="connsiteY10" fmla="*/ 0 h 58419"/>
                  <a:gd name="connsiteX11" fmla="*/ 29845 w 33019"/>
                  <a:gd name="connsiteY11" fmla="*/ 1905 h 58419"/>
                  <a:gd name="connsiteX12" fmla="*/ 29210 w 33019"/>
                  <a:gd name="connsiteY12" fmla="*/ 10160 h 5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019" h="58419">
                    <a:moveTo>
                      <a:pt x="29210" y="10160"/>
                    </a:moveTo>
                    <a:cubicBezTo>
                      <a:pt x="25400" y="8255"/>
                      <a:pt x="22860" y="7620"/>
                      <a:pt x="18415" y="7620"/>
                    </a:cubicBezTo>
                    <a:cubicBezTo>
                      <a:pt x="13970" y="7620"/>
                      <a:pt x="8890" y="8890"/>
                      <a:pt x="8890" y="15240"/>
                    </a:cubicBezTo>
                    <a:cubicBezTo>
                      <a:pt x="8890" y="26035"/>
                      <a:pt x="33020" y="23495"/>
                      <a:pt x="33020" y="41910"/>
                    </a:cubicBezTo>
                    <a:cubicBezTo>
                      <a:pt x="33020" y="53975"/>
                      <a:pt x="24130" y="58420"/>
                      <a:pt x="12700" y="58420"/>
                    </a:cubicBezTo>
                    <a:cubicBezTo>
                      <a:pt x="8890" y="58420"/>
                      <a:pt x="5080" y="57150"/>
                      <a:pt x="1270" y="55880"/>
                    </a:cubicBezTo>
                    <a:lnTo>
                      <a:pt x="1905" y="48260"/>
                    </a:lnTo>
                    <a:cubicBezTo>
                      <a:pt x="4445" y="49530"/>
                      <a:pt x="9525" y="50800"/>
                      <a:pt x="13335" y="50800"/>
                    </a:cubicBezTo>
                    <a:cubicBezTo>
                      <a:pt x="17780" y="50800"/>
                      <a:pt x="24130" y="48260"/>
                      <a:pt x="24130" y="41910"/>
                    </a:cubicBezTo>
                    <a:cubicBezTo>
                      <a:pt x="24130" y="29210"/>
                      <a:pt x="0" y="33020"/>
                      <a:pt x="0" y="15240"/>
                    </a:cubicBezTo>
                    <a:cubicBezTo>
                      <a:pt x="0" y="5080"/>
                      <a:pt x="7620" y="0"/>
                      <a:pt x="17780" y="0"/>
                    </a:cubicBezTo>
                    <a:cubicBezTo>
                      <a:pt x="21590" y="0"/>
                      <a:pt x="26035" y="635"/>
                      <a:pt x="29845" y="1905"/>
                    </a:cubicBezTo>
                    <a:lnTo>
                      <a:pt x="29210" y="1016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FAC5DED-5BCB-7706-C094-38C2D43E52E3}"/>
                  </a:ext>
                </a:extLst>
              </p:cNvPr>
              <p:cNvSpPr/>
              <p:nvPr/>
            </p:nvSpPr>
            <p:spPr>
              <a:xfrm>
                <a:off x="2521585" y="2428875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2F6208E-9E9D-007A-D8C9-7AD7EE6DCD9B}"/>
                </a:ext>
              </a:extLst>
            </p:cNvPr>
            <p:cNvSpPr/>
            <p:nvPr/>
          </p:nvSpPr>
          <p:spPr>
            <a:xfrm>
              <a:off x="2564130" y="24288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1E5C3D4-166F-1EBA-8AE3-D2AAEB298DA1}"/>
                </a:ext>
              </a:extLst>
            </p:cNvPr>
            <p:cNvSpPr/>
            <p:nvPr/>
          </p:nvSpPr>
          <p:spPr>
            <a:xfrm>
              <a:off x="2583179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26035 w 26035"/>
                <a:gd name="connsiteY1" fmla="*/ 0 h 46354"/>
                <a:gd name="connsiteX2" fmla="*/ 26035 w 26035"/>
                <a:gd name="connsiteY2" fmla="*/ 5715 h 46354"/>
                <a:gd name="connsiteX3" fmla="*/ 6350 w 26035"/>
                <a:gd name="connsiteY3" fmla="*/ 5715 h 46354"/>
                <a:gd name="connsiteX4" fmla="*/ 6350 w 26035"/>
                <a:gd name="connsiteY4" fmla="*/ 19050 h 46354"/>
                <a:gd name="connsiteX5" fmla="*/ 24130 w 26035"/>
                <a:gd name="connsiteY5" fmla="*/ 19050 h 46354"/>
                <a:gd name="connsiteX6" fmla="*/ 24130 w 26035"/>
                <a:gd name="connsiteY6" fmla="*/ 24765 h 46354"/>
                <a:gd name="connsiteX7" fmla="*/ 6350 w 26035"/>
                <a:gd name="connsiteY7" fmla="*/ 24765 h 46354"/>
                <a:gd name="connsiteX8" fmla="*/ 6350 w 26035"/>
                <a:gd name="connsiteY8" fmla="*/ 40005 h 46354"/>
                <a:gd name="connsiteX9" fmla="*/ 26035 w 26035"/>
                <a:gd name="connsiteY9" fmla="*/ 40005 h 46354"/>
                <a:gd name="connsiteX10" fmla="*/ 26035 w 26035"/>
                <a:gd name="connsiteY10" fmla="*/ 46355 h 46354"/>
                <a:gd name="connsiteX11" fmla="*/ 0 w 26035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26035" y="0"/>
                  </a:lnTo>
                  <a:lnTo>
                    <a:pt x="26035" y="5715"/>
                  </a:lnTo>
                  <a:lnTo>
                    <a:pt x="6350" y="5715"/>
                  </a:lnTo>
                  <a:lnTo>
                    <a:pt x="6350" y="19050"/>
                  </a:lnTo>
                  <a:lnTo>
                    <a:pt x="24130" y="19050"/>
                  </a:lnTo>
                  <a:lnTo>
                    <a:pt x="24130" y="24765"/>
                  </a:lnTo>
                  <a:lnTo>
                    <a:pt x="6350" y="24765"/>
                  </a:lnTo>
                  <a:lnTo>
                    <a:pt x="6350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2B1D074-F75E-025D-3AD1-3AF9B76FA6DE}"/>
                </a:ext>
              </a:extLst>
            </p:cNvPr>
            <p:cNvSpPr/>
            <p:nvPr/>
          </p:nvSpPr>
          <p:spPr>
            <a:xfrm>
              <a:off x="2620010" y="2428875"/>
              <a:ext cx="36194" cy="46354"/>
            </a:xfrm>
            <a:custGeom>
              <a:avLst/>
              <a:gdLst>
                <a:gd name="connsiteX0" fmla="*/ 0 w 36194"/>
                <a:gd name="connsiteY0" fmla="*/ 0 h 46354"/>
                <a:gd name="connsiteX1" fmla="*/ 8890 w 36194"/>
                <a:gd name="connsiteY1" fmla="*/ 0 h 46354"/>
                <a:gd name="connsiteX2" fmla="*/ 29210 w 36194"/>
                <a:gd name="connsiteY2" fmla="*/ 36830 h 46354"/>
                <a:gd name="connsiteX3" fmla="*/ 29845 w 36194"/>
                <a:gd name="connsiteY3" fmla="*/ 36830 h 46354"/>
                <a:gd name="connsiteX4" fmla="*/ 29845 w 36194"/>
                <a:gd name="connsiteY4" fmla="*/ 0 h 46354"/>
                <a:gd name="connsiteX5" fmla="*/ 36195 w 36194"/>
                <a:gd name="connsiteY5" fmla="*/ 0 h 46354"/>
                <a:gd name="connsiteX6" fmla="*/ 36195 w 36194"/>
                <a:gd name="connsiteY6" fmla="*/ 46355 h 46354"/>
                <a:gd name="connsiteX7" fmla="*/ 27940 w 36194"/>
                <a:gd name="connsiteY7" fmla="*/ 46355 h 46354"/>
                <a:gd name="connsiteX8" fmla="*/ 6350 w 36194"/>
                <a:gd name="connsiteY8" fmla="*/ 7620 h 46354"/>
                <a:gd name="connsiteX9" fmla="*/ 6350 w 36194"/>
                <a:gd name="connsiteY9" fmla="*/ 7620 h 46354"/>
                <a:gd name="connsiteX10" fmla="*/ 6350 w 36194"/>
                <a:gd name="connsiteY10" fmla="*/ 46355 h 46354"/>
                <a:gd name="connsiteX11" fmla="*/ 0 w 36194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4" h="46354">
                  <a:moveTo>
                    <a:pt x="0" y="0"/>
                  </a:moveTo>
                  <a:lnTo>
                    <a:pt x="8890" y="0"/>
                  </a:lnTo>
                  <a:lnTo>
                    <a:pt x="29210" y="36830"/>
                  </a:lnTo>
                  <a:lnTo>
                    <a:pt x="29845" y="36830"/>
                  </a:lnTo>
                  <a:lnTo>
                    <a:pt x="29845" y="0"/>
                  </a:lnTo>
                  <a:lnTo>
                    <a:pt x="36195" y="0"/>
                  </a:lnTo>
                  <a:lnTo>
                    <a:pt x="36195" y="46355"/>
                  </a:lnTo>
                  <a:lnTo>
                    <a:pt x="27940" y="46355"/>
                  </a:lnTo>
                  <a:lnTo>
                    <a:pt x="6350" y="7620"/>
                  </a:lnTo>
                  <a:lnTo>
                    <a:pt x="6350" y="762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ADC7555-A353-C1F7-F8B1-95E49048CC0C}"/>
                </a:ext>
              </a:extLst>
            </p:cNvPr>
            <p:cNvSpPr/>
            <p:nvPr/>
          </p:nvSpPr>
          <p:spPr>
            <a:xfrm>
              <a:off x="2666364" y="2428875"/>
              <a:ext cx="34925" cy="47625"/>
            </a:xfrm>
            <a:custGeom>
              <a:avLst/>
              <a:gdLst>
                <a:gd name="connsiteX0" fmla="*/ 33655 w 34925"/>
                <a:gd name="connsiteY0" fmla="*/ 7620 h 47625"/>
                <a:gd name="connsiteX1" fmla="*/ 24130 w 34925"/>
                <a:gd name="connsiteY1" fmla="*/ 5080 h 47625"/>
                <a:gd name="connsiteX2" fmla="*/ 6350 w 34925"/>
                <a:gd name="connsiteY2" fmla="*/ 23495 h 47625"/>
                <a:gd name="connsiteX3" fmla="*/ 24130 w 34925"/>
                <a:gd name="connsiteY3" fmla="*/ 41910 h 47625"/>
                <a:gd name="connsiteX4" fmla="*/ 34290 w 34925"/>
                <a:gd name="connsiteY4" fmla="*/ 39370 h 47625"/>
                <a:gd name="connsiteX5" fmla="*/ 34925 w 34925"/>
                <a:gd name="connsiteY5" fmla="*/ 45720 h 47625"/>
                <a:gd name="connsiteX6" fmla="*/ 24130 w 34925"/>
                <a:gd name="connsiteY6" fmla="*/ 47625 h 47625"/>
                <a:gd name="connsiteX7" fmla="*/ 0 w 34925"/>
                <a:gd name="connsiteY7" fmla="*/ 23495 h 47625"/>
                <a:gd name="connsiteX8" fmla="*/ 24765 w 34925"/>
                <a:gd name="connsiteY8" fmla="*/ 0 h 47625"/>
                <a:gd name="connsiteX9" fmla="*/ 34925 w 34925"/>
                <a:gd name="connsiteY9" fmla="*/ 1905 h 47625"/>
                <a:gd name="connsiteX10" fmla="*/ 33655 w 34925"/>
                <a:gd name="connsiteY10" fmla="*/ 76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25" h="47625">
                  <a:moveTo>
                    <a:pt x="33655" y="7620"/>
                  </a:moveTo>
                  <a:cubicBezTo>
                    <a:pt x="30480" y="5715"/>
                    <a:pt x="27305" y="5080"/>
                    <a:pt x="24130" y="5080"/>
                  </a:cubicBezTo>
                  <a:cubicBezTo>
                    <a:pt x="13335" y="5080"/>
                    <a:pt x="6350" y="12700"/>
                    <a:pt x="6350" y="23495"/>
                  </a:cubicBezTo>
                  <a:cubicBezTo>
                    <a:pt x="6350" y="34290"/>
                    <a:pt x="13970" y="41910"/>
                    <a:pt x="24130" y="41910"/>
                  </a:cubicBezTo>
                  <a:cubicBezTo>
                    <a:pt x="27305" y="41910"/>
                    <a:pt x="31750" y="41275"/>
                    <a:pt x="34290" y="39370"/>
                  </a:cubicBezTo>
                  <a:lnTo>
                    <a:pt x="34925" y="45720"/>
                  </a:lnTo>
                  <a:cubicBezTo>
                    <a:pt x="31115" y="46990"/>
                    <a:pt x="27305" y="47625"/>
                    <a:pt x="24130" y="47625"/>
                  </a:cubicBezTo>
                  <a:cubicBezTo>
                    <a:pt x="9525" y="47625"/>
                    <a:pt x="0" y="38100"/>
                    <a:pt x="0" y="23495"/>
                  </a:cubicBezTo>
                  <a:cubicBezTo>
                    <a:pt x="0" y="9525"/>
                    <a:pt x="10160" y="0"/>
                    <a:pt x="24765" y="0"/>
                  </a:cubicBezTo>
                  <a:cubicBezTo>
                    <a:pt x="28575" y="0"/>
                    <a:pt x="31750" y="635"/>
                    <a:pt x="34925" y="1905"/>
                  </a:cubicBezTo>
                  <a:lnTo>
                    <a:pt x="33655" y="762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EA2F861-E59A-985A-8FA5-3F62A3F46101}"/>
                </a:ext>
              </a:extLst>
            </p:cNvPr>
            <p:cNvSpPr/>
            <p:nvPr/>
          </p:nvSpPr>
          <p:spPr>
            <a:xfrm>
              <a:off x="2708910" y="2428875"/>
              <a:ext cx="26035" cy="46354"/>
            </a:xfrm>
            <a:custGeom>
              <a:avLst/>
              <a:gdLst>
                <a:gd name="connsiteX0" fmla="*/ 0 w 26035"/>
                <a:gd name="connsiteY0" fmla="*/ 0 h 46354"/>
                <a:gd name="connsiteX1" fmla="*/ 26035 w 26035"/>
                <a:gd name="connsiteY1" fmla="*/ 0 h 46354"/>
                <a:gd name="connsiteX2" fmla="*/ 26035 w 26035"/>
                <a:gd name="connsiteY2" fmla="*/ 5715 h 46354"/>
                <a:gd name="connsiteX3" fmla="*/ 6985 w 26035"/>
                <a:gd name="connsiteY3" fmla="*/ 5715 h 46354"/>
                <a:gd name="connsiteX4" fmla="*/ 6985 w 26035"/>
                <a:gd name="connsiteY4" fmla="*/ 19050 h 46354"/>
                <a:gd name="connsiteX5" fmla="*/ 24765 w 26035"/>
                <a:gd name="connsiteY5" fmla="*/ 19050 h 46354"/>
                <a:gd name="connsiteX6" fmla="*/ 24765 w 26035"/>
                <a:gd name="connsiteY6" fmla="*/ 24765 h 46354"/>
                <a:gd name="connsiteX7" fmla="*/ 6985 w 26035"/>
                <a:gd name="connsiteY7" fmla="*/ 24765 h 46354"/>
                <a:gd name="connsiteX8" fmla="*/ 6985 w 26035"/>
                <a:gd name="connsiteY8" fmla="*/ 40005 h 46354"/>
                <a:gd name="connsiteX9" fmla="*/ 26035 w 26035"/>
                <a:gd name="connsiteY9" fmla="*/ 40005 h 46354"/>
                <a:gd name="connsiteX10" fmla="*/ 26035 w 26035"/>
                <a:gd name="connsiteY10" fmla="*/ 46355 h 46354"/>
                <a:gd name="connsiteX11" fmla="*/ 0 w 26035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35" h="46354">
                  <a:moveTo>
                    <a:pt x="0" y="0"/>
                  </a:moveTo>
                  <a:lnTo>
                    <a:pt x="26035" y="0"/>
                  </a:lnTo>
                  <a:lnTo>
                    <a:pt x="26035" y="5715"/>
                  </a:lnTo>
                  <a:lnTo>
                    <a:pt x="6985" y="5715"/>
                  </a:lnTo>
                  <a:lnTo>
                    <a:pt x="6985" y="19050"/>
                  </a:lnTo>
                  <a:lnTo>
                    <a:pt x="24765" y="19050"/>
                  </a:lnTo>
                  <a:lnTo>
                    <a:pt x="24765" y="24765"/>
                  </a:lnTo>
                  <a:lnTo>
                    <a:pt x="6985" y="24765"/>
                  </a:lnTo>
                  <a:lnTo>
                    <a:pt x="6985" y="40005"/>
                  </a:lnTo>
                  <a:lnTo>
                    <a:pt x="26035" y="40005"/>
                  </a:lnTo>
                  <a:lnTo>
                    <a:pt x="2603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87BF7D-8FCA-11EC-8EA5-D9FC5B94E78D}"/>
                </a:ext>
              </a:extLst>
            </p:cNvPr>
            <p:cNvSpPr/>
            <p:nvPr/>
          </p:nvSpPr>
          <p:spPr>
            <a:xfrm>
              <a:off x="2138679" y="2338668"/>
              <a:ext cx="33020" cy="35596"/>
            </a:xfrm>
            <a:custGeom>
              <a:avLst/>
              <a:gdLst>
                <a:gd name="connsiteX0" fmla="*/ 0 w 33020"/>
                <a:gd name="connsiteY0" fmla="*/ 17817 h 35596"/>
                <a:gd name="connsiteX1" fmla="*/ 16510 w 33020"/>
                <a:gd name="connsiteY1" fmla="*/ 35597 h 35596"/>
                <a:gd name="connsiteX2" fmla="*/ 33020 w 33020"/>
                <a:gd name="connsiteY2" fmla="*/ 17817 h 35596"/>
                <a:gd name="connsiteX3" fmla="*/ 16510 w 33020"/>
                <a:gd name="connsiteY3" fmla="*/ 37 h 35596"/>
                <a:gd name="connsiteX4" fmla="*/ 0 w 33020"/>
                <a:gd name="connsiteY4" fmla="*/ 17817 h 35596"/>
                <a:gd name="connsiteX5" fmla="*/ 5080 w 33020"/>
                <a:gd name="connsiteY5" fmla="*/ 17817 h 35596"/>
                <a:gd name="connsiteX6" fmla="*/ 16510 w 33020"/>
                <a:gd name="connsiteY6" fmla="*/ 4482 h 35596"/>
                <a:gd name="connsiteX7" fmla="*/ 27940 w 33020"/>
                <a:gd name="connsiteY7" fmla="*/ 17817 h 35596"/>
                <a:gd name="connsiteX8" fmla="*/ 16510 w 33020"/>
                <a:gd name="connsiteY8" fmla="*/ 31152 h 35596"/>
                <a:gd name="connsiteX9" fmla="*/ 5080 w 33020"/>
                <a:gd name="connsiteY9" fmla="*/ 17817 h 3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20" h="35596">
                  <a:moveTo>
                    <a:pt x="0" y="17817"/>
                  </a:moveTo>
                  <a:cubicBezTo>
                    <a:pt x="0" y="28612"/>
                    <a:pt x="6350" y="35597"/>
                    <a:pt x="16510" y="35597"/>
                  </a:cubicBezTo>
                  <a:cubicBezTo>
                    <a:pt x="27305" y="35597"/>
                    <a:pt x="33020" y="27977"/>
                    <a:pt x="33020" y="17817"/>
                  </a:cubicBezTo>
                  <a:cubicBezTo>
                    <a:pt x="33020" y="7657"/>
                    <a:pt x="26670" y="37"/>
                    <a:pt x="16510" y="37"/>
                  </a:cubicBezTo>
                  <a:cubicBezTo>
                    <a:pt x="6350" y="-598"/>
                    <a:pt x="0" y="7022"/>
                    <a:pt x="0" y="17817"/>
                  </a:cubicBezTo>
                  <a:moveTo>
                    <a:pt x="5080" y="17817"/>
                  </a:moveTo>
                  <a:cubicBezTo>
                    <a:pt x="5080" y="10832"/>
                    <a:pt x="8890" y="4482"/>
                    <a:pt x="16510" y="4482"/>
                  </a:cubicBezTo>
                  <a:cubicBezTo>
                    <a:pt x="24130" y="4482"/>
                    <a:pt x="27940" y="10832"/>
                    <a:pt x="27940" y="17817"/>
                  </a:cubicBezTo>
                  <a:cubicBezTo>
                    <a:pt x="27940" y="24802"/>
                    <a:pt x="24765" y="31152"/>
                    <a:pt x="16510" y="31152"/>
                  </a:cubicBezTo>
                  <a:cubicBezTo>
                    <a:pt x="8890" y="31152"/>
                    <a:pt x="5080" y="24167"/>
                    <a:pt x="5080" y="17817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DA9CF38-990E-F4D2-ADDD-E87FC0A1AF5C}"/>
                </a:ext>
              </a:extLst>
            </p:cNvPr>
            <p:cNvSpPr/>
            <p:nvPr/>
          </p:nvSpPr>
          <p:spPr>
            <a:xfrm>
              <a:off x="2183129" y="2338704"/>
              <a:ext cx="18415" cy="34925"/>
            </a:xfrm>
            <a:custGeom>
              <a:avLst/>
              <a:gdLst>
                <a:gd name="connsiteX0" fmla="*/ 0 w 18415"/>
                <a:gd name="connsiteY0" fmla="*/ 0 h 34925"/>
                <a:gd name="connsiteX1" fmla="*/ 18415 w 18415"/>
                <a:gd name="connsiteY1" fmla="*/ 0 h 34925"/>
                <a:gd name="connsiteX2" fmla="*/ 18415 w 18415"/>
                <a:gd name="connsiteY2" fmla="*/ 4445 h 34925"/>
                <a:gd name="connsiteX3" fmla="*/ 5080 w 18415"/>
                <a:gd name="connsiteY3" fmla="*/ 4445 h 34925"/>
                <a:gd name="connsiteX4" fmla="*/ 5080 w 18415"/>
                <a:gd name="connsiteY4" fmla="*/ 14605 h 34925"/>
                <a:gd name="connsiteX5" fmla="*/ 18415 w 18415"/>
                <a:gd name="connsiteY5" fmla="*/ 14605 h 34925"/>
                <a:gd name="connsiteX6" fmla="*/ 18415 w 18415"/>
                <a:gd name="connsiteY6" fmla="*/ 19050 h 34925"/>
                <a:gd name="connsiteX7" fmla="*/ 5080 w 18415"/>
                <a:gd name="connsiteY7" fmla="*/ 19050 h 34925"/>
                <a:gd name="connsiteX8" fmla="*/ 5080 w 18415"/>
                <a:gd name="connsiteY8" fmla="*/ 34925 h 34925"/>
                <a:gd name="connsiteX9" fmla="*/ 0 w 18415"/>
                <a:gd name="connsiteY9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15" h="34925">
                  <a:moveTo>
                    <a:pt x="0" y="0"/>
                  </a:moveTo>
                  <a:lnTo>
                    <a:pt x="18415" y="0"/>
                  </a:lnTo>
                  <a:lnTo>
                    <a:pt x="18415" y="4445"/>
                  </a:lnTo>
                  <a:lnTo>
                    <a:pt x="5080" y="4445"/>
                  </a:lnTo>
                  <a:lnTo>
                    <a:pt x="5080" y="14605"/>
                  </a:lnTo>
                  <a:lnTo>
                    <a:pt x="18415" y="14605"/>
                  </a:lnTo>
                  <a:lnTo>
                    <a:pt x="18415" y="19050"/>
                  </a:lnTo>
                  <a:lnTo>
                    <a:pt x="5080" y="19050"/>
                  </a:lnTo>
                  <a:lnTo>
                    <a:pt x="508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3BB33AD-9EA0-F200-8A65-2B98762F060E}"/>
                </a:ext>
              </a:extLst>
            </p:cNvPr>
            <p:cNvSpPr/>
            <p:nvPr/>
          </p:nvSpPr>
          <p:spPr>
            <a:xfrm>
              <a:off x="2240279" y="2317750"/>
              <a:ext cx="31115" cy="55879"/>
            </a:xfrm>
            <a:custGeom>
              <a:avLst/>
              <a:gdLst>
                <a:gd name="connsiteX0" fmla="*/ 0 w 31115"/>
                <a:gd name="connsiteY0" fmla="*/ 0 h 55879"/>
                <a:gd name="connsiteX1" fmla="*/ 31115 w 31115"/>
                <a:gd name="connsiteY1" fmla="*/ 0 h 55879"/>
                <a:gd name="connsiteX2" fmla="*/ 31115 w 31115"/>
                <a:gd name="connsiteY2" fmla="*/ 6985 h 55879"/>
                <a:gd name="connsiteX3" fmla="*/ 7620 w 31115"/>
                <a:gd name="connsiteY3" fmla="*/ 6985 h 55879"/>
                <a:gd name="connsiteX4" fmla="*/ 7620 w 31115"/>
                <a:gd name="connsiteY4" fmla="*/ 23495 h 55879"/>
                <a:gd name="connsiteX5" fmla="*/ 29210 w 31115"/>
                <a:gd name="connsiteY5" fmla="*/ 23495 h 55879"/>
                <a:gd name="connsiteX6" fmla="*/ 29210 w 31115"/>
                <a:gd name="connsiteY6" fmla="*/ 30480 h 55879"/>
                <a:gd name="connsiteX7" fmla="*/ 7620 w 31115"/>
                <a:gd name="connsiteY7" fmla="*/ 30480 h 55879"/>
                <a:gd name="connsiteX8" fmla="*/ 7620 w 31115"/>
                <a:gd name="connsiteY8" fmla="*/ 48895 h 55879"/>
                <a:gd name="connsiteX9" fmla="*/ 31115 w 31115"/>
                <a:gd name="connsiteY9" fmla="*/ 48895 h 55879"/>
                <a:gd name="connsiteX10" fmla="*/ 31115 w 31115"/>
                <a:gd name="connsiteY10" fmla="*/ 55880 h 55879"/>
                <a:gd name="connsiteX11" fmla="*/ 0 w 31115"/>
                <a:gd name="connsiteY11" fmla="*/ 55880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15" h="55879">
                  <a:moveTo>
                    <a:pt x="0" y="0"/>
                  </a:moveTo>
                  <a:lnTo>
                    <a:pt x="31115" y="0"/>
                  </a:lnTo>
                  <a:lnTo>
                    <a:pt x="31115" y="6985"/>
                  </a:lnTo>
                  <a:lnTo>
                    <a:pt x="7620" y="6985"/>
                  </a:lnTo>
                  <a:lnTo>
                    <a:pt x="7620" y="23495"/>
                  </a:lnTo>
                  <a:lnTo>
                    <a:pt x="29210" y="23495"/>
                  </a:lnTo>
                  <a:lnTo>
                    <a:pt x="29210" y="30480"/>
                  </a:lnTo>
                  <a:lnTo>
                    <a:pt x="7620" y="30480"/>
                  </a:lnTo>
                  <a:lnTo>
                    <a:pt x="7620" y="48895"/>
                  </a:lnTo>
                  <a:lnTo>
                    <a:pt x="31115" y="48895"/>
                  </a:lnTo>
                  <a:lnTo>
                    <a:pt x="31115" y="5588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aphic 9">
              <a:extLst>
                <a:ext uri="{FF2B5EF4-FFF2-40B4-BE49-F238E27FC236}">
                  <a16:creationId xmlns:a16="http://schemas.microsoft.com/office/drawing/2014/main" id="{02A0A4A3-284F-F584-827D-B5A48F34DEE1}"/>
                </a:ext>
              </a:extLst>
            </p:cNvPr>
            <p:cNvGrpSpPr/>
            <p:nvPr/>
          </p:nvGrpSpPr>
          <p:grpSpPr>
            <a:xfrm>
              <a:off x="2288539" y="2326004"/>
              <a:ext cx="89535" cy="48895"/>
              <a:chOff x="2288539" y="2326004"/>
              <a:chExt cx="89535" cy="48895"/>
            </a:xfrm>
            <a:solidFill>
              <a:srgbClr val="FFFFFF"/>
            </a:solidFill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50CC511-0882-8BB3-0C1C-AC887370998D}"/>
                  </a:ext>
                </a:extLst>
              </p:cNvPr>
              <p:cNvSpPr/>
              <p:nvPr/>
            </p:nvSpPr>
            <p:spPr>
              <a:xfrm>
                <a:off x="2288539" y="2327275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9D767D57-04CA-21D5-0B8A-01B44982D1DB}"/>
                  </a:ext>
                </a:extLst>
              </p:cNvPr>
              <p:cNvSpPr/>
              <p:nvPr/>
            </p:nvSpPr>
            <p:spPr>
              <a:xfrm>
                <a:off x="2333625" y="2326004"/>
                <a:ext cx="44450" cy="48260"/>
              </a:xfrm>
              <a:custGeom>
                <a:avLst/>
                <a:gdLst>
                  <a:gd name="connsiteX0" fmla="*/ 0 w 44450"/>
                  <a:gd name="connsiteY0" fmla="*/ 24130 h 48260"/>
                  <a:gd name="connsiteX1" fmla="*/ 22225 w 44450"/>
                  <a:gd name="connsiteY1" fmla="*/ 48260 h 48260"/>
                  <a:gd name="connsiteX2" fmla="*/ 44450 w 44450"/>
                  <a:gd name="connsiteY2" fmla="*/ 24130 h 48260"/>
                  <a:gd name="connsiteX3" fmla="*/ 22225 w 44450"/>
                  <a:gd name="connsiteY3" fmla="*/ 0 h 48260"/>
                  <a:gd name="connsiteX4" fmla="*/ 0 w 44450"/>
                  <a:gd name="connsiteY4" fmla="*/ 24130 h 48260"/>
                  <a:gd name="connsiteX5" fmla="*/ 6985 w 44450"/>
                  <a:gd name="connsiteY5" fmla="*/ 24130 h 48260"/>
                  <a:gd name="connsiteX6" fmla="*/ 22225 w 44450"/>
                  <a:gd name="connsiteY6" fmla="*/ 5715 h 48260"/>
                  <a:gd name="connsiteX7" fmla="*/ 37465 w 44450"/>
                  <a:gd name="connsiteY7" fmla="*/ 24130 h 48260"/>
                  <a:gd name="connsiteX8" fmla="*/ 22225 w 44450"/>
                  <a:gd name="connsiteY8" fmla="*/ 42545 h 48260"/>
                  <a:gd name="connsiteX9" fmla="*/ 6985 w 44450"/>
                  <a:gd name="connsiteY9" fmla="*/ 24130 h 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48260">
                    <a:moveTo>
                      <a:pt x="0" y="24130"/>
                    </a:moveTo>
                    <a:cubicBezTo>
                      <a:pt x="0" y="38100"/>
                      <a:pt x="8255" y="48260"/>
                      <a:pt x="22225" y="48260"/>
                    </a:cubicBezTo>
                    <a:cubicBezTo>
                      <a:pt x="36195" y="48260"/>
                      <a:pt x="44450" y="38100"/>
                      <a:pt x="44450" y="24130"/>
                    </a:cubicBezTo>
                    <a:cubicBezTo>
                      <a:pt x="44450" y="10160"/>
                      <a:pt x="36195" y="0"/>
                      <a:pt x="22225" y="0"/>
                    </a:cubicBezTo>
                    <a:cubicBezTo>
                      <a:pt x="8255" y="0"/>
                      <a:pt x="0" y="10795"/>
                      <a:pt x="0" y="24130"/>
                    </a:cubicBezTo>
                    <a:moveTo>
                      <a:pt x="6985" y="24130"/>
                    </a:moveTo>
                    <a:cubicBezTo>
                      <a:pt x="6985" y="14605"/>
                      <a:pt x="12065" y="5715"/>
                      <a:pt x="22225" y="5715"/>
                    </a:cubicBezTo>
                    <a:cubicBezTo>
                      <a:pt x="32385" y="5715"/>
                      <a:pt x="37465" y="14605"/>
                      <a:pt x="37465" y="24130"/>
                    </a:cubicBezTo>
                    <a:cubicBezTo>
                      <a:pt x="37465" y="33655"/>
                      <a:pt x="33020" y="42545"/>
                      <a:pt x="22225" y="42545"/>
                    </a:cubicBezTo>
                    <a:cubicBezTo>
                      <a:pt x="12065" y="42545"/>
                      <a:pt x="6985" y="33655"/>
                      <a:pt x="6985" y="24130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32F829-AE42-8A7E-7D5F-52EB95810009}"/>
                </a:ext>
              </a:extLst>
            </p:cNvPr>
            <p:cNvSpPr/>
            <p:nvPr/>
          </p:nvSpPr>
          <p:spPr>
            <a:xfrm>
              <a:off x="2393314" y="2327275"/>
              <a:ext cx="36830" cy="46354"/>
            </a:xfrm>
            <a:custGeom>
              <a:avLst/>
              <a:gdLst>
                <a:gd name="connsiteX0" fmla="*/ 0 w 36830"/>
                <a:gd name="connsiteY0" fmla="*/ 0 h 46354"/>
                <a:gd name="connsiteX1" fmla="*/ 9525 w 36830"/>
                <a:gd name="connsiteY1" fmla="*/ 0 h 46354"/>
                <a:gd name="connsiteX2" fmla="*/ 29845 w 36830"/>
                <a:gd name="connsiteY2" fmla="*/ 37465 h 46354"/>
                <a:gd name="connsiteX3" fmla="*/ 29845 w 36830"/>
                <a:gd name="connsiteY3" fmla="*/ 37465 h 46354"/>
                <a:gd name="connsiteX4" fmla="*/ 29845 w 36830"/>
                <a:gd name="connsiteY4" fmla="*/ 0 h 46354"/>
                <a:gd name="connsiteX5" fmla="*/ 36830 w 36830"/>
                <a:gd name="connsiteY5" fmla="*/ 0 h 46354"/>
                <a:gd name="connsiteX6" fmla="*/ 36830 w 36830"/>
                <a:gd name="connsiteY6" fmla="*/ 46355 h 46354"/>
                <a:gd name="connsiteX7" fmla="*/ 27940 w 36830"/>
                <a:gd name="connsiteY7" fmla="*/ 46355 h 46354"/>
                <a:gd name="connsiteX8" fmla="*/ 6985 w 36830"/>
                <a:gd name="connsiteY8" fmla="*/ 8255 h 46354"/>
                <a:gd name="connsiteX9" fmla="*/ 6985 w 36830"/>
                <a:gd name="connsiteY9" fmla="*/ 8255 h 46354"/>
                <a:gd name="connsiteX10" fmla="*/ 6985 w 36830"/>
                <a:gd name="connsiteY10" fmla="*/ 46355 h 46354"/>
                <a:gd name="connsiteX11" fmla="*/ 0 w 36830"/>
                <a:gd name="connsiteY11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30" h="46354">
                  <a:moveTo>
                    <a:pt x="0" y="0"/>
                  </a:moveTo>
                  <a:lnTo>
                    <a:pt x="9525" y="0"/>
                  </a:lnTo>
                  <a:lnTo>
                    <a:pt x="29845" y="37465"/>
                  </a:lnTo>
                  <a:lnTo>
                    <a:pt x="29845" y="37465"/>
                  </a:lnTo>
                  <a:lnTo>
                    <a:pt x="29845" y="0"/>
                  </a:lnTo>
                  <a:lnTo>
                    <a:pt x="36830" y="0"/>
                  </a:lnTo>
                  <a:lnTo>
                    <a:pt x="36830" y="46355"/>
                  </a:lnTo>
                  <a:lnTo>
                    <a:pt x="27940" y="46355"/>
                  </a:lnTo>
                  <a:lnTo>
                    <a:pt x="6985" y="8255"/>
                  </a:lnTo>
                  <a:lnTo>
                    <a:pt x="6985" y="8255"/>
                  </a:lnTo>
                  <a:lnTo>
                    <a:pt x="698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FB7601C-4EF2-8C31-653C-334CC335FFEC}"/>
                </a:ext>
              </a:extLst>
            </p:cNvPr>
            <p:cNvSpPr/>
            <p:nvPr/>
          </p:nvSpPr>
          <p:spPr>
            <a:xfrm>
              <a:off x="2444750" y="2326004"/>
              <a:ext cx="44450" cy="48260"/>
            </a:xfrm>
            <a:custGeom>
              <a:avLst/>
              <a:gdLst>
                <a:gd name="connsiteX0" fmla="*/ 0 w 44450"/>
                <a:gd name="connsiteY0" fmla="*/ 24130 h 48260"/>
                <a:gd name="connsiteX1" fmla="*/ 22225 w 44450"/>
                <a:gd name="connsiteY1" fmla="*/ 48260 h 48260"/>
                <a:gd name="connsiteX2" fmla="*/ 44450 w 44450"/>
                <a:gd name="connsiteY2" fmla="*/ 24130 h 48260"/>
                <a:gd name="connsiteX3" fmla="*/ 22225 w 44450"/>
                <a:gd name="connsiteY3" fmla="*/ 0 h 48260"/>
                <a:gd name="connsiteX4" fmla="*/ 0 w 44450"/>
                <a:gd name="connsiteY4" fmla="*/ 24130 h 48260"/>
                <a:gd name="connsiteX5" fmla="*/ 6985 w 44450"/>
                <a:gd name="connsiteY5" fmla="*/ 24130 h 48260"/>
                <a:gd name="connsiteX6" fmla="*/ 22225 w 44450"/>
                <a:gd name="connsiteY6" fmla="*/ 5715 h 48260"/>
                <a:gd name="connsiteX7" fmla="*/ 37465 w 44450"/>
                <a:gd name="connsiteY7" fmla="*/ 24130 h 48260"/>
                <a:gd name="connsiteX8" fmla="*/ 22225 w 44450"/>
                <a:gd name="connsiteY8" fmla="*/ 42545 h 48260"/>
                <a:gd name="connsiteX9" fmla="*/ 6985 w 44450"/>
                <a:gd name="connsiteY9" fmla="*/ 24130 h 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48260">
                  <a:moveTo>
                    <a:pt x="0" y="24130"/>
                  </a:moveTo>
                  <a:cubicBezTo>
                    <a:pt x="0" y="38100"/>
                    <a:pt x="8255" y="48260"/>
                    <a:pt x="22225" y="48260"/>
                  </a:cubicBezTo>
                  <a:cubicBezTo>
                    <a:pt x="36195" y="48260"/>
                    <a:pt x="44450" y="38100"/>
                    <a:pt x="44450" y="24130"/>
                  </a:cubicBezTo>
                  <a:cubicBezTo>
                    <a:pt x="44450" y="10160"/>
                    <a:pt x="36195" y="0"/>
                    <a:pt x="22225" y="0"/>
                  </a:cubicBezTo>
                  <a:cubicBezTo>
                    <a:pt x="8255" y="0"/>
                    <a:pt x="0" y="10795"/>
                    <a:pt x="0" y="24130"/>
                  </a:cubicBezTo>
                  <a:moveTo>
                    <a:pt x="6985" y="24130"/>
                  </a:moveTo>
                  <a:cubicBezTo>
                    <a:pt x="6985" y="14605"/>
                    <a:pt x="12065" y="5715"/>
                    <a:pt x="22225" y="5715"/>
                  </a:cubicBezTo>
                  <a:cubicBezTo>
                    <a:pt x="32385" y="5715"/>
                    <a:pt x="37465" y="14605"/>
                    <a:pt x="37465" y="24130"/>
                  </a:cubicBezTo>
                  <a:cubicBezTo>
                    <a:pt x="37465" y="33655"/>
                    <a:pt x="33020" y="42545"/>
                    <a:pt x="22225" y="42545"/>
                  </a:cubicBezTo>
                  <a:cubicBezTo>
                    <a:pt x="12065" y="42545"/>
                    <a:pt x="6985" y="33655"/>
                    <a:pt x="6985" y="2413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AC32A8A-151F-1C90-D8FA-174D12F08335}"/>
                </a:ext>
              </a:extLst>
            </p:cNvPr>
            <p:cNvSpPr/>
            <p:nvPr/>
          </p:nvSpPr>
          <p:spPr>
            <a:xfrm>
              <a:off x="2505075" y="2327275"/>
              <a:ext cx="50800" cy="46354"/>
            </a:xfrm>
            <a:custGeom>
              <a:avLst/>
              <a:gdLst>
                <a:gd name="connsiteX0" fmla="*/ 0 w 50800"/>
                <a:gd name="connsiteY0" fmla="*/ 0 h 46354"/>
                <a:gd name="connsiteX1" fmla="*/ 10795 w 50800"/>
                <a:gd name="connsiteY1" fmla="*/ 0 h 46354"/>
                <a:gd name="connsiteX2" fmla="*/ 25400 w 50800"/>
                <a:gd name="connsiteY2" fmla="*/ 38735 h 46354"/>
                <a:gd name="connsiteX3" fmla="*/ 40005 w 50800"/>
                <a:gd name="connsiteY3" fmla="*/ 0 h 46354"/>
                <a:gd name="connsiteX4" fmla="*/ 50800 w 50800"/>
                <a:gd name="connsiteY4" fmla="*/ 0 h 46354"/>
                <a:gd name="connsiteX5" fmla="*/ 50800 w 50800"/>
                <a:gd name="connsiteY5" fmla="*/ 46355 h 46354"/>
                <a:gd name="connsiteX6" fmla="*/ 43815 w 50800"/>
                <a:gd name="connsiteY6" fmla="*/ 46355 h 46354"/>
                <a:gd name="connsiteX7" fmla="*/ 43815 w 50800"/>
                <a:gd name="connsiteY7" fmla="*/ 6350 h 46354"/>
                <a:gd name="connsiteX8" fmla="*/ 43815 w 50800"/>
                <a:gd name="connsiteY8" fmla="*/ 6350 h 46354"/>
                <a:gd name="connsiteX9" fmla="*/ 28575 w 50800"/>
                <a:gd name="connsiteY9" fmla="*/ 46355 h 46354"/>
                <a:gd name="connsiteX10" fmla="*/ 22225 w 50800"/>
                <a:gd name="connsiteY10" fmla="*/ 46355 h 46354"/>
                <a:gd name="connsiteX11" fmla="*/ 6350 w 50800"/>
                <a:gd name="connsiteY11" fmla="*/ 6350 h 46354"/>
                <a:gd name="connsiteX12" fmla="*/ 6350 w 50800"/>
                <a:gd name="connsiteY12" fmla="*/ 6350 h 46354"/>
                <a:gd name="connsiteX13" fmla="*/ 6350 w 50800"/>
                <a:gd name="connsiteY13" fmla="*/ 46355 h 46354"/>
                <a:gd name="connsiteX14" fmla="*/ 0 w 50800"/>
                <a:gd name="connsiteY14" fmla="*/ 46355 h 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00" h="46354">
                  <a:moveTo>
                    <a:pt x="0" y="0"/>
                  </a:moveTo>
                  <a:lnTo>
                    <a:pt x="10795" y="0"/>
                  </a:lnTo>
                  <a:lnTo>
                    <a:pt x="25400" y="38735"/>
                  </a:lnTo>
                  <a:lnTo>
                    <a:pt x="40005" y="0"/>
                  </a:lnTo>
                  <a:lnTo>
                    <a:pt x="50800" y="0"/>
                  </a:lnTo>
                  <a:lnTo>
                    <a:pt x="50800" y="46355"/>
                  </a:lnTo>
                  <a:lnTo>
                    <a:pt x="43815" y="46355"/>
                  </a:lnTo>
                  <a:lnTo>
                    <a:pt x="43815" y="6350"/>
                  </a:lnTo>
                  <a:lnTo>
                    <a:pt x="43815" y="6350"/>
                  </a:lnTo>
                  <a:lnTo>
                    <a:pt x="28575" y="46355"/>
                  </a:lnTo>
                  <a:lnTo>
                    <a:pt x="22225" y="46355"/>
                  </a:lnTo>
                  <a:lnTo>
                    <a:pt x="6350" y="6350"/>
                  </a:lnTo>
                  <a:lnTo>
                    <a:pt x="6350" y="635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ECDFC8-8C85-A23A-084C-E27B3B68828B}"/>
                </a:ext>
              </a:extLst>
            </p:cNvPr>
            <p:cNvSpPr/>
            <p:nvPr/>
          </p:nvSpPr>
          <p:spPr>
            <a:xfrm>
              <a:off x="2573655" y="2327275"/>
              <a:ext cx="6350" cy="46355"/>
            </a:xfrm>
            <a:custGeom>
              <a:avLst/>
              <a:gdLst>
                <a:gd name="connsiteX0" fmla="*/ 0 w 6350"/>
                <a:gd name="connsiteY0" fmla="*/ 0 h 46355"/>
                <a:gd name="connsiteX1" fmla="*/ 6350 w 6350"/>
                <a:gd name="connsiteY1" fmla="*/ 0 h 46355"/>
                <a:gd name="connsiteX2" fmla="*/ 6350 w 6350"/>
                <a:gd name="connsiteY2" fmla="*/ 46355 h 46355"/>
                <a:gd name="connsiteX3" fmla="*/ 0 w 6350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" h="46355">
                  <a:moveTo>
                    <a:pt x="0" y="0"/>
                  </a:moveTo>
                  <a:lnTo>
                    <a:pt x="6350" y="0"/>
                  </a:lnTo>
                  <a:lnTo>
                    <a:pt x="6350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9">
              <a:extLst>
                <a:ext uri="{FF2B5EF4-FFF2-40B4-BE49-F238E27FC236}">
                  <a16:creationId xmlns:a16="http://schemas.microsoft.com/office/drawing/2014/main" id="{570F1197-C49F-7FCD-EF5E-16065096C0EC}"/>
                </a:ext>
              </a:extLst>
            </p:cNvPr>
            <p:cNvGrpSpPr/>
            <p:nvPr/>
          </p:nvGrpSpPr>
          <p:grpSpPr>
            <a:xfrm>
              <a:off x="2595879" y="2327275"/>
              <a:ext cx="72390" cy="47625"/>
              <a:chOff x="2595879" y="2327275"/>
              <a:chExt cx="72390" cy="47625"/>
            </a:xfrm>
            <a:solidFill>
              <a:srgbClr val="FFFFFF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8ED069A4-017C-7AE9-2B67-0A2EA2A84F2A}"/>
                  </a:ext>
                </a:extLst>
              </p:cNvPr>
              <p:cNvSpPr/>
              <p:nvPr/>
            </p:nvSpPr>
            <p:spPr>
              <a:xfrm>
                <a:off x="2595879" y="2327275"/>
                <a:ext cx="34925" cy="47625"/>
              </a:xfrm>
              <a:custGeom>
                <a:avLst/>
                <a:gdLst>
                  <a:gd name="connsiteX0" fmla="*/ 33655 w 34925"/>
                  <a:gd name="connsiteY0" fmla="*/ 7620 h 47625"/>
                  <a:gd name="connsiteX1" fmla="*/ 24130 w 34925"/>
                  <a:gd name="connsiteY1" fmla="*/ 5080 h 47625"/>
                  <a:gd name="connsiteX2" fmla="*/ 6350 w 34925"/>
                  <a:gd name="connsiteY2" fmla="*/ 23495 h 47625"/>
                  <a:gd name="connsiteX3" fmla="*/ 24130 w 34925"/>
                  <a:gd name="connsiteY3" fmla="*/ 41910 h 47625"/>
                  <a:gd name="connsiteX4" fmla="*/ 34290 w 34925"/>
                  <a:gd name="connsiteY4" fmla="*/ 39370 h 47625"/>
                  <a:gd name="connsiteX5" fmla="*/ 34925 w 34925"/>
                  <a:gd name="connsiteY5" fmla="*/ 45720 h 47625"/>
                  <a:gd name="connsiteX6" fmla="*/ 24130 w 34925"/>
                  <a:gd name="connsiteY6" fmla="*/ 47625 h 47625"/>
                  <a:gd name="connsiteX7" fmla="*/ 0 w 34925"/>
                  <a:gd name="connsiteY7" fmla="*/ 23495 h 47625"/>
                  <a:gd name="connsiteX8" fmla="*/ 24765 w 34925"/>
                  <a:gd name="connsiteY8" fmla="*/ 0 h 47625"/>
                  <a:gd name="connsiteX9" fmla="*/ 34925 w 34925"/>
                  <a:gd name="connsiteY9" fmla="*/ 1905 h 47625"/>
                  <a:gd name="connsiteX10" fmla="*/ 33655 w 34925"/>
                  <a:gd name="connsiteY10" fmla="*/ 762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" h="47625">
                    <a:moveTo>
                      <a:pt x="33655" y="7620"/>
                    </a:moveTo>
                    <a:cubicBezTo>
                      <a:pt x="30480" y="5715"/>
                      <a:pt x="27305" y="5080"/>
                      <a:pt x="24130" y="5080"/>
                    </a:cubicBezTo>
                    <a:cubicBezTo>
                      <a:pt x="13335" y="5080"/>
                      <a:pt x="6350" y="12700"/>
                      <a:pt x="6350" y="23495"/>
                    </a:cubicBezTo>
                    <a:cubicBezTo>
                      <a:pt x="6350" y="34290"/>
                      <a:pt x="13970" y="41910"/>
                      <a:pt x="24130" y="41910"/>
                    </a:cubicBezTo>
                    <a:cubicBezTo>
                      <a:pt x="27305" y="41910"/>
                      <a:pt x="31750" y="41275"/>
                      <a:pt x="34290" y="39370"/>
                    </a:cubicBezTo>
                    <a:lnTo>
                      <a:pt x="34925" y="45720"/>
                    </a:lnTo>
                    <a:cubicBezTo>
                      <a:pt x="31115" y="46990"/>
                      <a:pt x="27305" y="47625"/>
                      <a:pt x="24130" y="47625"/>
                    </a:cubicBezTo>
                    <a:cubicBezTo>
                      <a:pt x="9525" y="47625"/>
                      <a:pt x="0" y="38100"/>
                      <a:pt x="0" y="23495"/>
                    </a:cubicBezTo>
                    <a:cubicBezTo>
                      <a:pt x="0" y="9525"/>
                      <a:pt x="10160" y="0"/>
                      <a:pt x="24765" y="0"/>
                    </a:cubicBezTo>
                    <a:cubicBezTo>
                      <a:pt x="28575" y="0"/>
                      <a:pt x="31750" y="635"/>
                      <a:pt x="34925" y="1905"/>
                    </a:cubicBezTo>
                    <a:lnTo>
                      <a:pt x="33655" y="762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ECF1BD8-2C2A-76F8-EF0A-C4B528B8D4E1}"/>
                  </a:ext>
                </a:extLst>
              </p:cNvPr>
              <p:cNvSpPr/>
              <p:nvPr/>
            </p:nvSpPr>
            <p:spPr>
              <a:xfrm>
                <a:off x="2640329" y="2327275"/>
                <a:ext cx="27940" cy="47625"/>
              </a:xfrm>
              <a:custGeom>
                <a:avLst/>
                <a:gdLst>
                  <a:gd name="connsiteX0" fmla="*/ 24765 w 27940"/>
                  <a:gd name="connsiteY0" fmla="*/ 6985 h 47625"/>
                  <a:gd name="connsiteX1" fmla="*/ 15875 w 27940"/>
                  <a:gd name="connsiteY1" fmla="*/ 5080 h 47625"/>
                  <a:gd name="connsiteX2" fmla="*/ 7620 w 27940"/>
                  <a:gd name="connsiteY2" fmla="*/ 11430 h 47625"/>
                  <a:gd name="connsiteX3" fmla="*/ 27940 w 27940"/>
                  <a:gd name="connsiteY3" fmla="*/ 33655 h 47625"/>
                  <a:gd name="connsiteX4" fmla="*/ 10795 w 27940"/>
                  <a:gd name="connsiteY4" fmla="*/ 47625 h 47625"/>
                  <a:gd name="connsiteX5" fmla="*/ 1270 w 27940"/>
                  <a:gd name="connsiteY5" fmla="*/ 45720 h 47625"/>
                  <a:gd name="connsiteX6" fmla="*/ 1905 w 27940"/>
                  <a:gd name="connsiteY6" fmla="*/ 39370 h 47625"/>
                  <a:gd name="connsiteX7" fmla="*/ 11430 w 27940"/>
                  <a:gd name="connsiteY7" fmla="*/ 41910 h 47625"/>
                  <a:gd name="connsiteX8" fmla="*/ 20320 w 27940"/>
                  <a:gd name="connsiteY8" fmla="*/ 34290 h 47625"/>
                  <a:gd name="connsiteX9" fmla="*/ 0 w 27940"/>
                  <a:gd name="connsiteY9" fmla="*/ 12700 h 47625"/>
                  <a:gd name="connsiteX10" fmla="*/ 14605 w 27940"/>
                  <a:gd name="connsiteY10" fmla="*/ 0 h 47625"/>
                  <a:gd name="connsiteX11" fmla="*/ 24765 w 27940"/>
                  <a:gd name="connsiteY11" fmla="*/ 1905 h 47625"/>
                  <a:gd name="connsiteX12" fmla="*/ 24765 w 27940"/>
                  <a:gd name="connsiteY12" fmla="*/ 698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" h="47625">
                    <a:moveTo>
                      <a:pt x="24765" y="6985"/>
                    </a:moveTo>
                    <a:cubicBezTo>
                      <a:pt x="21590" y="5715"/>
                      <a:pt x="19685" y="5080"/>
                      <a:pt x="15875" y="5080"/>
                    </a:cubicBezTo>
                    <a:cubicBezTo>
                      <a:pt x="12065" y="5080"/>
                      <a:pt x="7620" y="6350"/>
                      <a:pt x="7620" y="11430"/>
                    </a:cubicBezTo>
                    <a:cubicBezTo>
                      <a:pt x="7620" y="20320"/>
                      <a:pt x="27940" y="18415"/>
                      <a:pt x="27940" y="33655"/>
                    </a:cubicBezTo>
                    <a:cubicBezTo>
                      <a:pt x="27940" y="43815"/>
                      <a:pt x="20320" y="47625"/>
                      <a:pt x="10795" y="47625"/>
                    </a:cubicBezTo>
                    <a:cubicBezTo>
                      <a:pt x="7620" y="47625"/>
                      <a:pt x="4445" y="46990"/>
                      <a:pt x="1270" y="45720"/>
                    </a:cubicBezTo>
                    <a:lnTo>
                      <a:pt x="1905" y="39370"/>
                    </a:lnTo>
                    <a:cubicBezTo>
                      <a:pt x="4445" y="40005"/>
                      <a:pt x="8255" y="41910"/>
                      <a:pt x="11430" y="41910"/>
                    </a:cubicBezTo>
                    <a:cubicBezTo>
                      <a:pt x="15240" y="41910"/>
                      <a:pt x="20320" y="40005"/>
                      <a:pt x="20320" y="34290"/>
                    </a:cubicBezTo>
                    <a:cubicBezTo>
                      <a:pt x="20320" y="24130"/>
                      <a:pt x="0" y="26670"/>
                      <a:pt x="0" y="12700"/>
                    </a:cubicBezTo>
                    <a:cubicBezTo>
                      <a:pt x="0" y="4445"/>
                      <a:pt x="6350" y="0"/>
                      <a:pt x="14605" y="0"/>
                    </a:cubicBezTo>
                    <a:cubicBezTo>
                      <a:pt x="17780" y="0"/>
                      <a:pt x="21590" y="635"/>
                      <a:pt x="24765" y="1905"/>
                    </a:cubicBezTo>
                    <a:lnTo>
                      <a:pt x="24765" y="69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B7F41A-EC8C-109C-3EC1-8FE1256F0B1A}"/>
                </a:ext>
              </a:extLst>
            </p:cNvPr>
            <p:cNvSpPr/>
            <p:nvPr/>
          </p:nvSpPr>
          <p:spPr>
            <a:xfrm>
              <a:off x="2701925" y="2338704"/>
              <a:ext cx="35560" cy="34925"/>
            </a:xfrm>
            <a:custGeom>
              <a:avLst/>
              <a:gdLst>
                <a:gd name="connsiteX0" fmla="*/ 0 w 35560"/>
                <a:gd name="connsiteY0" fmla="*/ 34925 h 34925"/>
                <a:gd name="connsiteX1" fmla="*/ 5080 w 35560"/>
                <a:gd name="connsiteY1" fmla="*/ 34925 h 34925"/>
                <a:gd name="connsiteX2" fmla="*/ 8890 w 35560"/>
                <a:gd name="connsiteY2" fmla="*/ 26035 h 34925"/>
                <a:gd name="connsiteX3" fmla="*/ 26035 w 35560"/>
                <a:gd name="connsiteY3" fmla="*/ 26035 h 34925"/>
                <a:gd name="connsiteX4" fmla="*/ 29845 w 35560"/>
                <a:gd name="connsiteY4" fmla="*/ 34925 h 34925"/>
                <a:gd name="connsiteX5" fmla="*/ 35560 w 35560"/>
                <a:gd name="connsiteY5" fmla="*/ 34925 h 34925"/>
                <a:gd name="connsiteX6" fmla="*/ 20955 w 35560"/>
                <a:gd name="connsiteY6" fmla="*/ 0 h 34925"/>
                <a:gd name="connsiteX7" fmla="*/ 15875 w 35560"/>
                <a:gd name="connsiteY7" fmla="*/ 0 h 34925"/>
                <a:gd name="connsiteX8" fmla="*/ 0 w 35560"/>
                <a:gd name="connsiteY8" fmla="*/ 34925 h 34925"/>
                <a:gd name="connsiteX9" fmla="*/ 24130 w 35560"/>
                <a:gd name="connsiteY9" fmla="*/ 22225 h 34925"/>
                <a:gd name="connsiteX10" fmla="*/ 10160 w 35560"/>
                <a:gd name="connsiteY10" fmla="*/ 22225 h 34925"/>
                <a:gd name="connsiteX11" fmla="*/ 17145 w 35560"/>
                <a:gd name="connsiteY11" fmla="*/ 5080 h 34925"/>
                <a:gd name="connsiteX12" fmla="*/ 24130 w 35560"/>
                <a:gd name="connsiteY12" fmla="*/ 222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60" h="34925">
                  <a:moveTo>
                    <a:pt x="0" y="34925"/>
                  </a:moveTo>
                  <a:lnTo>
                    <a:pt x="5080" y="34925"/>
                  </a:lnTo>
                  <a:lnTo>
                    <a:pt x="8890" y="26035"/>
                  </a:lnTo>
                  <a:lnTo>
                    <a:pt x="26035" y="26035"/>
                  </a:lnTo>
                  <a:lnTo>
                    <a:pt x="29845" y="34925"/>
                  </a:lnTo>
                  <a:lnTo>
                    <a:pt x="35560" y="34925"/>
                  </a:lnTo>
                  <a:lnTo>
                    <a:pt x="20955" y="0"/>
                  </a:lnTo>
                  <a:lnTo>
                    <a:pt x="15875" y="0"/>
                  </a:lnTo>
                  <a:lnTo>
                    <a:pt x="0" y="34925"/>
                  </a:lnTo>
                  <a:close/>
                  <a:moveTo>
                    <a:pt x="24130" y="22225"/>
                  </a:moveTo>
                  <a:lnTo>
                    <a:pt x="10160" y="22225"/>
                  </a:lnTo>
                  <a:lnTo>
                    <a:pt x="17145" y="5080"/>
                  </a:lnTo>
                  <a:lnTo>
                    <a:pt x="24130" y="222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4BAE594-8713-C70A-A5B0-0D4A7140A5BF}"/>
                </a:ext>
              </a:extLst>
            </p:cNvPr>
            <p:cNvSpPr/>
            <p:nvPr/>
          </p:nvSpPr>
          <p:spPr>
            <a:xfrm>
              <a:off x="2745739" y="2338704"/>
              <a:ext cx="27305" cy="34925"/>
            </a:xfrm>
            <a:custGeom>
              <a:avLst/>
              <a:gdLst>
                <a:gd name="connsiteX0" fmla="*/ 0 w 27305"/>
                <a:gd name="connsiteY0" fmla="*/ 0 h 34925"/>
                <a:gd name="connsiteX1" fmla="*/ 6985 w 27305"/>
                <a:gd name="connsiteY1" fmla="*/ 0 h 34925"/>
                <a:gd name="connsiteX2" fmla="*/ 22225 w 27305"/>
                <a:gd name="connsiteY2" fmla="*/ 27940 h 34925"/>
                <a:gd name="connsiteX3" fmla="*/ 22225 w 27305"/>
                <a:gd name="connsiteY3" fmla="*/ 27940 h 34925"/>
                <a:gd name="connsiteX4" fmla="*/ 22225 w 27305"/>
                <a:gd name="connsiteY4" fmla="*/ 0 h 34925"/>
                <a:gd name="connsiteX5" fmla="*/ 27305 w 27305"/>
                <a:gd name="connsiteY5" fmla="*/ 0 h 34925"/>
                <a:gd name="connsiteX6" fmla="*/ 27305 w 27305"/>
                <a:gd name="connsiteY6" fmla="*/ 34925 h 34925"/>
                <a:gd name="connsiteX7" fmla="*/ 20955 w 27305"/>
                <a:gd name="connsiteY7" fmla="*/ 34925 h 34925"/>
                <a:gd name="connsiteX8" fmla="*/ 5080 w 27305"/>
                <a:gd name="connsiteY8" fmla="*/ 6350 h 34925"/>
                <a:gd name="connsiteX9" fmla="*/ 5080 w 27305"/>
                <a:gd name="connsiteY9" fmla="*/ 6350 h 34925"/>
                <a:gd name="connsiteX10" fmla="*/ 5080 w 27305"/>
                <a:gd name="connsiteY10" fmla="*/ 34925 h 34925"/>
                <a:gd name="connsiteX11" fmla="*/ 0 w 27305"/>
                <a:gd name="connsiteY1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5" h="34925">
                  <a:moveTo>
                    <a:pt x="0" y="0"/>
                  </a:moveTo>
                  <a:lnTo>
                    <a:pt x="6985" y="0"/>
                  </a:lnTo>
                  <a:lnTo>
                    <a:pt x="22225" y="27940"/>
                  </a:lnTo>
                  <a:lnTo>
                    <a:pt x="22225" y="27940"/>
                  </a:lnTo>
                  <a:lnTo>
                    <a:pt x="22225" y="0"/>
                  </a:lnTo>
                  <a:lnTo>
                    <a:pt x="27305" y="0"/>
                  </a:lnTo>
                  <a:lnTo>
                    <a:pt x="27305" y="34925"/>
                  </a:lnTo>
                  <a:lnTo>
                    <a:pt x="20955" y="34925"/>
                  </a:lnTo>
                  <a:lnTo>
                    <a:pt x="5080" y="6350"/>
                  </a:lnTo>
                  <a:lnTo>
                    <a:pt x="5080" y="6350"/>
                  </a:lnTo>
                  <a:lnTo>
                    <a:pt x="508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F8F2E2E-067D-1A2A-8D76-10E5E1B4FFDA}"/>
                </a:ext>
              </a:extLst>
            </p:cNvPr>
            <p:cNvSpPr/>
            <p:nvPr/>
          </p:nvSpPr>
          <p:spPr>
            <a:xfrm>
              <a:off x="2785745" y="2338704"/>
              <a:ext cx="28575" cy="34925"/>
            </a:xfrm>
            <a:custGeom>
              <a:avLst/>
              <a:gdLst>
                <a:gd name="connsiteX0" fmla="*/ 0 w 28575"/>
                <a:gd name="connsiteY0" fmla="*/ 34925 h 34925"/>
                <a:gd name="connsiteX1" fmla="*/ 10160 w 28575"/>
                <a:gd name="connsiteY1" fmla="*/ 34925 h 34925"/>
                <a:gd name="connsiteX2" fmla="*/ 28575 w 28575"/>
                <a:gd name="connsiteY2" fmla="*/ 17145 h 34925"/>
                <a:gd name="connsiteX3" fmla="*/ 10160 w 28575"/>
                <a:gd name="connsiteY3" fmla="*/ 0 h 34925"/>
                <a:gd name="connsiteX4" fmla="*/ 0 w 28575"/>
                <a:gd name="connsiteY4" fmla="*/ 0 h 34925"/>
                <a:gd name="connsiteX5" fmla="*/ 0 w 28575"/>
                <a:gd name="connsiteY5" fmla="*/ 34925 h 34925"/>
                <a:gd name="connsiteX6" fmla="*/ 5080 w 28575"/>
                <a:gd name="connsiteY6" fmla="*/ 4445 h 34925"/>
                <a:gd name="connsiteX7" fmla="*/ 10795 w 28575"/>
                <a:gd name="connsiteY7" fmla="*/ 4445 h 34925"/>
                <a:gd name="connsiteX8" fmla="*/ 23495 w 28575"/>
                <a:gd name="connsiteY8" fmla="*/ 17145 h 34925"/>
                <a:gd name="connsiteX9" fmla="*/ 10160 w 28575"/>
                <a:gd name="connsiteY9" fmla="*/ 30480 h 34925"/>
                <a:gd name="connsiteX10" fmla="*/ 5080 w 28575"/>
                <a:gd name="connsiteY10" fmla="*/ 30480 h 34925"/>
                <a:gd name="connsiteX11" fmla="*/ 5080 w 28575"/>
                <a:gd name="connsiteY11" fmla="*/ 444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" h="34925">
                  <a:moveTo>
                    <a:pt x="0" y="34925"/>
                  </a:moveTo>
                  <a:lnTo>
                    <a:pt x="10160" y="34925"/>
                  </a:lnTo>
                  <a:cubicBezTo>
                    <a:pt x="21590" y="34925"/>
                    <a:pt x="28575" y="28575"/>
                    <a:pt x="28575" y="17145"/>
                  </a:cubicBezTo>
                  <a:cubicBezTo>
                    <a:pt x="28575" y="6350"/>
                    <a:pt x="20320" y="0"/>
                    <a:pt x="10160" y="0"/>
                  </a:cubicBezTo>
                  <a:lnTo>
                    <a:pt x="0" y="0"/>
                  </a:lnTo>
                  <a:lnTo>
                    <a:pt x="0" y="34925"/>
                  </a:lnTo>
                  <a:close/>
                  <a:moveTo>
                    <a:pt x="5080" y="4445"/>
                  </a:moveTo>
                  <a:lnTo>
                    <a:pt x="10795" y="4445"/>
                  </a:lnTo>
                  <a:cubicBezTo>
                    <a:pt x="17780" y="4445"/>
                    <a:pt x="23495" y="9525"/>
                    <a:pt x="23495" y="17145"/>
                  </a:cubicBezTo>
                  <a:cubicBezTo>
                    <a:pt x="23495" y="26035"/>
                    <a:pt x="19050" y="30480"/>
                    <a:pt x="10160" y="30480"/>
                  </a:cubicBezTo>
                  <a:lnTo>
                    <a:pt x="5080" y="30480"/>
                  </a:lnTo>
                  <a:lnTo>
                    <a:pt x="5080" y="444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DBB1750-A473-0252-744C-72815A0BBF14}"/>
                </a:ext>
              </a:extLst>
            </p:cNvPr>
            <p:cNvSpPr/>
            <p:nvPr/>
          </p:nvSpPr>
          <p:spPr>
            <a:xfrm>
              <a:off x="2767965" y="2428240"/>
              <a:ext cx="46355" cy="46355"/>
            </a:xfrm>
            <a:custGeom>
              <a:avLst/>
              <a:gdLst>
                <a:gd name="connsiteX0" fmla="*/ 0 w 46355"/>
                <a:gd name="connsiteY0" fmla="*/ 0 h 46355"/>
                <a:gd name="connsiteX1" fmla="*/ 46355 w 46355"/>
                <a:gd name="connsiteY1" fmla="*/ 0 h 46355"/>
                <a:gd name="connsiteX2" fmla="*/ 46355 w 46355"/>
                <a:gd name="connsiteY2" fmla="*/ 46355 h 46355"/>
                <a:gd name="connsiteX3" fmla="*/ 0 w 46355"/>
                <a:gd name="connsiteY3" fmla="*/ 46355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" h="46355">
                  <a:moveTo>
                    <a:pt x="0" y="0"/>
                  </a:moveTo>
                  <a:lnTo>
                    <a:pt x="46355" y="0"/>
                  </a:lnTo>
                  <a:lnTo>
                    <a:pt x="46355" y="46355"/>
                  </a:lnTo>
                  <a:lnTo>
                    <a:pt x="0" y="46355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Triangle 144">
            <a:extLst>
              <a:ext uri="{FF2B5EF4-FFF2-40B4-BE49-F238E27FC236}">
                <a16:creationId xmlns:a16="http://schemas.microsoft.com/office/drawing/2014/main" id="{ED9E8FBE-3548-06C2-C1FD-8F526355B77D}"/>
              </a:ext>
            </a:extLst>
          </p:cNvPr>
          <p:cNvSpPr/>
          <p:nvPr userDrawn="1"/>
        </p:nvSpPr>
        <p:spPr>
          <a:xfrm rot="10800000">
            <a:off x="5418667" y="-2"/>
            <a:ext cx="6773330" cy="4835309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7EB21774-FD76-9BFF-7E16-426C6323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084213"/>
            <a:ext cx="7067551" cy="4689525"/>
          </a:xfrm>
        </p:spPr>
        <p:txBody>
          <a:bodyPr anchor="ctr" anchorCtr="0"/>
          <a:lstStyle>
            <a:lvl1pPr>
              <a:spcAft>
                <a:spcPts val="2400"/>
              </a:spcAft>
              <a:defRPr>
                <a:solidFill>
                  <a:schemeClr val="bg2"/>
                </a:solidFill>
              </a:defRPr>
            </a:lvl1pPr>
            <a:lvl2pPr>
              <a:defRPr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F56C8BD-7C28-1CD2-FBA7-3E4526E6ACEE}"/>
              </a:ext>
            </a:extLst>
          </p:cNvPr>
          <p:cNvSpPr txBox="1"/>
          <p:nvPr userDrawn="1"/>
        </p:nvSpPr>
        <p:spPr>
          <a:xfrm>
            <a:off x="10905067" y="299196"/>
            <a:ext cx="9726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i="0" dirty="0">
                <a:latin typeface="Poppins SemiBold" pitchFamily="2" charset="77"/>
                <a:cs typeface="Poppins SemiBold" pitchFamily="2" charset="77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960821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52AD-8126-2EDC-4AF9-CC1E9B6C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ACC84-E4FF-3888-1BDA-53132413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heading (set in Footer)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85DA2-5E39-D825-D821-5D46BD31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5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4B665-43B0-5FF9-C36C-B05D7F86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57739"/>
            <a:ext cx="10707689" cy="404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8DB9-F1BA-DBAD-79C0-0B2D7FD2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2252869"/>
            <a:ext cx="10707688" cy="3511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69F46-483A-B673-91B3-EAFD406AD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577" y="342418"/>
            <a:ext cx="7491924" cy="2274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Sub heading (set in Footer)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46151-FDA2-BCD6-2FAA-22897092D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638" y="342417"/>
            <a:ext cx="430211" cy="2274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 i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307895DB-2CA6-3C42-87FB-3F2EA60B86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76865620-4831-34DF-0011-9C916E266DB7}"/>
              </a:ext>
            </a:extLst>
          </p:cNvPr>
          <p:cNvSpPr/>
          <p:nvPr/>
        </p:nvSpPr>
        <p:spPr>
          <a:xfrm>
            <a:off x="318577" y="6036311"/>
            <a:ext cx="423544" cy="593089"/>
          </a:xfrm>
          <a:custGeom>
            <a:avLst/>
            <a:gdLst>
              <a:gd name="connsiteX0" fmla="*/ 266700 w 423544"/>
              <a:gd name="connsiteY0" fmla="*/ 296545 h 593089"/>
              <a:gd name="connsiteX1" fmla="*/ 266700 w 423544"/>
              <a:gd name="connsiteY1" fmla="*/ 296545 h 593089"/>
              <a:gd name="connsiteX2" fmla="*/ 266700 w 423544"/>
              <a:gd name="connsiteY2" fmla="*/ 296545 h 593089"/>
              <a:gd name="connsiteX3" fmla="*/ 266700 w 423544"/>
              <a:gd name="connsiteY3" fmla="*/ 296545 h 593089"/>
              <a:gd name="connsiteX4" fmla="*/ 423545 w 423544"/>
              <a:gd name="connsiteY4" fmla="*/ 168275 h 593089"/>
              <a:gd name="connsiteX5" fmla="*/ 423545 w 423544"/>
              <a:gd name="connsiteY5" fmla="*/ 0 h 593089"/>
              <a:gd name="connsiteX6" fmla="*/ 353695 w 423544"/>
              <a:gd name="connsiteY6" fmla="*/ 0 h 593089"/>
              <a:gd name="connsiteX7" fmla="*/ 353695 w 423544"/>
              <a:gd name="connsiteY7" fmla="*/ 135255 h 593089"/>
              <a:gd name="connsiteX8" fmla="*/ 211455 w 423544"/>
              <a:gd name="connsiteY8" fmla="*/ 251460 h 593089"/>
              <a:gd name="connsiteX9" fmla="*/ 211455 w 423544"/>
              <a:gd name="connsiteY9" fmla="*/ 251460 h 593089"/>
              <a:gd name="connsiteX10" fmla="*/ 211455 w 423544"/>
              <a:gd name="connsiteY10" fmla="*/ 251460 h 593089"/>
              <a:gd name="connsiteX11" fmla="*/ 211455 w 423544"/>
              <a:gd name="connsiteY11" fmla="*/ 251460 h 593089"/>
              <a:gd name="connsiteX12" fmla="*/ 69215 w 423544"/>
              <a:gd name="connsiteY12" fmla="*/ 135255 h 593089"/>
              <a:gd name="connsiteX13" fmla="*/ 69215 w 423544"/>
              <a:gd name="connsiteY13" fmla="*/ 0 h 593089"/>
              <a:gd name="connsiteX14" fmla="*/ 0 w 423544"/>
              <a:gd name="connsiteY14" fmla="*/ 0 h 593089"/>
              <a:gd name="connsiteX15" fmla="*/ 0 w 423544"/>
              <a:gd name="connsiteY15" fmla="*/ 168275 h 593089"/>
              <a:gd name="connsiteX16" fmla="*/ 156845 w 423544"/>
              <a:gd name="connsiteY16" fmla="*/ 296545 h 593089"/>
              <a:gd name="connsiteX17" fmla="*/ 156845 w 423544"/>
              <a:gd name="connsiteY17" fmla="*/ 296545 h 593089"/>
              <a:gd name="connsiteX18" fmla="*/ 156845 w 423544"/>
              <a:gd name="connsiteY18" fmla="*/ 296545 h 593089"/>
              <a:gd name="connsiteX19" fmla="*/ 0 w 423544"/>
              <a:gd name="connsiteY19" fmla="*/ 424815 h 593089"/>
              <a:gd name="connsiteX20" fmla="*/ 0 w 423544"/>
              <a:gd name="connsiteY20" fmla="*/ 593090 h 593089"/>
              <a:gd name="connsiteX21" fmla="*/ 69215 w 423544"/>
              <a:gd name="connsiteY21" fmla="*/ 593090 h 593089"/>
              <a:gd name="connsiteX22" fmla="*/ 69215 w 423544"/>
              <a:gd name="connsiteY22" fmla="*/ 457835 h 593089"/>
              <a:gd name="connsiteX23" fmla="*/ 210820 w 423544"/>
              <a:gd name="connsiteY23" fmla="*/ 341630 h 593089"/>
              <a:gd name="connsiteX24" fmla="*/ 211455 w 423544"/>
              <a:gd name="connsiteY24" fmla="*/ 341630 h 593089"/>
              <a:gd name="connsiteX25" fmla="*/ 212090 w 423544"/>
              <a:gd name="connsiteY25" fmla="*/ 341630 h 593089"/>
              <a:gd name="connsiteX26" fmla="*/ 353695 w 423544"/>
              <a:gd name="connsiteY26" fmla="*/ 457835 h 593089"/>
              <a:gd name="connsiteX27" fmla="*/ 353695 w 423544"/>
              <a:gd name="connsiteY27" fmla="*/ 593090 h 593089"/>
              <a:gd name="connsiteX28" fmla="*/ 423545 w 423544"/>
              <a:gd name="connsiteY28" fmla="*/ 593090 h 593089"/>
              <a:gd name="connsiteX29" fmla="*/ 423545 w 423544"/>
              <a:gd name="connsiteY29" fmla="*/ 424815 h 59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544" h="593089">
                <a:moveTo>
                  <a:pt x="266700" y="296545"/>
                </a:moveTo>
                <a:lnTo>
                  <a:pt x="266700" y="296545"/>
                </a:lnTo>
                <a:lnTo>
                  <a:pt x="266700" y="296545"/>
                </a:lnTo>
                <a:lnTo>
                  <a:pt x="266700" y="296545"/>
                </a:lnTo>
                <a:lnTo>
                  <a:pt x="423545" y="168275"/>
                </a:lnTo>
                <a:lnTo>
                  <a:pt x="423545" y="0"/>
                </a:lnTo>
                <a:lnTo>
                  <a:pt x="353695" y="0"/>
                </a:lnTo>
                <a:lnTo>
                  <a:pt x="353695" y="135255"/>
                </a:lnTo>
                <a:lnTo>
                  <a:pt x="211455" y="251460"/>
                </a:lnTo>
                <a:lnTo>
                  <a:pt x="211455" y="251460"/>
                </a:lnTo>
                <a:lnTo>
                  <a:pt x="211455" y="251460"/>
                </a:lnTo>
                <a:lnTo>
                  <a:pt x="211455" y="251460"/>
                </a:lnTo>
                <a:lnTo>
                  <a:pt x="69215" y="135255"/>
                </a:lnTo>
                <a:lnTo>
                  <a:pt x="69215" y="0"/>
                </a:lnTo>
                <a:lnTo>
                  <a:pt x="0" y="0"/>
                </a:lnTo>
                <a:lnTo>
                  <a:pt x="0" y="168275"/>
                </a:lnTo>
                <a:lnTo>
                  <a:pt x="156845" y="296545"/>
                </a:lnTo>
                <a:lnTo>
                  <a:pt x="156845" y="296545"/>
                </a:lnTo>
                <a:lnTo>
                  <a:pt x="156845" y="296545"/>
                </a:lnTo>
                <a:lnTo>
                  <a:pt x="0" y="424815"/>
                </a:lnTo>
                <a:lnTo>
                  <a:pt x="0" y="593090"/>
                </a:lnTo>
                <a:lnTo>
                  <a:pt x="69215" y="593090"/>
                </a:lnTo>
                <a:lnTo>
                  <a:pt x="69215" y="457835"/>
                </a:lnTo>
                <a:lnTo>
                  <a:pt x="210820" y="341630"/>
                </a:lnTo>
                <a:lnTo>
                  <a:pt x="211455" y="341630"/>
                </a:lnTo>
                <a:lnTo>
                  <a:pt x="212090" y="341630"/>
                </a:lnTo>
                <a:lnTo>
                  <a:pt x="353695" y="457835"/>
                </a:lnTo>
                <a:lnTo>
                  <a:pt x="353695" y="593090"/>
                </a:lnTo>
                <a:lnTo>
                  <a:pt x="423545" y="593090"/>
                </a:lnTo>
                <a:lnTo>
                  <a:pt x="423545" y="424815"/>
                </a:lnTo>
                <a:close/>
              </a:path>
            </a:pathLst>
          </a:custGeom>
          <a:solidFill>
            <a:srgbClr val="40EF9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41E28FAE-FBF3-F35C-CA5E-B7FB323EB87D}"/>
              </a:ext>
            </a:extLst>
          </p:cNvPr>
          <p:cNvSpPr/>
          <p:nvPr/>
        </p:nvSpPr>
        <p:spPr>
          <a:xfrm>
            <a:off x="0" y="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/>
            </a:pathLst>
          </a:custGeom>
          <a:solidFill>
            <a:srgbClr val="F0EDE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 i="0"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5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51" r:id="rId7"/>
    <p:sldLayoutId id="2147483660" r:id="rId8"/>
    <p:sldLayoutId id="2147483654" r:id="rId9"/>
    <p:sldLayoutId id="2147483655" r:id="rId10"/>
  </p:sldLayoutIdLst>
  <p:transition spd="med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9525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2600" b="1" i="0" kern="1200">
          <a:solidFill>
            <a:schemeClr val="tx2"/>
          </a:solidFill>
          <a:latin typeface="Poppins SemiBold" pitchFamily="2" charset="77"/>
          <a:ea typeface="+mn-ea"/>
          <a:cs typeface="Poppins SemiBold" pitchFamily="2" charset="77"/>
        </a:defRPr>
      </a:lvl1pPr>
      <a:lvl2pPr marL="9525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1600" b="1" i="0" kern="1200">
          <a:solidFill>
            <a:schemeClr val="tx2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9525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90488" indent="-8096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180975" indent="-90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8" userDrawn="1">
          <p15:clr>
            <a:srgbClr val="F26B43"/>
          </p15:clr>
        </p15:guide>
        <p15:guide id="4" pos="7482" userDrawn="1">
          <p15:clr>
            <a:srgbClr val="F26B43"/>
          </p15:clr>
        </p15:guide>
        <p15:guide id="5" orient="horz" pos="139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  <p15:guide id="7" pos="2627" userDrawn="1">
          <p15:clr>
            <a:srgbClr val="F26B43"/>
          </p15:clr>
        </p15:guide>
        <p15:guide id="8" pos="2760" userDrawn="1">
          <p15:clr>
            <a:srgbClr val="F26B43"/>
          </p15:clr>
        </p15:guide>
        <p15:guide id="9" pos="4920" userDrawn="1">
          <p15:clr>
            <a:srgbClr val="F26B43"/>
          </p15:clr>
        </p15:guide>
        <p15:guide id="10" pos="5052" userDrawn="1">
          <p15:clr>
            <a:srgbClr val="F26B43"/>
          </p15:clr>
        </p15:guide>
        <p15:guide id="11" pos="390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207" userDrawn="1">
          <p15:clr>
            <a:srgbClr val="F26B43"/>
          </p15:clr>
        </p15:guide>
        <p15:guide id="14" pos="7213" userDrawn="1">
          <p15:clr>
            <a:srgbClr val="F26B43"/>
          </p15:clr>
        </p15:guide>
        <p15:guide id="15" orient="horz" pos="36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20brasil.org/media/documentos/arquivos/TF02_ST_01_Towards_an_integrat66d85ece76fc0.pdf" TargetMode="External"/><Relationship Id="rId5" Type="http://schemas.openxmlformats.org/officeDocument/2006/relationships/hyperlink" Target="https://www.lse.ac.uk/cetex/publications/a-handbook-tostrategic-national-transition-planning/" TargetMode="External"/><Relationship Id="rId4" Type="http://schemas.openxmlformats.org/officeDocument/2006/relationships/hyperlink" Target="https://www.lse.ac.uk/cetex/publications/taking-the-lead-on-climate-action-and-sustainable-developmen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00735F-8AAA-8EA7-608A-B6FAB9DC9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61" y="2029950"/>
            <a:ext cx="8967143" cy="910653"/>
          </a:xfrm>
        </p:spPr>
        <p:txBody>
          <a:bodyPr/>
          <a:lstStyle/>
          <a:p>
            <a:r>
              <a:rPr lang="en-US" sz="4000" dirty="0"/>
              <a:t>Energy planning as part of a strategic whole-of-government climate response to enhance investment readiness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FB74A3-6674-ECFD-320D-4E6A7B5E1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61" y="5268317"/>
            <a:ext cx="5944737" cy="344243"/>
          </a:xfrm>
        </p:spPr>
        <p:txBody>
          <a:bodyPr/>
          <a:lstStyle/>
          <a:p>
            <a:r>
              <a:rPr lang="en-US" sz="1800" dirty="0"/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375045293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E6F23-33EF-228E-5C9C-C6901097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10</a:t>
            </a:fld>
            <a:endParaRPr lang="en-US"/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E2EC1425-FF3B-38EC-F1FE-3EE78437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456129"/>
            <a:ext cx="10917344" cy="404081"/>
          </a:xfrm>
        </p:spPr>
        <p:txBody>
          <a:bodyPr/>
          <a:lstStyle/>
          <a:p>
            <a:r>
              <a:rPr lang="en-US" dirty="0"/>
              <a:t>References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DE43C-E22B-0F76-4E4F-1E03A011D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04" y="1433609"/>
            <a:ext cx="1924776" cy="1840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C430F-F8AA-A066-ABC5-DCC2CA6B2AC7}"/>
              </a:ext>
            </a:extLst>
          </p:cNvPr>
          <p:cNvSpPr txBox="1"/>
          <p:nvPr/>
        </p:nvSpPr>
        <p:spPr>
          <a:xfrm>
            <a:off x="3808590" y="1338031"/>
            <a:ext cx="60988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Taking the lead on climate action and sustainable development (</a:t>
            </a:r>
            <a:r>
              <a:rPr lang="en-US" sz="1800" b="1" dirty="0" err="1"/>
              <a:t>CETEx</a:t>
            </a:r>
            <a:r>
              <a:rPr lang="en-US" sz="1800" b="1" dirty="0"/>
              <a:t> policy publications, joint with authors from Aviva Investors, CCSI, King’s College London, University of Zurich and the World Bank)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linkClick r:id="rId4"/>
              </a:rPr>
              <a:t>Policy report 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linkClick r:id="rId5"/>
              </a:rPr>
              <a:t>Handbook 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linkClick r:id="rId6"/>
              </a:rPr>
              <a:t>T20 Policy Brief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8713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BAB4-C7C5-DFC6-F598-9C1E7BCB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more about the</a:t>
            </a:r>
            <a:br>
              <a:rPr lang="en-US" dirty="0"/>
            </a:br>
            <a:r>
              <a:rPr lang="en-US" dirty="0"/>
              <a:t>Centre for Economic Transition </a:t>
            </a:r>
            <a:br>
              <a:rPr lang="en-US" dirty="0"/>
            </a:br>
            <a:r>
              <a:rPr lang="en-US" dirty="0"/>
              <a:t>Expertise (CETEX):</a:t>
            </a:r>
          </a:p>
          <a:p>
            <a:r>
              <a:rPr lang="en-US" dirty="0"/>
              <a:t>visit </a:t>
            </a:r>
            <a:r>
              <a:rPr lang="en-US" dirty="0">
                <a:solidFill>
                  <a:schemeClr val="accent1"/>
                </a:solidFill>
              </a:rPr>
              <a:t>https://www.lse.ac.uk/cetex/</a:t>
            </a:r>
          </a:p>
        </p:txBody>
      </p:sp>
    </p:spTree>
    <p:extLst>
      <p:ext uri="{BB962C8B-B14F-4D97-AF65-F5344CB8AC3E}">
        <p14:creationId xmlns:p14="http://schemas.microsoft.com/office/powerpoint/2010/main" val="11310862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5209-0646-8E70-6CD5-950663CB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44CE0-6EF5-13FB-FC81-010E33AA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93" y="769620"/>
            <a:ext cx="7367177" cy="3449768"/>
          </a:xfrm>
        </p:spPr>
        <p:txBody>
          <a:bodyPr/>
          <a:lstStyle/>
          <a:p>
            <a:r>
              <a:rPr lang="en-US" dirty="0"/>
              <a:t>Planning for systemic transformation …</a:t>
            </a:r>
            <a:endParaRPr lang="en-GB" sz="2000" i="1" kern="100" dirty="0">
              <a:solidFill>
                <a:schemeClr val="tx1"/>
              </a:solidFill>
              <a:latin typeface="Poppins" panose="00000500000000000000" pitchFamily="2" charset="0"/>
              <a:ea typeface="Aptos" panose="020B00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2000" b="1" i="1" kern="100" dirty="0">
                <a:solidFill>
                  <a:schemeClr val="tx1"/>
                </a:solidFill>
                <a:latin typeface="Poppins" panose="00000500000000000000" pitchFamily="2" charset="0"/>
                <a:ea typeface="Aptos" panose="020B0004020202020204" pitchFamily="34" charset="0"/>
              </a:rPr>
              <a:t>As t</a:t>
            </a:r>
            <a:r>
              <a:rPr lang="en-GB" sz="2000" b="1" i="1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</a:rPr>
              <a:t>he global economy transitions to a just, low-emissions, climate-resilient and nature-positive future, every sector will need to transform. </a:t>
            </a:r>
          </a:p>
          <a:p>
            <a:pPr lvl="2">
              <a:lnSpc>
                <a:spcPct val="110000"/>
              </a:lnSpc>
            </a:pPr>
            <a:r>
              <a:rPr lang="en-GB" sz="2000" b="1" i="1" kern="100" dirty="0">
                <a:solidFill>
                  <a:schemeClr val="tx1"/>
                </a:solidFill>
                <a:latin typeface="Poppins" panose="00000500000000000000" pitchFamily="2" charset="0"/>
                <a:ea typeface="Aptos" panose="020B0004020202020204" pitchFamily="34" charset="0"/>
              </a:rPr>
              <a:t>Energy planning informed by Long-Term Energy Scenarios is integral to national climate action.</a:t>
            </a:r>
          </a:p>
          <a:p>
            <a:pPr lvl="2">
              <a:lnSpc>
                <a:spcPct val="110000"/>
              </a:lnSpc>
            </a:pPr>
            <a:r>
              <a:rPr lang="en-GB" sz="2000" b="1" i="1" kern="100" dirty="0">
                <a:solidFill>
                  <a:schemeClr val="tx1"/>
                </a:solidFill>
                <a:latin typeface="Poppins" panose="00000500000000000000" pitchFamily="2" charset="0"/>
                <a:ea typeface="Aptos" panose="020B0004020202020204" pitchFamily="34" charset="0"/>
              </a:rPr>
              <a:t>Embedding energy planning in wider strategic national transition planning can help to accelerate progress and mobilise capital, by anchoring: </a:t>
            </a:r>
          </a:p>
          <a:p>
            <a:pPr marL="352425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i="1" kern="100" dirty="0">
                <a:solidFill>
                  <a:schemeClr val="tx1"/>
                </a:solidFill>
                <a:latin typeface="Poppins" panose="00000500000000000000" pitchFamily="2" charset="0"/>
                <a:ea typeface="Aptos" panose="020B0004020202020204" pitchFamily="34" charset="0"/>
              </a:rPr>
              <a:t>a costed whole-of-government action and investment plan for the transition</a:t>
            </a:r>
          </a:p>
          <a:p>
            <a:pPr marL="352425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i="1" kern="100" dirty="0">
                <a:solidFill>
                  <a:schemeClr val="tx1"/>
                </a:solidFill>
                <a:latin typeface="Poppins" panose="00000500000000000000" pitchFamily="2" charset="0"/>
                <a:ea typeface="Aptos" panose="020B0004020202020204" pitchFamily="34" charset="0"/>
              </a:rPr>
              <a:t>coordination efforts, both within government, and between government and the private sector </a:t>
            </a:r>
            <a:r>
              <a:rPr lang="en-GB" sz="2000" b="1" i="1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</a:rPr>
              <a:t> </a:t>
            </a:r>
          </a:p>
          <a:p>
            <a:pPr marL="295275" lvl="2" indent="-2857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0861880B-AD76-BFAF-150B-FCBEF0C82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37" r="21237"/>
          <a:stretch/>
        </p:blipFill>
        <p:spPr>
          <a:xfrm>
            <a:off x="8366390" y="1967593"/>
            <a:ext cx="3356503" cy="32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491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5209-0646-8E70-6CD5-950663CB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44CE0-6EF5-13FB-FC81-010E33AA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07" y="404418"/>
            <a:ext cx="10746363" cy="3876971"/>
          </a:xfrm>
        </p:spPr>
        <p:txBody>
          <a:bodyPr/>
          <a:lstStyle/>
          <a:p>
            <a:r>
              <a:rPr lang="en-US" dirty="0"/>
              <a:t>Accelerating progress …</a:t>
            </a:r>
          </a:p>
          <a:p>
            <a:pPr marL="2952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Taking the lead on climate action and sustainable development</a:t>
            </a:r>
            <a:r>
              <a:rPr lang="en-US" sz="2000" dirty="0"/>
              <a:t> sets out recommendations for national transition planning at the </a:t>
            </a:r>
            <a:r>
              <a:rPr lang="en-US" sz="2000" dirty="0" err="1"/>
              <a:t>centre</a:t>
            </a:r>
            <a:r>
              <a:rPr lang="en-US" sz="2000" dirty="0"/>
              <a:t> of a whole-of-system climate response</a:t>
            </a:r>
          </a:p>
          <a:p>
            <a:pPr marL="2952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Transition planning in the private sector has </a:t>
            </a:r>
            <a:r>
              <a:rPr lang="en-US" sz="2000" b="1" dirty="0"/>
              <a:t>important dependencies on government policy</a:t>
            </a:r>
            <a:r>
              <a:rPr lang="en-US" sz="2000" dirty="0"/>
              <a:t>: Private actors want </a:t>
            </a:r>
            <a:r>
              <a:rPr lang="en-US" sz="2000" b="1" dirty="0"/>
              <a:t>clearer policy signals and incentives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and well-targeted </a:t>
            </a:r>
            <a:r>
              <a:rPr lang="en-US" sz="2000" b="1" dirty="0"/>
              <a:t>catalytic interventions </a:t>
            </a:r>
            <a:r>
              <a:rPr lang="en-US" sz="2000" dirty="0"/>
              <a:t>can unlock innovation and investment</a:t>
            </a:r>
          </a:p>
          <a:p>
            <a:pPr marL="295275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argues for transition planning at both </a:t>
            </a:r>
            <a:r>
              <a:rPr lang="en-US" sz="2000" i="1" dirty="0"/>
              <a:t>national</a:t>
            </a:r>
            <a:r>
              <a:rPr lang="en-US" sz="2000" dirty="0"/>
              <a:t> and </a:t>
            </a:r>
            <a:r>
              <a:rPr lang="en-US" sz="2000" i="1" dirty="0"/>
              <a:t>private sector </a:t>
            </a:r>
            <a:r>
              <a:rPr lang="en-US" sz="2000" dirty="0"/>
              <a:t>levels. The </a:t>
            </a:r>
            <a:r>
              <a:rPr lang="en-US" sz="2000" b="1" dirty="0"/>
              <a:t>building blocks </a:t>
            </a:r>
            <a:r>
              <a:rPr lang="en-US" sz="2000" dirty="0"/>
              <a:t>for national transition planning are in place in </a:t>
            </a:r>
            <a:r>
              <a:rPr lang="en-US" sz="2000" b="1" dirty="0"/>
              <a:t>NDCs, LT-LEDS, country platforms, national energy plans </a:t>
            </a:r>
            <a:r>
              <a:rPr lang="en-US" sz="2000" dirty="0"/>
              <a:t>and other country-level plans and strategies</a:t>
            </a:r>
          </a:p>
          <a:p>
            <a:pPr marL="295275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G20 ministers </a:t>
            </a:r>
            <a:r>
              <a:rPr lang="en-GB" sz="20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have committed to advancing national transition plans and the</a:t>
            </a:r>
            <a:r>
              <a:rPr lang="en-GB" sz="2000" b="1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Coalition of Finance Ministers for Climate Action</a:t>
            </a:r>
            <a:r>
              <a:rPr lang="en-GB" sz="2000" kern="100" dirty="0">
                <a:solidFill>
                  <a:schemeClr val="tx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is engaging on this topic; </a:t>
            </a:r>
            <a:r>
              <a:rPr lang="en-GB" sz="2000" b="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civil society campaigns such as </a:t>
            </a:r>
            <a:r>
              <a:rPr lang="en-GB" sz="2000" b="1" i="1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Mission 2025</a:t>
            </a:r>
            <a:r>
              <a:rPr lang="en-GB" sz="2000" b="1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</a:t>
            </a:r>
            <a:r>
              <a:rPr lang="en-GB" sz="2000" b="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are similarly calling for government leadership</a:t>
            </a:r>
            <a:endParaRPr lang="en-GB" sz="2000" kern="100" dirty="0">
              <a:solidFill>
                <a:schemeClr val="tx1"/>
              </a:solidFill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295275" lvl="2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95275" lvl="2" indent="-2857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611570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E6F23-33EF-228E-5C9C-C6901097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4</a:t>
            </a:fld>
            <a:endParaRPr lang="en-US"/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E2EC1425-FF3B-38EC-F1FE-3EE78437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534509"/>
            <a:ext cx="10917344" cy="404081"/>
          </a:xfrm>
        </p:spPr>
        <p:txBody>
          <a:bodyPr/>
          <a:lstStyle/>
          <a:p>
            <a:r>
              <a:rPr lang="en-US" dirty="0"/>
              <a:t>National transition planning at the </a:t>
            </a:r>
            <a:r>
              <a:rPr lang="en-US" dirty="0" err="1"/>
              <a:t>centre</a:t>
            </a:r>
            <a:r>
              <a:rPr lang="en-US" dirty="0"/>
              <a:t> of a system response …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98014EB-46F1-01F5-4B54-03EE1382C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" y="1119675"/>
            <a:ext cx="10393680" cy="55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21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E6F23-33EF-228E-5C9C-C6901097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5</a:t>
            </a:fld>
            <a:endParaRPr lang="en-US"/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E2EC1425-FF3B-38EC-F1FE-3EE78437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392946"/>
            <a:ext cx="9503409" cy="267552"/>
          </a:xfrm>
        </p:spPr>
        <p:txBody>
          <a:bodyPr/>
          <a:lstStyle/>
          <a:p>
            <a:r>
              <a:rPr lang="en-US" dirty="0"/>
              <a:t>Key functions of national transition planning: the 5 Cs …</a:t>
            </a:r>
          </a:p>
        </p:txBody>
      </p:sp>
      <p:pic>
        <p:nvPicPr>
          <p:cNvPr id="2" name="Graphic 28" descr="Meeting with solid fill">
            <a:extLst>
              <a:ext uri="{FF2B5EF4-FFF2-40B4-BE49-F238E27FC236}">
                <a16:creationId xmlns:a16="http://schemas.microsoft.com/office/drawing/2014/main" id="{6F2066F4-8465-5649-D58C-4E1BD66F7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3758" y="3381116"/>
            <a:ext cx="797435" cy="881970"/>
          </a:xfrm>
          <a:prstGeom prst="rect">
            <a:avLst/>
          </a:prstGeom>
        </p:spPr>
      </p:pic>
      <p:pic>
        <p:nvPicPr>
          <p:cNvPr id="3" name="Content Placeholder 17" descr="Megaphone with solid fill">
            <a:extLst>
              <a:ext uri="{FF2B5EF4-FFF2-40B4-BE49-F238E27FC236}">
                <a16:creationId xmlns:a16="http://schemas.microsoft.com/office/drawing/2014/main" id="{A6CF1F06-1ED8-F7F0-300D-7A0EEF0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454" y="4623683"/>
            <a:ext cx="725707" cy="694307"/>
          </a:xfrm>
          <a:prstGeom prst="rect">
            <a:avLst/>
          </a:prstGeom>
        </p:spPr>
      </p:pic>
      <p:pic>
        <p:nvPicPr>
          <p:cNvPr id="4" name="Graphic 30" descr="Handshake with solid fill">
            <a:extLst>
              <a:ext uri="{FF2B5EF4-FFF2-40B4-BE49-F238E27FC236}">
                <a16:creationId xmlns:a16="http://schemas.microsoft.com/office/drawing/2014/main" id="{A6317ECF-7A0E-3372-C62F-AED947418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1454" y="5702599"/>
            <a:ext cx="824696" cy="824696"/>
          </a:xfrm>
          <a:prstGeom prst="rect">
            <a:avLst/>
          </a:prstGeom>
        </p:spPr>
      </p:pic>
      <p:pic>
        <p:nvPicPr>
          <p:cNvPr id="6" name="Graphic 29" descr="Money with solid fill">
            <a:extLst>
              <a:ext uri="{FF2B5EF4-FFF2-40B4-BE49-F238E27FC236}">
                <a16:creationId xmlns:a16="http://schemas.microsoft.com/office/drawing/2014/main" id="{1C9B15B7-FF5B-0906-E111-2C8F78010D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1454" y="2265665"/>
            <a:ext cx="711454" cy="711454"/>
          </a:xfrm>
          <a:prstGeom prst="rect">
            <a:avLst/>
          </a:prstGeom>
        </p:spPr>
      </p:pic>
      <p:pic>
        <p:nvPicPr>
          <p:cNvPr id="7" name="Graphic 26" descr="Compass with solid fill">
            <a:extLst>
              <a:ext uri="{FF2B5EF4-FFF2-40B4-BE49-F238E27FC236}">
                <a16:creationId xmlns:a16="http://schemas.microsoft.com/office/drawing/2014/main" id="{559A6206-5999-C0BD-E17B-095076A5B2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95318" y="1058439"/>
            <a:ext cx="805347" cy="767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AA24AF-87FF-1EE4-EA61-7EA975770EAD}"/>
              </a:ext>
            </a:extLst>
          </p:cNvPr>
          <p:cNvSpPr txBox="1"/>
          <p:nvPr/>
        </p:nvSpPr>
        <p:spPr>
          <a:xfrm>
            <a:off x="2863617" y="1078625"/>
            <a:ext cx="847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Compass</a:t>
            </a:r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:</a:t>
            </a:r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 set a strategic direction for the whole of government and actors across the wider economy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08F6F-308C-FA36-A6D7-E81436EB7134}"/>
              </a:ext>
            </a:extLst>
          </p:cNvPr>
          <p:cNvSpPr txBox="1"/>
          <p:nvPr/>
        </p:nvSpPr>
        <p:spPr>
          <a:xfrm>
            <a:off x="1981198" y="2117288"/>
            <a:ext cx="9503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GB" b="1" kern="100" dirty="0"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Co</a:t>
            </a:r>
            <a:r>
              <a:rPr lang="en-GB" sz="1800" b="1" kern="1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sted action and investment </a:t>
            </a:r>
            <a:r>
              <a:rPr lang="en-GB" sz="1800" kern="1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plan: detail concrete, costed actions that provide incentives, finance and support for actors across the economy, attracting investment aligned with the Strategic Ambition</a:t>
            </a:r>
            <a:endParaRPr lang="en-GB" sz="2400" kern="100" dirty="0">
              <a:effectLst/>
              <a:latin typeface="Poppins" panose="00000500000000000000" pitchFamily="2" charset="0"/>
              <a:ea typeface="Poppins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B360D-39CB-FE9E-851C-6E9004E37DA1}"/>
              </a:ext>
            </a:extLst>
          </p:cNvPr>
          <p:cNvSpPr txBox="1"/>
          <p:nvPr/>
        </p:nvSpPr>
        <p:spPr>
          <a:xfrm>
            <a:off x="1981198" y="3435288"/>
            <a:ext cx="9503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GB" b="1" kern="100" dirty="0"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Co</a:t>
            </a:r>
            <a:r>
              <a:rPr lang="en-GB" sz="1800" b="1" kern="1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ordination </a:t>
            </a:r>
            <a:r>
              <a:rPr lang="en-GB" sz="1800" kern="1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vehicle: coordinate and partner with private sector actors, the public and other stakeholders to drive action in line with the Strategic Ambition</a:t>
            </a:r>
            <a:endParaRPr lang="en-GB" sz="2400" kern="100" dirty="0">
              <a:effectLst/>
              <a:latin typeface="Poppins" panose="00000500000000000000" pitchFamily="2" charset="0"/>
              <a:ea typeface="Poppins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96C475-624F-5DE1-21C2-BA586E00C7F1}"/>
              </a:ext>
            </a:extLst>
          </p:cNvPr>
          <p:cNvSpPr txBox="1"/>
          <p:nvPr/>
        </p:nvSpPr>
        <p:spPr>
          <a:xfrm>
            <a:off x="1981198" y="4590256"/>
            <a:ext cx="9722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GB" sz="1800" b="1" kern="1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Communications </a:t>
            </a:r>
            <a:r>
              <a:rPr lang="en-GB" sz="1800" kern="100" dirty="0">
                <a:effectLst/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rPr>
              <a:t>tool: communicate in a clear, decision-useful and accessible way across the five pillars of our recommendations, with annual reporting at the minimum</a:t>
            </a:r>
            <a:endParaRPr lang="en-GB" sz="2400" kern="100" dirty="0">
              <a:effectLst/>
              <a:latin typeface="Poppins" panose="00000500000000000000" pitchFamily="2" charset="0"/>
              <a:ea typeface="Poppins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CF2566-95AF-37EF-4681-41D64A8555F6}"/>
              </a:ext>
            </a:extLst>
          </p:cNvPr>
          <p:cNvSpPr txBox="1"/>
          <p:nvPr/>
        </p:nvSpPr>
        <p:spPr>
          <a:xfrm>
            <a:off x="2863617" y="5796113"/>
            <a:ext cx="9037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Commitment </a:t>
            </a:r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device: demonstrate commitment and accountability and submit to regular review, scrutiny and oversight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81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FBC1A-7B36-AAB8-5202-853E1BE4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638" y="342417"/>
            <a:ext cx="430211" cy="227425"/>
          </a:xfrm>
        </p:spPr>
        <p:txBody>
          <a:bodyPr/>
          <a:lstStyle/>
          <a:p>
            <a:fld id="{307895DB-2CA6-3C42-87FB-3F2EA60B86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AB9BB0-DBED-B8C2-6091-D8D82F6E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203378"/>
            <a:ext cx="8748338" cy="404081"/>
          </a:xfrm>
        </p:spPr>
        <p:txBody>
          <a:bodyPr/>
          <a:lstStyle/>
          <a:p>
            <a:r>
              <a:rPr lang="en-US" dirty="0"/>
              <a:t>Key considerations and action areas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7F20E-317F-96A3-DB12-0B5B4D6A7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88" y="734785"/>
            <a:ext cx="7113902" cy="59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136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20C93-8AED-4994-7F42-B563C33B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0939E80-DB15-AED7-FCF6-50431A4AB291}"/>
              </a:ext>
            </a:extLst>
          </p:cNvPr>
          <p:cNvSpPr txBox="1"/>
          <p:nvPr/>
        </p:nvSpPr>
        <p:spPr>
          <a:xfrm>
            <a:off x="9584871" y="790415"/>
            <a:ext cx="2313068" cy="1600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Effective engagement will entail trusted, inclusive, conflict-free, mission-aligned mechanisms and structures for government, business and finance to collaborate and cocreate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2683FD-CA7A-EB2C-04C4-13CB88D77A69}"/>
              </a:ext>
            </a:extLst>
          </p:cNvPr>
          <p:cNvCxnSpPr>
            <a:cxnSpLocks/>
          </p:cNvCxnSpPr>
          <p:nvPr/>
        </p:nvCxnSpPr>
        <p:spPr>
          <a:xfrm flipH="1">
            <a:off x="6653893" y="790415"/>
            <a:ext cx="2898175" cy="1332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E7BA1-111E-2699-E63F-698E1D4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638" y="342417"/>
            <a:ext cx="430211" cy="227425"/>
          </a:xfrm>
        </p:spPr>
        <p:txBody>
          <a:bodyPr/>
          <a:lstStyle/>
          <a:p>
            <a:fld id="{307895DB-2CA6-3C42-87FB-3F2EA60B86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D247F57-0CB6-6D89-5DC9-1FBA8FF6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203378"/>
            <a:ext cx="8748338" cy="404081"/>
          </a:xfrm>
        </p:spPr>
        <p:txBody>
          <a:bodyPr/>
          <a:lstStyle/>
          <a:p>
            <a:r>
              <a:rPr lang="en-US" dirty="0"/>
              <a:t>Integrating effective energy planning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492D1-F05B-F85F-275F-E0D6C386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63" y="683635"/>
            <a:ext cx="7114182" cy="593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357DF-130D-263F-5543-4A9D2E1EF4A0}"/>
              </a:ext>
            </a:extLst>
          </p:cNvPr>
          <p:cNvSpPr txBox="1"/>
          <p:nvPr/>
        </p:nvSpPr>
        <p:spPr>
          <a:xfrm>
            <a:off x="914399" y="3429000"/>
            <a:ext cx="2122715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National energy plans will reflect the Strategic Ambition and inform other sectoral pathways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E3C3F8-61EC-12E3-65A0-D8B0C4E55FCF}"/>
              </a:ext>
            </a:extLst>
          </p:cNvPr>
          <p:cNvCxnSpPr/>
          <p:nvPr/>
        </p:nvCxnSpPr>
        <p:spPr>
          <a:xfrm flipV="1">
            <a:off x="2171700" y="3045279"/>
            <a:ext cx="1077686" cy="383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01ADFC-B10D-37B7-1033-00240B20C8F4}"/>
              </a:ext>
            </a:extLst>
          </p:cNvPr>
          <p:cNvSpPr txBox="1"/>
          <p:nvPr/>
        </p:nvSpPr>
        <p:spPr>
          <a:xfrm>
            <a:off x="5916385" y="4512129"/>
            <a:ext cx="3603172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Energy plans and other sectoral pathways will inform dedicated policy measures as part of a wider implementation strategy – delivering a concrete action and investment plan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15228-093B-6996-2E15-4711050D6BF9}"/>
              </a:ext>
            </a:extLst>
          </p:cNvPr>
          <p:cNvCxnSpPr>
            <a:cxnSpLocks/>
          </p:cNvCxnSpPr>
          <p:nvPr/>
        </p:nvCxnSpPr>
        <p:spPr>
          <a:xfrm flipH="1" flipV="1">
            <a:off x="5510893" y="4024993"/>
            <a:ext cx="1662793" cy="487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83273B-687A-57E8-B00C-C40EF8EC6166}"/>
              </a:ext>
            </a:extLst>
          </p:cNvPr>
          <p:cNvSpPr txBox="1"/>
          <p:nvPr/>
        </p:nvSpPr>
        <p:spPr>
          <a:xfrm>
            <a:off x="8370302" y="2898321"/>
            <a:ext cx="3603172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Mechanisms for effective whole-of-government coordination will be integral to ensuring that all layers, branches and functions of government are contributing to the national Strategic Ambition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0A58BF-19F9-98C8-359F-A5F14B3FF386}"/>
              </a:ext>
            </a:extLst>
          </p:cNvPr>
          <p:cNvCxnSpPr>
            <a:cxnSpLocks/>
          </p:cNvCxnSpPr>
          <p:nvPr/>
        </p:nvCxnSpPr>
        <p:spPr>
          <a:xfrm flipH="1" flipV="1">
            <a:off x="9059489" y="2571750"/>
            <a:ext cx="386590" cy="32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5345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44CE0-6EF5-13FB-FC81-010E33AA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91" y="405207"/>
            <a:ext cx="7257765" cy="545769"/>
          </a:xfrm>
        </p:spPr>
        <p:txBody>
          <a:bodyPr/>
          <a:lstStyle/>
          <a:p>
            <a:r>
              <a:rPr lang="en-US" dirty="0"/>
              <a:t>Leveraging existing plans and strategies …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5209-0646-8E70-6CD5-950663CB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638" y="214924"/>
            <a:ext cx="430211" cy="227425"/>
          </a:xfrm>
        </p:spPr>
        <p:txBody>
          <a:bodyPr/>
          <a:lstStyle/>
          <a:p>
            <a:fld id="{307895DB-2CA6-3C42-87FB-3F2EA60B86DA}" type="slidenum">
              <a:rPr lang="en-US" smtClean="0"/>
              <a:t>8</a:t>
            </a:fld>
            <a:endParaRPr lang="en-US"/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7A9ED683-F755-86FB-0DF1-B3A5178FC614}"/>
              </a:ext>
            </a:extLst>
          </p:cNvPr>
          <p:cNvSpPr/>
          <p:nvPr/>
        </p:nvSpPr>
        <p:spPr>
          <a:xfrm>
            <a:off x="8548294" y="159278"/>
            <a:ext cx="3517468" cy="195838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841EDD-9108-9A2A-8647-2555F22F1593}"/>
              </a:ext>
            </a:extLst>
          </p:cNvPr>
          <p:cNvSpPr txBox="1"/>
          <p:nvPr/>
        </p:nvSpPr>
        <p:spPr>
          <a:xfrm>
            <a:off x="9111773" y="532421"/>
            <a:ext cx="29539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“NDCs 3.0 which double as </a:t>
            </a:r>
            <a:r>
              <a:rPr lang="en-GB" sz="1400" b="1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national investment plans</a:t>
            </a:r>
            <a:r>
              <a:rPr lang="en-GB" sz="140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can </a:t>
            </a:r>
            <a:r>
              <a:rPr lang="en-GB" sz="1400" b="1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steer</a:t>
            </a:r>
            <a:r>
              <a:rPr lang="en-GB" sz="140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economies towards growth-driving industries and services fuelled by renewable energy”</a:t>
            </a:r>
            <a:endParaRPr lang="en-GB" sz="14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16262C-8F43-31DF-2BA1-71B4137C678C}"/>
              </a:ext>
            </a:extLst>
          </p:cNvPr>
          <p:cNvSpPr txBox="1"/>
          <p:nvPr/>
        </p:nvSpPr>
        <p:spPr>
          <a:xfrm>
            <a:off x="9409782" y="2572728"/>
            <a:ext cx="2864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Poppins" panose="00000500000000000000" pitchFamily="2" charset="0"/>
                <a:cs typeface="Poppins" panose="00000500000000000000" pitchFamily="2" charset="0"/>
              </a:rPr>
              <a:t>Simon </a:t>
            </a:r>
            <a:r>
              <a:rPr lang="en-GB" sz="1000" dirty="0" err="1">
                <a:latin typeface="Poppins" panose="00000500000000000000" pitchFamily="2" charset="0"/>
                <a:cs typeface="Poppins" panose="00000500000000000000" pitchFamily="2" charset="0"/>
              </a:rPr>
              <a:t>Stiell</a:t>
            </a:r>
            <a:r>
              <a:rPr lang="en-GB" sz="1000" dirty="0">
                <a:latin typeface="Poppins" panose="00000500000000000000" pitchFamily="2" charset="0"/>
                <a:cs typeface="Poppins" panose="00000500000000000000" pitchFamily="2" charset="0"/>
              </a:rPr>
              <a:t>, UNFCCC Executive Secretary `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B33BD-C0FF-41E8-B0E1-F1870B74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8" y="848391"/>
            <a:ext cx="8422056" cy="56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453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76DE5-1DA1-90A3-4C5B-5A4B0481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5DB-2CA6-3C42-87FB-3F2EA60B86DA}" type="slidenum">
              <a:rPr lang="en-US" smtClean="0"/>
              <a:t>9</a:t>
            </a:fld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000C4E0-AE9A-44BF-BA88-479619E9BF4A}"/>
              </a:ext>
            </a:extLst>
          </p:cNvPr>
          <p:cNvSpPr txBox="1">
            <a:spLocks/>
          </p:cNvSpPr>
          <p:nvPr/>
        </p:nvSpPr>
        <p:spPr>
          <a:xfrm>
            <a:off x="353283" y="553193"/>
            <a:ext cx="8326544" cy="404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Phased implementation of national transition planning …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E0E51D7-0E46-F570-A431-E5CFEAE9D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12" y="957274"/>
            <a:ext cx="4225096" cy="3286375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Build out over time</a:t>
            </a:r>
            <a:r>
              <a:rPr lang="en-US" dirty="0"/>
              <a:t>, based on the country’s: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b="1" dirty="0"/>
              <a:t>starting point</a:t>
            </a:r>
            <a:r>
              <a:rPr lang="en-US" dirty="0"/>
              <a:t>, including the existing stock of plans and strategies, and the socio-economic and political context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dirty="0"/>
              <a:t>prevailing </a:t>
            </a:r>
            <a:r>
              <a:rPr lang="en-US" b="1" dirty="0"/>
              <a:t>legal, institutional</a:t>
            </a:r>
            <a:r>
              <a:rPr lang="en-US" dirty="0"/>
              <a:t> </a:t>
            </a:r>
            <a:r>
              <a:rPr lang="en-US" b="1" dirty="0"/>
              <a:t>and planning frameworks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b="1" dirty="0"/>
              <a:t>resources, capacities and priorities</a:t>
            </a:r>
          </a:p>
          <a:p>
            <a:pPr lvl="1"/>
            <a:r>
              <a:rPr lang="en-US" b="1" dirty="0"/>
              <a:t>Next steps</a:t>
            </a:r>
            <a:endParaRPr lang="en-US" dirty="0"/>
          </a:p>
          <a:p>
            <a:pPr marL="295275" lvl="1" indent="-285750">
              <a:buFont typeface="Wingdings" panose="05000000000000000000" pitchFamily="2" charset="2"/>
              <a:buChar char="Ø"/>
            </a:pPr>
            <a:r>
              <a:rPr lang="en-US" dirty="0"/>
              <a:t>work with existing, </a:t>
            </a:r>
            <a:r>
              <a:rPr lang="en-US" b="1" dirty="0"/>
              <a:t>complementary initiatives </a:t>
            </a:r>
            <a:r>
              <a:rPr lang="en-US" dirty="0"/>
              <a:t>to ensure the tools are in place and to </a:t>
            </a:r>
            <a:r>
              <a:rPr lang="en-US" b="1" dirty="0"/>
              <a:t>smooth</a:t>
            </a:r>
            <a:r>
              <a:rPr lang="en-US" dirty="0"/>
              <a:t> the implementation path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7CC44-2130-C1A9-68F0-69E870B8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37" y="1159435"/>
            <a:ext cx="7091896" cy="45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667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ETEX Colours 2023">
      <a:dk1>
        <a:srgbClr val="000000"/>
      </a:dk1>
      <a:lt1>
        <a:srgbClr val="FFFFFF"/>
      </a:lt1>
      <a:dk2>
        <a:srgbClr val="1A1A32"/>
      </a:dk2>
      <a:lt2>
        <a:srgbClr val="F0ECE8"/>
      </a:lt2>
      <a:accent1>
        <a:srgbClr val="40EF90"/>
      </a:accent1>
      <a:accent2>
        <a:srgbClr val="3332FF"/>
      </a:accent2>
      <a:accent3>
        <a:srgbClr val="585975"/>
      </a:accent3>
      <a:accent4>
        <a:srgbClr val="797B91"/>
      </a:accent4>
      <a:accent5>
        <a:srgbClr val="BCBDC8"/>
      </a:accent5>
      <a:accent6>
        <a:srgbClr val="E30520"/>
      </a:accent6>
      <a:hlink>
        <a:srgbClr val="191932"/>
      </a:hlink>
      <a:folHlink>
        <a:srgbClr val="3332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Ex Climate Retreat - slides" id="{F24B2CB7-E997-4EC7-9D2C-76F7712D6F51}" vid="{CCD865DA-AEED-4900-BB92-15F8881BAD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re Document" ma:contentTypeID="0x0101004691A8DE0991884F8E90AD6474FC73730100391ECA0F054D684A9ACF24E0D82D0F22" ma:contentTypeVersion="16" ma:contentTypeDescription="Create a new document." ma:contentTypeScope="" ma:versionID="51e2ee21aa9fbacba94502b085caba0b">
  <xsd:schema xmlns:xsd="http://www.w3.org/2001/XMLSchema" xmlns:xs="http://www.w3.org/2001/XMLSchema" xmlns:p="http://schemas.microsoft.com/office/2006/metadata/properties" xmlns:ns2="0f9fa326-da26-4ea8-b6a9-645e8136fe1d" xmlns:ns3="5e78d257-337f-4025-b248-cc5c280eea0e" xmlns:ns4="aaacb922-5235-4a66-b188-303b9b46fbd7" xmlns:ns5="c932676f-cc5b-46f7-aaa9-a6f36b2a9700" targetNamespace="http://schemas.microsoft.com/office/2006/metadata/properties" ma:root="true" ma:fieldsID="a83d7bb7796ab29996469a88da1c21e9" ns2:_="" ns3:_="" ns4:_="" ns5:_="">
    <xsd:import namespace="0f9fa326-da26-4ea8-b6a9-645e8136fe1d"/>
    <xsd:import namespace="5e78d257-337f-4025-b248-cc5c280eea0e"/>
    <xsd:import namespace="aaacb922-5235-4a66-b188-303b9b46fbd7"/>
    <xsd:import namespace="c932676f-cc5b-46f7-aaa9-a6f36b2a9700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2:h573c97cf80c4aa6b446c5363dc3ac94" minOccurs="0"/>
                <xsd:element ref="ns4:LegacyData" minOccurs="0"/>
                <xsd:element ref="ns3:_dlc_DocId" minOccurs="0"/>
                <xsd:element ref="ns3:_dlc_DocIdPersistId" minOccurs="0"/>
                <xsd:element ref="ns3:_dlc_DocIdUrl" minOccurs="0"/>
                <xsd:element ref="ns3:SharedWithUsers" minOccurs="0"/>
                <xsd:element ref="ns3:SharedWithDetails" minOccurs="0"/>
                <xsd:element ref="ns5:MediaServiceMetadata" minOccurs="0"/>
                <xsd:element ref="ns5:MediaServiceFastMetadata" minOccurs="0"/>
                <xsd:element ref="ns5:MediaServiceObjectDetectorVersions" minOccurs="0"/>
                <xsd:element ref="ns5:MediaServiceSearchProperties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3;#DESNZ|bb335eaf-f697-16af-0755-aa8d4628e736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Climate and energy|1bedeac7-37cb-1c32-91b0-ff1f772bc125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73c97cf80c4aa6b446c5363dc3ac94" ma:index="14" nillable="true" ma:taxonomy="true" ma:internalName="h573c97cf80c4aa6b446c5363dc3ac94" ma:taxonomyFieldName="KIM_Activity" ma:displayName="Activity" ma:default="2;#Net Zero|e2962886-98bd-e2d9-3bd6-b14512f51ebc" ma:fieldId="{1573c97c-f80c-4aa6-b446-c5363dc3ac94}" ma:sspId="9b0aeba9-2bce-41c2-8545-5d12d676a674" ma:termSetId="5c6dcaef-f335-486f-b10e-5a74f10247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8d257-337f-4025-b248-cc5c280eea0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1820b5b0-2b1c-4958-b1b8-35f2440e46b8}" ma:internalName="TaxCatchAll" ma:showField="CatchAllData" ma:web="5e78d257-337f-4025-b248-cc5c280ee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820b5b0-2b1c-4958-b1b8-35f2440e46b8}" ma:internalName="TaxCatchAllLabel" ma:readOnly="true" ma:showField="CatchAllDataLabel" ma:web="5e78d257-337f-4025-b248-cc5c280ee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6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2676f-cc5b-46f7-aaa9-a6f36b2a9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519F7531EA4AAA46666CF297C792" ma:contentTypeVersion="15" ma:contentTypeDescription="Create a new document." ma:contentTypeScope="" ma:versionID="748301753c3d00546c32d2dde2fb0389">
  <xsd:schema xmlns:xsd="http://www.w3.org/2001/XMLSchema" xmlns:xs="http://www.w3.org/2001/XMLSchema" xmlns:p="http://schemas.microsoft.com/office/2006/metadata/properties" xmlns:ns2="48cbea7f-1e6f-4a35-b2dd-bfba39e351f8" xmlns:ns3="e60c6458-b656-4940-80dc-9d11abcd190a" targetNamespace="http://schemas.microsoft.com/office/2006/metadata/properties" ma:root="true" ma:fieldsID="1d6275f5ff6c8e62906c5dbec5ab178e" ns2:_="" ns3:_="">
    <xsd:import namespace="48cbea7f-1e6f-4a35-b2dd-bfba39e351f8"/>
    <xsd:import namespace="e60c6458-b656-4940-80dc-9d11abcd19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bea7f-1e6f-4a35-b2dd-bfba39e35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5a77ea5-3d14-4585-9531-26d6f492a4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c6458-b656-4940-80dc-9d11abcd19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249a2f0-9a51-4b20-a4ae-1d18b80c622b}" ma:internalName="TaxCatchAll" ma:showField="CatchAllData" ma:web="e60c6458-b656-4940-80dc-9d11abcd19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cbea7f-1e6f-4a35-b2dd-bfba39e351f8">
      <Terms xmlns="http://schemas.microsoft.com/office/infopath/2007/PartnerControls"/>
    </lcf76f155ced4ddcb4097134ff3c332f>
    <TaxCatchAll xmlns="e60c6458-b656-4940-80dc-9d11abcd190a"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0AA1AFE0-6DEB-4D78-A751-CC0088E81A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8CED3-155B-4D97-BB60-6F8998B8C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fa326-da26-4ea8-b6a9-645e8136fe1d"/>
    <ds:schemaRef ds:uri="5e78d257-337f-4025-b248-cc5c280eea0e"/>
    <ds:schemaRef ds:uri="aaacb922-5235-4a66-b188-303b9b46fbd7"/>
    <ds:schemaRef ds:uri="c932676f-cc5b-46f7-aaa9-a6f36b2a9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597A12-80E5-47A7-A894-F0434528F790}"/>
</file>

<file path=customXml/itemProps4.xml><?xml version="1.0" encoding="utf-8"?>
<ds:datastoreItem xmlns:ds="http://schemas.openxmlformats.org/officeDocument/2006/customXml" ds:itemID="{C6E1ED0E-9520-46EF-A5D2-D35AC9F2A10E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aaacb922-5235-4a66-b188-303b9b46fbd7"/>
    <ds:schemaRef ds:uri="http://purl.org/dc/dcmitype/"/>
    <ds:schemaRef ds:uri="c932676f-cc5b-46f7-aaa9-a6f36b2a9700"/>
    <ds:schemaRef ds:uri="http://schemas.microsoft.com/office/2006/documentManagement/types"/>
    <ds:schemaRef ds:uri="5e78d257-337f-4025-b248-cc5c280eea0e"/>
    <ds:schemaRef ds:uri="0f9fa326-da26-4ea8-b6a9-645e8136fe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CETEx Climate Retreat - slides</Template>
  <TotalTime>4616</TotalTime>
  <Words>666</Words>
  <Application>Microsoft Office PowerPoint</Application>
  <PresentationFormat>Widescreen</PresentationFormat>
  <Paragraphs>62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Poppins</vt:lpstr>
      <vt:lpstr>Poppins SemiBold</vt:lpstr>
      <vt:lpstr>Wingdings</vt:lpstr>
      <vt:lpstr>Office Theme</vt:lpstr>
      <vt:lpstr>Energy planning as part of a strategic whole-of-government climate response to enhance investment readiness</vt:lpstr>
      <vt:lpstr>PowerPoint Presentation</vt:lpstr>
      <vt:lpstr>PowerPoint Presentation</vt:lpstr>
      <vt:lpstr>National transition planning at the centre of a system response …</vt:lpstr>
      <vt:lpstr>Key functions of national transition planning: the 5 Cs …</vt:lpstr>
      <vt:lpstr>Key considerations and action areas …</vt:lpstr>
      <vt:lpstr>Integrating effective energy planning …</vt:lpstr>
      <vt:lpstr>PowerPoint Presentation</vt:lpstr>
      <vt:lpstr>PowerPoint Presentation</vt:lpstr>
      <vt:lpstr>References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plans, NDCs and transition finance</dc:title>
  <dc:creator>Armour, Jamie (Energy Security)</dc:creator>
  <cp:lastModifiedBy>Mark Manning</cp:lastModifiedBy>
  <cp:revision>18</cp:revision>
  <dcterms:created xsi:type="dcterms:W3CDTF">2024-05-14T09:42:56Z</dcterms:created>
  <dcterms:modified xsi:type="dcterms:W3CDTF">2024-11-26T17:23:33Z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0x010100D708519F7531EA4AAA46666CF297C792</vt:lpwstr>
  </property>
  <property fmtid="{D5CDD505-2E9C-101B-9397-08002B2CF9AE}" pid="3" name="MSIP_Label_ba62f585-b40f-4ab9-bafe-39150f03d124_Enabled">
    <vt:lpwstr>true</vt:lpwstr>
  </property>
  <property fmtid="{D5CDD505-2E9C-101B-9397-08002B2CF9AE}" pid="4" name="MSIP_Label_ba62f585-b40f-4ab9-bafe-39150f03d124_SetDate">
    <vt:lpwstr>2024-05-14T09:44:17Z</vt:lpwstr>
  </property>
  <property fmtid="{D5CDD505-2E9C-101B-9397-08002B2CF9AE}" pid="5" name="MSIP_Label_ba62f585-b40f-4ab9-bafe-39150f03d124_Method">
    <vt:lpwstr>Standard</vt:lpwstr>
  </property>
  <property fmtid="{D5CDD505-2E9C-101B-9397-08002B2CF9AE}" pid="6" name="MSIP_Label_ba62f585-b40f-4ab9-bafe-39150f03d124_Name">
    <vt:lpwstr>OFFICIAL</vt:lpwstr>
  </property>
  <property fmtid="{D5CDD505-2E9C-101B-9397-08002B2CF9AE}" pid="7" name="MSIP_Label_ba62f585-b40f-4ab9-bafe-39150f03d124_SiteId">
    <vt:lpwstr>cbac7005-02c1-43eb-b497-e6492d1b2dd8</vt:lpwstr>
  </property>
  <property fmtid="{D5CDD505-2E9C-101B-9397-08002B2CF9AE}" pid="8" name="MSIP_Label_ba62f585-b40f-4ab9-bafe-39150f03d124_ActionId">
    <vt:lpwstr>9e5138da-c2a4-4dce-8dca-1f213b51efd8</vt:lpwstr>
  </property>
  <property fmtid="{D5CDD505-2E9C-101B-9397-08002B2CF9AE}" pid="9" name="MSIP_Label_ba62f585-b40f-4ab9-bafe-39150f03d124_ContentBits">
    <vt:lpwstr>0</vt:lpwstr>
  </property>
  <property fmtid="{D5CDD505-2E9C-101B-9397-08002B2CF9AE}" pid="10" name="_dlc_DocIdItemGuid">
    <vt:lpwstr>1cd22062-410c-417d-9611-c06723ef2161</vt:lpwstr>
  </property>
  <property fmtid="{D5CDD505-2E9C-101B-9397-08002B2CF9AE}" pid="11" name="KIM_Function">
    <vt:lpwstr>1;#Climate and energy|1bedeac7-37cb-1c32-91b0-ff1f772bc125</vt:lpwstr>
  </property>
  <property fmtid="{D5CDD505-2E9C-101B-9397-08002B2CF9AE}" pid="12" name="MediaServiceImageTags">
    <vt:lpwstr/>
  </property>
  <property fmtid="{D5CDD505-2E9C-101B-9397-08002B2CF9AE}" pid="13" name="KIM_GovernmentBody">
    <vt:lpwstr>3;#DESNZ|bb335eaf-f697-16af-0755-aa8d4628e736</vt:lpwstr>
  </property>
  <property fmtid="{D5CDD505-2E9C-101B-9397-08002B2CF9AE}" pid="14" name="KIM_Activity">
    <vt:lpwstr>2;#Net Zero|e2962886-98bd-e2d9-3bd6-b14512f51ebc</vt:lpwstr>
  </property>
</Properties>
</file>