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1" r:id="rId2"/>
  </p:sldMasterIdLst>
  <p:notesMasterIdLst>
    <p:notesMasterId r:id="rId10"/>
  </p:notesMasterIdLst>
  <p:sldIdLst>
    <p:sldId id="256" r:id="rId3"/>
    <p:sldId id="2147483093" r:id="rId4"/>
    <p:sldId id="2147483094" r:id="rId5"/>
    <p:sldId id="2147483096" r:id="rId6"/>
    <p:sldId id="2147483081" r:id="rId7"/>
    <p:sldId id="260" r:id="rId8"/>
    <p:sldId id="2147483091" r:id="rId9"/>
  </p:sldIdLst>
  <p:sldSz cx="9144000" cy="5143500" type="screen16x9"/>
  <p:notesSz cx="6858000" cy="9144000"/>
  <p:embeddedFontLst>
    <p:embeddedFont>
      <p:font typeface="Abel" panose="02000506030000020004" pitchFamily="2" charset="0"/>
      <p:regular r:id="rId11"/>
    </p:embeddedFont>
    <p:embeddedFont>
      <p:font typeface="Aptos" panose="020B0004020202020204" pitchFamily="34" charset="0"/>
      <p:regular r:id="rId12"/>
      <p:bold r:id="rId13"/>
      <p:italic r:id="rId14"/>
      <p:boldItalic r:id="rId15"/>
    </p:embeddedFont>
    <p:embeddedFont>
      <p:font typeface="Aptos Display" panose="020B0004020202020204" pitchFamily="34" charset="0"/>
      <p:regular r:id="rId16"/>
      <p:bold r:id="rId17"/>
      <p:italic r:id="rId18"/>
      <p:boldItalic r:id="rId19"/>
    </p:embeddedFont>
    <p:embeddedFont>
      <p:font typeface="Calibri" panose="020F0502020204030204" pitchFamily="34" charset="0"/>
      <p:regular r:id="rId20"/>
      <p:bold r:id="rId21"/>
      <p:italic r:id="rId22"/>
      <p:boldItalic r:id="rId23"/>
    </p:embeddedFont>
    <p:embeddedFont>
      <p:font typeface="Mulish" panose="020B0604020202020204" charset="0"/>
      <p:regular r:id="rId24"/>
      <p:bold r:id="rId25"/>
      <p:italic r:id="rId26"/>
      <p:boldItalic r:id="rId27"/>
    </p:embeddedFont>
    <p:embeddedFont>
      <p:font typeface="Roboto" panose="02000000000000000000" pitchFamily="2"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345EDB-9AAE-4D3D-B20A-A955403D84CE}" name="Cooke, Rob (Energy Security)" initials="RC" userId="S::Rob.Cooke@energysecurity.gov.uk::ef94a09c-fdc9-427b-ba8f-3bd107cd964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4F70"/>
    <a:srgbClr val="E3F5F0"/>
    <a:srgbClr val="21B784"/>
    <a:srgbClr val="6EB73E"/>
    <a:srgbClr val="0019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FD2522-3EB0-44A5-9B8C-8A0AAE8C547C}" v="1" dt="2024-11-27T11:36:34.0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412" y="6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font" Target="fonts/font16.fntdata"/><Relationship Id="rId3" Type="http://schemas.openxmlformats.org/officeDocument/2006/relationships/slide" Target="slides/slide1.xml"/><Relationship Id="rId21" Type="http://schemas.openxmlformats.org/officeDocument/2006/relationships/font" Target="fonts/font11.fntdata"/><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font" Target="fonts/font15.fntdata"/><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1.fntdata"/><Relationship Id="rId24" Type="http://schemas.openxmlformats.org/officeDocument/2006/relationships/font" Target="fonts/font14.fntdata"/><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font" Target="fonts/font18.fntdata"/><Relationship Id="rId36" Type="http://schemas.microsoft.com/office/2016/11/relationships/changesInfo" Target="changesInfos/changesInfo1.xml"/><Relationship Id="rId10" Type="http://schemas.openxmlformats.org/officeDocument/2006/relationships/notesMaster" Target="notesMasters/notesMaster1.xml"/><Relationship Id="rId19" Type="http://schemas.openxmlformats.org/officeDocument/2006/relationships/font" Target="fonts/font9.fntdata"/><Relationship Id="rId31" Type="http://schemas.openxmlformats.org/officeDocument/2006/relationships/font" Target="fonts/font2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font" Target="fonts/font17.fntdata"/><Relationship Id="rId30" Type="http://schemas.openxmlformats.org/officeDocument/2006/relationships/font" Target="fonts/font20.fntdata"/><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us Stewart (NESO)" userId="3b6e0649-9bf5-47ac-a040-26f21edf3c31" providerId="ADAL" clId="{0FFD2522-3EB0-44A5-9B8C-8A0AAE8C547C}"/>
    <pc:docChg chg="undo redo custSel addSld delSld modSld sldOrd">
      <pc:chgData name="Marcus Stewart (NESO)" userId="3b6e0649-9bf5-47ac-a040-26f21edf3c31" providerId="ADAL" clId="{0FFD2522-3EB0-44A5-9B8C-8A0AAE8C547C}" dt="2024-11-27T11:46:49.330" v="149" actId="47"/>
      <pc:docMkLst>
        <pc:docMk/>
      </pc:docMkLst>
      <pc:sldChg chg="modSp mod">
        <pc:chgData name="Marcus Stewart (NESO)" userId="3b6e0649-9bf5-47ac-a040-26f21edf3c31" providerId="ADAL" clId="{0FFD2522-3EB0-44A5-9B8C-8A0AAE8C547C}" dt="2024-11-27T11:29:29.386" v="21" actId="255"/>
        <pc:sldMkLst>
          <pc:docMk/>
          <pc:sldMk cId="0" sldId="256"/>
        </pc:sldMkLst>
        <pc:spChg chg="mod">
          <ac:chgData name="Marcus Stewart (NESO)" userId="3b6e0649-9bf5-47ac-a040-26f21edf3c31" providerId="ADAL" clId="{0FFD2522-3EB0-44A5-9B8C-8A0AAE8C547C}" dt="2024-11-27T11:29:29.386" v="21" actId="255"/>
          <ac:spMkLst>
            <pc:docMk/>
            <pc:sldMk cId="0" sldId="256"/>
            <ac:spMk id="55" creationId="{00000000-0000-0000-0000-000000000000}"/>
          </ac:spMkLst>
        </pc:spChg>
      </pc:sldChg>
      <pc:sldChg chg="addSp delSp modSp add mod modClrScheme chgLayout">
        <pc:chgData name="Marcus Stewart (NESO)" userId="3b6e0649-9bf5-47ac-a040-26f21edf3c31" providerId="ADAL" clId="{0FFD2522-3EB0-44A5-9B8C-8A0AAE8C547C}" dt="2024-11-27T11:46:19.799" v="137" actId="207"/>
        <pc:sldMkLst>
          <pc:docMk/>
          <pc:sldMk cId="2013021761" sldId="260"/>
        </pc:sldMkLst>
        <pc:spChg chg="add del mod ord">
          <ac:chgData name="Marcus Stewart (NESO)" userId="3b6e0649-9bf5-47ac-a040-26f21edf3c31" providerId="ADAL" clId="{0FFD2522-3EB0-44A5-9B8C-8A0AAE8C547C}" dt="2024-11-27T11:42:53.608" v="109" actId="700"/>
          <ac:spMkLst>
            <pc:docMk/>
            <pc:sldMk cId="2013021761" sldId="260"/>
            <ac:spMk id="2" creationId="{D6400487-DA1F-E33E-097D-5E0BA63AC039}"/>
          </ac:spMkLst>
        </pc:spChg>
        <pc:spChg chg="mod ord">
          <ac:chgData name="Marcus Stewart (NESO)" userId="3b6e0649-9bf5-47ac-a040-26f21edf3c31" providerId="ADAL" clId="{0FFD2522-3EB0-44A5-9B8C-8A0AAE8C547C}" dt="2024-11-27T11:42:53.608" v="109" actId="700"/>
          <ac:spMkLst>
            <pc:docMk/>
            <pc:sldMk cId="2013021761" sldId="260"/>
            <ac:spMk id="71" creationId="{1593412C-5B9E-7D42-D2B8-DA23BF3C0CD4}"/>
          </ac:spMkLst>
        </pc:spChg>
        <pc:spChg chg="mod">
          <ac:chgData name="Marcus Stewart (NESO)" userId="3b6e0649-9bf5-47ac-a040-26f21edf3c31" providerId="ADAL" clId="{0FFD2522-3EB0-44A5-9B8C-8A0AAE8C547C}" dt="2024-11-27T11:45:42.779" v="133" actId="207"/>
          <ac:spMkLst>
            <pc:docMk/>
            <pc:sldMk cId="2013021761" sldId="260"/>
            <ac:spMk id="72" creationId="{FAC51668-7B33-D810-BDBD-76B153B53C52}"/>
          </ac:spMkLst>
        </pc:spChg>
        <pc:spChg chg="mod">
          <ac:chgData name="Marcus Stewart (NESO)" userId="3b6e0649-9bf5-47ac-a040-26f21edf3c31" providerId="ADAL" clId="{0FFD2522-3EB0-44A5-9B8C-8A0AAE8C547C}" dt="2024-11-27T11:45:42.779" v="133" actId="207"/>
          <ac:spMkLst>
            <pc:docMk/>
            <pc:sldMk cId="2013021761" sldId="260"/>
            <ac:spMk id="73" creationId="{492729AA-725C-083E-9FD7-B0940B824608}"/>
          </ac:spMkLst>
        </pc:spChg>
        <pc:spChg chg="mod">
          <ac:chgData name="Marcus Stewart (NESO)" userId="3b6e0649-9bf5-47ac-a040-26f21edf3c31" providerId="ADAL" clId="{0FFD2522-3EB0-44A5-9B8C-8A0AAE8C547C}" dt="2024-11-27T11:45:42.779" v="133" actId="207"/>
          <ac:spMkLst>
            <pc:docMk/>
            <pc:sldMk cId="2013021761" sldId="260"/>
            <ac:spMk id="74" creationId="{2A2FC19C-8A37-9098-79E8-054575BF43E3}"/>
          </ac:spMkLst>
        </pc:spChg>
        <pc:spChg chg="mod">
          <ac:chgData name="Marcus Stewart (NESO)" userId="3b6e0649-9bf5-47ac-a040-26f21edf3c31" providerId="ADAL" clId="{0FFD2522-3EB0-44A5-9B8C-8A0AAE8C547C}" dt="2024-11-27T11:45:42.779" v="133" actId="207"/>
          <ac:spMkLst>
            <pc:docMk/>
            <pc:sldMk cId="2013021761" sldId="260"/>
            <ac:spMk id="75" creationId="{4AF333DE-EE9A-6B89-A961-FEA89622AC73}"/>
          </ac:spMkLst>
        </pc:spChg>
        <pc:spChg chg="mod">
          <ac:chgData name="Marcus Stewart (NESO)" userId="3b6e0649-9bf5-47ac-a040-26f21edf3c31" providerId="ADAL" clId="{0FFD2522-3EB0-44A5-9B8C-8A0AAE8C547C}" dt="2024-11-27T11:45:42.779" v="133" actId="207"/>
          <ac:spMkLst>
            <pc:docMk/>
            <pc:sldMk cId="2013021761" sldId="260"/>
            <ac:spMk id="76" creationId="{20334DB0-D8D9-5DA4-4AD6-D63C4A09197A}"/>
          </ac:spMkLst>
        </pc:spChg>
        <pc:spChg chg="mod">
          <ac:chgData name="Marcus Stewart (NESO)" userId="3b6e0649-9bf5-47ac-a040-26f21edf3c31" providerId="ADAL" clId="{0FFD2522-3EB0-44A5-9B8C-8A0AAE8C547C}" dt="2024-11-27T11:46:05.444" v="136" actId="207"/>
          <ac:spMkLst>
            <pc:docMk/>
            <pc:sldMk cId="2013021761" sldId="260"/>
            <ac:spMk id="80" creationId="{32167A5A-6A4A-FDCD-0DF7-7A74632A7B35}"/>
          </ac:spMkLst>
        </pc:spChg>
        <pc:spChg chg="mod">
          <ac:chgData name="Marcus Stewart (NESO)" userId="3b6e0649-9bf5-47ac-a040-26f21edf3c31" providerId="ADAL" clId="{0FFD2522-3EB0-44A5-9B8C-8A0AAE8C547C}" dt="2024-11-27T11:46:05.444" v="136" actId="207"/>
          <ac:spMkLst>
            <pc:docMk/>
            <pc:sldMk cId="2013021761" sldId="260"/>
            <ac:spMk id="81" creationId="{107957D6-A8C7-679C-B21E-C55D4EC8BEE1}"/>
          </ac:spMkLst>
        </pc:spChg>
        <pc:spChg chg="mod">
          <ac:chgData name="Marcus Stewart (NESO)" userId="3b6e0649-9bf5-47ac-a040-26f21edf3c31" providerId="ADAL" clId="{0FFD2522-3EB0-44A5-9B8C-8A0AAE8C547C}" dt="2024-11-27T11:46:05.444" v="136" actId="207"/>
          <ac:spMkLst>
            <pc:docMk/>
            <pc:sldMk cId="2013021761" sldId="260"/>
            <ac:spMk id="82" creationId="{0137D4EC-5076-7747-3200-53DE758E8277}"/>
          </ac:spMkLst>
        </pc:spChg>
        <pc:spChg chg="mod">
          <ac:chgData name="Marcus Stewart (NESO)" userId="3b6e0649-9bf5-47ac-a040-26f21edf3c31" providerId="ADAL" clId="{0FFD2522-3EB0-44A5-9B8C-8A0AAE8C547C}" dt="2024-11-27T11:46:05.444" v="136" actId="207"/>
          <ac:spMkLst>
            <pc:docMk/>
            <pc:sldMk cId="2013021761" sldId="260"/>
            <ac:spMk id="83" creationId="{03E4F6CF-9273-03F0-EFDB-9BB4C99A8196}"/>
          </ac:spMkLst>
        </pc:spChg>
        <pc:spChg chg="mod">
          <ac:chgData name="Marcus Stewart (NESO)" userId="3b6e0649-9bf5-47ac-a040-26f21edf3c31" providerId="ADAL" clId="{0FFD2522-3EB0-44A5-9B8C-8A0AAE8C547C}" dt="2024-11-27T11:46:05.444" v="136" actId="207"/>
          <ac:spMkLst>
            <pc:docMk/>
            <pc:sldMk cId="2013021761" sldId="260"/>
            <ac:spMk id="85" creationId="{2AB35936-D738-40E5-912F-22A4FF285A2A}"/>
          </ac:spMkLst>
        </pc:spChg>
        <pc:spChg chg="mod">
          <ac:chgData name="Marcus Stewart (NESO)" userId="3b6e0649-9bf5-47ac-a040-26f21edf3c31" providerId="ADAL" clId="{0FFD2522-3EB0-44A5-9B8C-8A0AAE8C547C}" dt="2024-11-27T11:46:05.444" v="136" actId="207"/>
          <ac:spMkLst>
            <pc:docMk/>
            <pc:sldMk cId="2013021761" sldId="260"/>
            <ac:spMk id="86" creationId="{7873B1D5-E92B-4834-C3D7-0F073F94F497}"/>
          </ac:spMkLst>
        </pc:spChg>
        <pc:spChg chg="mod">
          <ac:chgData name="Marcus Stewart (NESO)" userId="3b6e0649-9bf5-47ac-a040-26f21edf3c31" providerId="ADAL" clId="{0FFD2522-3EB0-44A5-9B8C-8A0AAE8C547C}" dt="2024-11-27T11:46:05.444" v="136" actId="207"/>
          <ac:spMkLst>
            <pc:docMk/>
            <pc:sldMk cId="2013021761" sldId="260"/>
            <ac:spMk id="87" creationId="{CF0425F6-BE8F-F6E0-5457-C529FA0BE732}"/>
          </ac:spMkLst>
        </pc:spChg>
        <pc:spChg chg="mod">
          <ac:chgData name="Marcus Stewart (NESO)" userId="3b6e0649-9bf5-47ac-a040-26f21edf3c31" providerId="ADAL" clId="{0FFD2522-3EB0-44A5-9B8C-8A0AAE8C547C}" dt="2024-11-27T11:46:05.444" v="136" actId="207"/>
          <ac:spMkLst>
            <pc:docMk/>
            <pc:sldMk cId="2013021761" sldId="260"/>
            <ac:spMk id="88" creationId="{CA19805A-EB69-A940-4E28-8FF0F4B5EF89}"/>
          </ac:spMkLst>
        </pc:spChg>
        <pc:spChg chg="mod">
          <ac:chgData name="Marcus Stewart (NESO)" userId="3b6e0649-9bf5-47ac-a040-26f21edf3c31" providerId="ADAL" clId="{0FFD2522-3EB0-44A5-9B8C-8A0AAE8C547C}" dt="2024-11-27T11:46:05.444" v="136" actId="207"/>
          <ac:spMkLst>
            <pc:docMk/>
            <pc:sldMk cId="2013021761" sldId="260"/>
            <ac:spMk id="90" creationId="{BA3DCD31-A77D-E899-4D76-6EF3B2E07CCE}"/>
          </ac:spMkLst>
        </pc:spChg>
        <pc:spChg chg="mod">
          <ac:chgData name="Marcus Stewart (NESO)" userId="3b6e0649-9bf5-47ac-a040-26f21edf3c31" providerId="ADAL" clId="{0FFD2522-3EB0-44A5-9B8C-8A0AAE8C547C}" dt="2024-11-27T11:46:05.444" v="136" actId="207"/>
          <ac:spMkLst>
            <pc:docMk/>
            <pc:sldMk cId="2013021761" sldId="260"/>
            <ac:spMk id="91" creationId="{DCCE084A-7B6D-9612-34E3-8ECD4361A723}"/>
          </ac:spMkLst>
        </pc:spChg>
        <pc:spChg chg="mod">
          <ac:chgData name="Marcus Stewart (NESO)" userId="3b6e0649-9bf5-47ac-a040-26f21edf3c31" providerId="ADAL" clId="{0FFD2522-3EB0-44A5-9B8C-8A0AAE8C547C}" dt="2024-11-27T11:46:05.444" v="136" actId="207"/>
          <ac:spMkLst>
            <pc:docMk/>
            <pc:sldMk cId="2013021761" sldId="260"/>
            <ac:spMk id="92" creationId="{480A9106-5793-4519-8CDD-DB2487669F67}"/>
          </ac:spMkLst>
        </pc:spChg>
        <pc:spChg chg="mod">
          <ac:chgData name="Marcus Stewart (NESO)" userId="3b6e0649-9bf5-47ac-a040-26f21edf3c31" providerId="ADAL" clId="{0FFD2522-3EB0-44A5-9B8C-8A0AAE8C547C}" dt="2024-11-27T11:46:05.444" v="136" actId="207"/>
          <ac:spMkLst>
            <pc:docMk/>
            <pc:sldMk cId="2013021761" sldId="260"/>
            <ac:spMk id="93" creationId="{89EA715F-9924-21EF-9805-32C2C29B90C2}"/>
          </ac:spMkLst>
        </pc:spChg>
        <pc:spChg chg="mod">
          <ac:chgData name="Marcus Stewart (NESO)" userId="3b6e0649-9bf5-47ac-a040-26f21edf3c31" providerId="ADAL" clId="{0FFD2522-3EB0-44A5-9B8C-8A0AAE8C547C}" dt="2024-11-27T11:46:05.444" v="136" actId="207"/>
          <ac:spMkLst>
            <pc:docMk/>
            <pc:sldMk cId="2013021761" sldId="260"/>
            <ac:spMk id="95" creationId="{DD437CD7-3517-6B60-6E5C-7B7C43E3769D}"/>
          </ac:spMkLst>
        </pc:spChg>
        <pc:spChg chg="mod">
          <ac:chgData name="Marcus Stewart (NESO)" userId="3b6e0649-9bf5-47ac-a040-26f21edf3c31" providerId="ADAL" clId="{0FFD2522-3EB0-44A5-9B8C-8A0AAE8C547C}" dt="2024-11-27T11:46:05.444" v="136" actId="207"/>
          <ac:spMkLst>
            <pc:docMk/>
            <pc:sldMk cId="2013021761" sldId="260"/>
            <ac:spMk id="96" creationId="{ECAB9F02-F510-EAF8-4138-273A2D1CF9D7}"/>
          </ac:spMkLst>
        </pc:spChg>
        <pc:spChg chg="mod">
          <ac:chgData name="Marcus Stewart (NESO)" userId="3b6e0649-9bf5-47ac-a040-26f21edf3c31" providerId="ADAL" clId="{0FFD2522-3EB0-44A5-9B8C-8A0AAE8C547C}" dt="2024-11-27T11:46:05.444" v="136" actId="207"/>
          <ac:spMkLst>
            <pc:docMk/>
            <pc:sldMk cId="2013021761" sldId="260"/>
            <ac:spMk id="97" creationId="{89A9BA79-4702-F525-B447-B91BF0F5C77E}"/>
          </ac:spMkLst>
        </pc:spChg>
        <pc:spChg chg="mod">
          <ac:chgData name="Marcus Stewart (NESO)" userId="3b6e0649-9bf5-47ac-a040-26f21edf3c31" providerId="ADAL" clId="{0FFD2522-3EB0-44A5-9B8C-8A0AAE8C547C}" dt="2024-11-27T11:46:05.444" v="136" actId="207"/>
          <ac:spMkLst>
            <pc:docMk/>
            <pc:sldMk cId="2013021761" sldId="260"/>
            <ac:spMk id="98" creationId="{C2D0480E-FBC0-4AF5-B940-6F4C603ED4E3}"/>
          </ac:spMkLst>
        </pc:spChg>
        <pc:spChg chg="mod">
          <ac:chgData name="Marcus Stewart (NESO)" userId="3b6e0649-9bf5-47ac-a040-26f21edf3c31" providerId="ADAL" clId="{0FFD2522-3EB0-44A5-9B8C-8A0AAE8C547C}" dt="2024-11-27T11:46:05.444" v="136" actId="207"/>
          <ac:spMkLst>
            <pc:docMk/>
            <pc:sldMk cId="2013021761" sldId="260"/>
            <ac:spMk id="100" creationId="{38B3CCD0-F3A9-370C-0474-B74344B0300C}"/>
          </ac:spMkLst>
        </pc:spChg>
        <pc:spChg chg="mod">
          <ac:chgData name="Marcus Stewart (NESO)" userId="3b6e0649-9bf5-47ac-a040-26f21edf3c31" providerId="ADAL" clId="{0FFD2522-3EB0-44A5-9B8C-8A0AAE8C547C}" dt="2024-11-27T11:46:05.444" v="136" actId="207"/>
          <ac:spMkLst>
            <pc:docMk/>
            <pc:sldMk cId="2013021761" sldId="260"/>
            <ac:spMk id="101" creationId="{0EECADD7-9DA9-4C90-7FE5-894A0ECA8600}"/>
          </ac:spMkLst>
        </pc:spChg>
        <pc:spChg chg="mod">
          <ac:chgData name="Marcus Stewart (NESO)" userId="3b6e0649-9bf5-47ac-a040-26f21edf3c31" providerId="ADAL" clId="{0FFD2522-3EB0-44A5-9B8C-8A0AAE8C547C}" dt="2024-11-27T11:46:05.444" v="136" actId="207"/>
          <ac:spMkLst>
            <pc:docMk/>
            <pc:sldMk cId="2013021761" sldId="260"/>
            <ac:spMk id="102" creationId="{9C698654-33DB-8ABA-D1C5-AD106FF75789}"/>
          </ac:spMkLst>
        </pc:spChg>
        <pc:spChg chg="mod">
          <ac:chgData name="Marcus Stewart (NESO)" userId="3b6e0649-9bf5-47ac-a040-26f21edf3c31" providerId="ADAL" clId="{0FFD2522-3EB0-44A5-9B8C-8A0AAE8C547C}" dt="2024-11-27T11:46:05.444" v="136" actId="207"/>
          <ac:spMkLst>
            <pc:docMk/>
            <pc:sldMk cId="2013021761" sldId="260"/>
            <ac:spMk id="103" creationId="{EDD5169F-8C7D-A8D1-5ED6-FAA227A5550F}"/>
          </ac:spMkLst>
        </pc:spChg>
        <pc:spChg chg="mod">
          <ac:chgData name="Marcus Stewart (NESO)" userId="3b6e0649-9bf5-47ac-a040-26f21edf3c31" providerId="ADAL" clId="{0FFD2522-3EB0-44A5-9B8C-8A0AAE8C547C}" dt="2024-11-27T11:46:05.444" v="136" actId="207"/>
          <ac:spMkLst>
            <pc:docMk/>
            <pc:sldMk cId="2013021761" sldId="260"/>
            <ac:spMk id="105" creationId="{949CB9B9-EFB4-0D4F-0958-0B616C04FBFD}"/>
          </ac:spMkLst>
        </pc:spChg>
        <pc:spChg chg="mod">
          <ac:chgData name="Marcus Stewart (NESO)" userId="3b6e0649-9bf5-47ac-a040-26f21edf3c31" providerId="ADAL" clId="{0FFD2522-3EB0-44A5-9B8C-8A0AAE8C547C}" dt="2024-11-27T11:46:05.444" v="136" actId="207"/>
          <ac:spMkLst>
            <pc:docMk/>
            <pc:sldMk cId="2013021761" sldId="260"/>
            <ac:spMk id="106" creationId="{3EF2ABC9-1B01-306B-4847-8969E9C444F7}"/>
          </ac:spMkLst>
        </pc:spChg>
        <pc:spChg chg="mod">
          <ac:chgData name="Marcus Stewart (NESO)" userId="3b6e0649-9bf5-47ac-a040-26f21edf3c31" providerId="ADAL" clId="{0FFD2522-3EB0-44A5-9B8C-8A0AAE8C547C}" dt="2024-11-27T11:46:05.444" v="136" actId="207"/>
          <ac:spMkLst>
            <pc:docMk/>
            <pc:sldMk cId="2013021761" sldId="260"/>
            <ac:spMk id="107" creationId="{9A26759A-2203-2BA7-04EE-BDECA32A00E7}"/>
          </ac:spMkLst>
        </pc:spChg>
        <pc:spChg chg="mod">
          <ac:chgData name="Marcus Stewart (NESO)" userId="3b6e0649-9bf5-47ac-a040-26f21edf3c31" providerId="ADAL" clId="{0FFD2522-3EB0-44A5-9B8C-8A0AAE8C547C}" dt="2024-11-27T11:46:05.444" v="136" actId="207"/>
          <ac:spMkLst>
            <pc:docMk/>
            <pc:sldMk cId="2013021761" sldId="260"/>
            <ac:spMk id="108" creationId="{97D50FF1-A35D-E7A1-3265-7EC3916594F5}"/>
          </ac:spMkLst>
        </pc:spChg>
        <pc:spChg chg="mod">
          <ac:chgData name="Marcus Stewart (NESO)" userId="3b6e0649-9bf5-47ac-a040-26f21edf3c31" providerId="ADAL" clId="{0FFD2522-3EB0-44A5-9B8C-8A0AAE8C547C}" dt="2024-11-27T11:46:05.444" v="136" actId="207"/>
          <ac:spMkLst>
            <pc:docMk/>
            <pc:sldMk cId="2013021761" sldId="260"/>
            <ac:spMk id="110" creationId="{38F9BD1E-EBBE-7BD7-9676-55C5F2174C77}"/>
          </ac:spMkLst>
        </pc:spChg>
        <pc:spChg chg="mod">
          <ac:chgData name="Marcus Stewart (NESO)" userId="3b6e0649-9bf5-47ac-a040-26f21edf3c31" providerId="ADAL" clId="{0FFD2522-3EB0-44A5-9B8C-8A0AAE8C547C}" dt="2024-11-27T11:46:05.444" v="136" actId="207"/>
          <ac:spMkLst>
            <pc:docMk/>
            <pc:sldMk cId="2013021761" sldId="260"/>
            <ac:spMk id="111" creationId="{27189B76-491B-49EB-01A4-078C926B4118}"/>
          </ac:spMkLst>
        </pc:spChg>
        <pc:spChg chg="mod">
          <ac:chgData name="Marcus Stewart (NESO)" userId="3b6e0649-9bf5-47ac-a040-26f21edf3c31" providerId="ADAL" clId="{0FFD2522-3EB0-44A5-9B8C-8A0AAE8C547C}" dt="2024-11-27T11:46:05.444" v="136" actId="207"/>
          <ac:spMkLst>
            <pc:docMk/>
            <pc:sldMk cId="2013021761" sldId="260"/>
            <ac:spMk id="112" creationId="{69ECC079-F68E-7F6F-F032-9FED1FC98343}"/>
          </ac:spMkLst>
        </pc:spChg>
        <pc:spChg chg="mod">
          <ac:chgData name="Marcus Stewart (NESO)" userId="3b6e0649-9bf5-47ac-a040-26f21edf3c31" providerId="ADAL" clId="{0FFD2522-3EB0-44A5-9B8C-8A0AAE8C547C}" dt="2024-11-27T11:46:05.444" v="136" actId="207"/>
          <ac:spMkLst>
            <pc:docMk/>
            <pc:sldMk cId="2013021761" sldId="260"/>
            <ac:spMk id="113" creationId="{9DA1CAA4-C478-A7AB-943E-98A7F5ADDFA9}"/>
          </ac:spMkLst>
        </pc:spChg>
        <pc:spChg chg="mod">
          <ac:chgData name="Marcus Stewart (NESO)" userId="3b6e0649-9bf5-47ac-a040-26f21edf3c31" providerId="ADAL" clId="{0FFD2522-3EB0-44A5-9B8C-8A0AAE8C547C}" dt="2024-11-27T11:46:05.444" v="136" actId="207"/>
          <ac:spMkLst>
            <pc:docMk/>
            <pc:sldMk cId="2013021761" sldId="260"/>
            <ac:spMk id="115" creationId="{FC457B15-8509-5F2E-0FC5-3A2632E55564}"/>
          </ac:spMkLst>
        </pc:spChg>
        <pc:spChg chg="mod">
          <ac:chgData name="Marcus Stewart (NESO)" userId="3b6e0649-9bf5-47ac-a040-26f21edf3c31" providerId="ADAL" clId="{0FFD2522-3EB0-44A5-9B8C-8A0AAE8C547C}" dt="2024-11-27T11:46:05.444" v="136" actId="207"/>
          <ac:spMkLst>
            <pc:docMk/>
            <pc:sldMk cId="2013021761" sldId="260"/>
            <ac:spMk id="116" creationId="{9ECBDFEA-A608-0A1C-FD3B-8B2BF30E5623}"/>
          </ac:spMkLst>
        </pc:spChg>
        <pc:spChg chg="mod">
          <ac:chgData name="Marcus Stewart (NESO)" userId="3b6e0649-9bf5-47ac-a040-26f21edf3c31" providerId="ADAL" clId="{0FFD2522-3EB0-44A5-9B8C-8A0AAE8C547C}" dt="2024-11-27T11:46:05.444" v="136" actId="207"/>
          <ac:spMkLst>
            <pc:docMk/>
            <pc:sldMk cId="2013021761" sldId="260"/>
            <ac:spMk id="117" creationId="{16F1CCF5-528B-D125-394F-C698E2159BCA}"/>
          </ac:spMkLst>
        </pc:spChg>
        <pc:spChg chg="mod">
          <ac:chgData name="Marcus Stewart (NESO)" userId="3b6e0649-9bf5-47ac-a040-26f21edf3c31" providerId="ADAL" clId="{0FFD2522-3EB0-44A5-9B8C-8A0AAE8C547C}" dt="2024-11-27T11:46:05.444" v="136" actId="207"/>
          <ac:spMkLst>
            <pc:docMk/>
            <pc:sldMk cId="2013021761" sldId="260"/>
            <ac:spMk id="118" creationId="{C61D2B59-E484-95BE-AF55-25E597B8EE87}"/>
          </ac:spMkLst>
        </pc:spChg>
        <pc:spChg chg="mod">
          <ac:chgData name="Marcus Stewart (NESO)" userId="3b6e0649-9bf5-47ac-a040-26f21edf3c31" providerId="ADAL" clId="{0FFD2522-3EB0-44A5-9B8C-8A0AAE8C547C}" dt="2024-11-27T11:46:05.444" v="136" actId="207"/>
          <ac:spMkLst>
            <pc:docMk/>
            <pc:sldMk cId="2013021761" sldId="260"/>
            <ac:spMk id="120" creationId="{EA0FBEAE-3D44-1CA3-8335-1F1FCC03A36F}"/>
          </ac:spMkLst>
        </pc:spChg>
        <pc:spChg chg="mod">
          <ac:chgData name="Marcus Stewart (NESO)" userId="3b6e0649-9bf5-47ac-a040-26f21edf3c31" providerId="ADAL" clId="{0FFD2522-3EB0-44A5-9B8C-8A0AAE8C547C}" dt="2024-11-27T11:46:05.444" v="136" actId="207"/>
          <ac:spMkLst>
            <pc:docMk/>
            <pc:sldMk cId="2013021761" sldId="260"/>
            <ac:spMk id="121" creationId="{09A4C309-F0B8-56B1-A021-F465BF1F0A7A}"/>
          </ac:spMkLst>
        </pc:spChg>
        <pc:spChg chg="mod">
          <ac:chgData name="Marcus Stewart (NESO)" userId="3b6e0649-9bf5-47ac-a040-26f21edf3c31" providerId="ADAL" clId="{0FFD2522-3EB0-44A5-9B8C-8A0AAE8C547C}" dt="2024-11-27T11:46:05.444" v="136" actId="207"/>
          <ac:spMkLst>
            <pc:docMk/>
            <pc:sldMk cId="2013021761" sldId="260"/>
            <ac:spMk id="122" creationId="{8692B386-1FC5-F19C-6649-AA0C19D9129B}"/>
          </ac:spMkLst>
        </pc:spChg>
        <pc:spChg chg="mod">
          <ac:chgData name="Marcus Stewart (NESO)" userId="3b6e0649-9bf5-47ac-a040-26f21edf3c31" providerId="ADAL" clId="{0FFD2522-3EB0-44A5-9B8C-8A0AAE8C547C}" dt="2024-11-27T11:46:05.444" v="136" actId="207"/>
          <ac:spMkLst>
            <pc:docMk/>
            <pc:sldMk cId="2013021761" sldId="260"/>
            <ac:spMk id="123" creationId="{59295D49-31BF-8EEF-2B79-9A18CFEAAAB3}"/>
          </ac:spMkLst>
        </pc:spChg>
        <pc:spChg chg="mod">
          <ac:chgData name="Marcus Stewart (NESO)" userId="3b6e0649-9bf5-47ac-a040-26f21edf3c31" providerId="ADAL" clId="{0FFD2522-3EB0-44A5-9B8C-8A0AAE8C547C}" dt="2024-11-27T11:46:05.444" v="136" actId="207"/>
          <ac:spMkLst>
            <pc:docMk/>
            <pc:sldMk cId="2013021761" sldId="260"/>
            <ac:spMk id="125" creationId="{3C9AF6DE-F092-51D2-9D02-31FAEED7D81B}"/>
          </ac:spMkLst>
        </pc:spChg>
        <pc:spChg chg="mod">
          <ac:chgData name="Marcus Stewart (NESO)" userId="3b6e0649-9bf5-47ac-a040-26f21edf3c31" providerId="ADAL" clId="{0FFD2522-3EB0-44A5-9B8C-8A0AAE8C547C}" dt="2024-11-27T11:46:05.444" v="136" actId="207"/>
          <ac:spMkLst>
            <pc:docMk/>
            <pc:sldMk cId="2013021761" sldId="260"/>
            <ac:spMk id="126" creationId="{F29A992F-D219-8DC5-A98F-8F6ABB1E07A6}"/>
          </ac:spMkLst>
        </pc:spChg>
        <pc:spChg chg="mod">
          <ac:chgData name="Marcus Stewart (NESO)" userId="3b6e0649-9bf5-47ac-a040-26f21edf3c31" providerId="ADAL" clId="{0FFD2522-3EB0-44A5-9B8C-8A0AAE8C547C}" dt="2024-11-27T11:46:05.444" v="136" actId="207"/>
          <ac:spMkLst>
            <pc:docMk/>
            <pc:sldMk cId="2013021761" sldId="260"/>
            <ac:spMk id="127" creationId="{AFF3FA27-C4A4-F840-39D2-49751204AC1B}"/>
          </ac:spMkLst>
        </pc:spChg>
        <pc:spChg chg="mod">
          <ac:chgData name="Marcus Stewart (NESO)" userId="3b6e0649-9bf5-47ac-a040-26f21edf3c31" providerId="ADAL" clId="{0FFD2522-3EB0-44A5-9B8C-8A0AAE8C547C}" dt="2024-11-27T11:46:05.444" v="136" actId="207"/>
          <ac:spMkLst>
            <pc:docMk/>
            <pc:sldMk cId="2013021761" sldId="260"/>
            <ac:spMk id="128" creationId="{EC1BEDF9-1411-343B-8F48-F59B820671C2}"/>
          </ac:spMkLst>
        </pc:spChg>
        <pc:spChg chg="mod">
          <ac:chgData name="Marcus Stewart (NESO)" userId="3b6e0649-9bf5-47ac-a040-26f21edf3c31" providerId="ADAL" clId="{0FFD2522-3EB0-44A5-9B8C-8A0AAE8C547C}" dt="2024-11-27T11:46:19.799" v="137" actId="207"/>
          <ac:spMkLst>
            <pc:docMk/>
            <pc:sldMk cId="2013021761" sldId="260"/>
            <ac:spMk id="130" creationId="{2A57B6EC-1730-C2B3-33EF-172098D04FA9}"/>
          </ac:spMkLst>
        </pc:spChg>
        <pc:spChg chg="mod">
          <ac:chgData name="Marcus Stewart (NESO)" userId="3b6e0649-9bf5-47ac-a040-26f21edf3c31" providerId="ADAL" clId="{0FFD2522-3EB0-44A5-9B8C-8A0AAE8C547C}" dt="2024-11-27T11:46:19.799" v="137" actId="207"/>
          <ac:spMkLst>
            <pc:docMk/>
            <pc:sldMk cId="2013021761" sldId="260"/>
            <ac:spMk id="134" creationId="{BC12CE60-A911-221B-83F5-9D6C872F461C}"/>
          </ac:spMkLst>
        </pc:spChg>
        <pc:spChg chg="mod">
          <ac:chgData name="Marcus Stewart (NESO)" userId="3b6e0649-9bf5-47ac-a040-26f21edf3c31" providerId="ADAL" clId="{0FFD2522-3EB0-44A5-9B8C-8A0AAE8C547C}" dt="2024-11-27T11:46:19.799" v="137" actId="207"/>
          <ac:spMkLst>
            <pc:docMk/>
            <pc:sldMk cId="2013021761" sldId="260"/>
            <ac:spMk id="135" creationId="{BF311843-7811-77C0-C5D7-05D9BB2816C1}"/>
          </ac:spMkLst>
        </pc:spChg>
        <pc:spChg chg="mod">
          <ac:chgData name="Marcus Stewart (NESO)" userId="3b6e0649-9bf5-47ac-a040-26f21edf3c31" providerId="ADAL" clId="{0FFD2522-3EB0-44A5-9B8C-8A0AAE8C547C}" dt="2024-11-27T11:46:19.799" v="137" actId="207"/>
          <ac:spMkLst>
            <pc:docMk/>
            <pc:sldMk cId="2013021761" sldId="260"/>
            <ac:spMk id="136" creationId="{CA45D093-2459-5273-7AFB-235EAE783D72}"/>
          </ac:spMkLst>
        </pc:spChg>
        <pc:grpChg chg="mod">
          <ac:chgData name="Marcus Stewart (NESO)" userId="3b6e0649-9bf5-47ac-a040-26f21edf3c31" providerId="ADAL" clId="{0FFD2522-3EB0-44A5-9B8C-8A0AAE8C547C}" dt="2024-11-27T11:46:05.444" v="136" actId="207"/>
          <ac:grpSpMkLst>
            <pc:docMk/>
            <pc:sldMk cId="2013021761" sldId="260"/>
            <ac:grpSpMk id="79" creationId="{060231BB-BDD0-C31D-39BC-C6951E6B4E67}"/>
          </ac:grpSpMkLst>
        </pc:grpChg>
        <pc:grpChg chg="mod">
          <ac:chgData name="Marcus Stewart (NESO)" userId="3b6e0649-9bf5-47ac-a040-26f21edf3c31" providerId="ADAL" clId="{0FFD2522-3EB0-44A5-9B8C-8A0AAE8C547C}" dt="2024-11-27T11:46:05.444" v="136" actId="207"/>
          <ac:grpSpMkLst>
            <pc:docMk/>
            <pc:sldMk cId="2013021761" sldId="260"/>
            <ac:grpSpMk id="84" creationId="{2D5A7FD5-F4F8-5EF8-4F37-16192CE55762}"/>
          </ac:grpSpMkLst>
        </pc:grpChg>
        <pc:grpChg chg="mod">
          <ac:chgData name="Marcus Stewart (NESO)" userId="3b6e0649-9bf5-47ac-a040-26f21edf3c31" providerId="ADAL" clId="{0FFD2522-3EB0-44A5-9B8C-8A0AAE8C547C}" dt="2024-11-27T11:46:05.444" v="136" actId="207"/>
          <ac:grpSpMkLst>
            <pc:docMk/>
            <pc:sldMk cId="2013021761" sldId="260"/>
            <ac:grpSpMk id="89" creationId="{B2BC9083-D5A4-F45A-86AF-78C52C18BB99}"/>
          </ac:grpSpMkLst>
        </pc:grpChg>
        <pc:grpChg chg="mod">
          <ac:chgData name="Marcus Stewart (NESO)" userId="3b6e0649-9bf5-47ac-a040-26f21edf3c31" providerId="ADAL" clId="{0FFD2522-3EB0-44A5-9B8C-8A0AAE8C547C}" dt="2024-11-27T11:46:05.444" v="136" actId="207"/>
          <ac:grpSpMkLst>
            <pc:docMk/>
            <pc:sldMk cId="2013021761" sldId="260"/>
            <ac:grpSpMk id="94" creationId="{6F3C3509-0E84-897B-EEC8-7129C29F4F17}"/>
          </ac:grpSpMkLst>
        </pc:grpChg>
        <pc:grpChg chg="mod">
          <ac:chgData name="Marcus Stewart (NESO)" userId="3b6e0649-9bf5-47ac-a040-26f21edf3c31" providerId="ADAL" clId="{0FFD2522-3EB0-44A5-9B8C-8A0AAE8C547C}" dt="2024-11-27T11:46:05.444" v="136" actId="207"/>
          <ac:grpSpMkLst>
            <pc:docMk/>
            <pc:sldMk cId="2013021761" sldId="260"/>
            <ac:grpSpMk id="99" creationId="{57F89D17-D8AE-4DC5-C538-F2A10DB7F849}"/>
          </ac:grpSpMkLst>
        </pc:grpChg>
        <pc:grpChg chg="mod">
          <ac:chgData name="Marcus Stewart (NESO)" userId="3b6e0649-9bf5-47ac-a040-26f21edf3c31" providerId="ADAL" clId="{0FFD2522-3EB0-44A5-9B8C-8A0AAE8C547C}" dt="2024-11-27T11:46:05.444" v="136" actId="207"/>
          <ac:grpSpMkLst>
            <pc:docMk/>
            <pc:sldMk cId="2013021761" sldId="260"/>
            <ac:grpSpMk id="104" creationId="{1841F36D-089D-C023-67C8-FB0BA159427E}"/>
          </ac:grpSpMkLst>
        </pc:grpChg>
        <pc:grpChg chg="mod">
          <ac:chgData name="Marcus Stewart (NESO)" userId="3b6e0649-9bf5-47ac-a040-26f21edf3c31" providerId="ADAL" clId="{0FFD2522-3EB0-44A5-9B8C-8A0AAE8C547C}" dt="2024-11-27T11:46:05.444" v="136" actId="207"/>
          <ac:grpSpMkLst>
            <pc:docMk/>
            <pc:sldMk cId="2013021761" sldId="260"/>
            <ac:grpSpMk id="109" creationId="{49035386-DAA8-0579-86E0-45FE7674F157}"/>
          </ac:grpSpMkLst>
        </pc:grpChg>
        <pc:grpChg chg="mod">
          <ac:chgData name="Marcus Stewart (NESO)" userId="3b6e0649-9bf5-47ac-a040-26f21edf3c31" providerId="ADAL" clId="{0FFD2522-3EB0-44A5-9B8C-8A0AAE8C547C}" dt="2024-11-27T11:46:05.444" v="136" actId="207"/>
          <ac:grpSpMkLst>
            <pc:docMk/>
            <pc:sldMk cId="2013021761" sldId="260"/>
            <ac:grpSpMk id="114" creationId="{012F75C9-161E-B30C-BB7A-FE4B0A0A11A1}"/>
          </ac:grpSpMkLst>
        </pc:grpChg>
        <pc:grpChg chg="mod">
          <ac:chgData name="Marcus Stewart (NESO)" userId="3b6e0649-9bf5-47ac-a040-26f21edf3c31" providerId="ADAL" clId="{0FFD2522-3EB0-44A5-9B8C-8A0AAE8C547C}" dt="2024-11-27T11:46:05.444" v="136" actId="207"/>
          <ac:grpSpMkLst>
            <pc:docMk/>
            <pc:sldMk cId="2013021761" sldId="260"/>
            <ac:grpSpMk id="119" creationId="{49FCA058-14B4-504D-AEDC-8270F4B3B552}"/>
          </ac:grpSpMkLst>
        </pc:grpChg>
        <pc:grpChg chg="mod">
          <ac:chgData name="Marcus Stewart (NESO)" userId="3b6e0649-9bf5-47ac-a040-26f21edf3c31" providerId="ADAL" clId="{0FFD2522-3EB0-44A5-9B8C-8A0AAE8C547C}" dt="2024-11-27T11:46:05.444" v="136" actId="207"/>
          <ac:grpSpMkLst>
            <pc:docMk/>
            <pc:sldMk cId="2013021761" sldId="260"/>
            <ac:grpSpMk id="124" creationId="{D8C88A9D-29E7-6CEA-8D99-4FD9EFA6BC96}"/>
          </ac:grpSpMkLst>
        </pc:grpChg>
      </pc:sldChg>
      <pc:sldChg chg="del">
        <pc:chgData name="Marcus Stewart (NESO)" userId="3b6e0649-9bf5-47ac-a040-26f21edf3c31" providerId="ADAL" clId="{0FFD2522-3EB0-44A5-9B8C-8A0AAE8C547C}" dt="2024-11-27T11:46:38.503" v="140" actId="47"/>
        <pc:sldMkLst>
          <pc:docMk/>
          <pc:sldMk cId="1783086146" sldId="2141411759"/>
        </pc:sldMkLst>
      </pc:sldChg>
      <pc:sldChg chg="del">
        <pc:chgData name="Marcus Stewart (NESO)" userId="3b6e0649-9bf5-47ac-a040-26f21edf3c31" providerId="ADAL" clId="{0FFD2522-3EB0-44A5-9B8C-8A0AAE8C547C}" dt="2024-11-27T11:46:40.308" v="142" actId="47"/>
        <pc:sldMkLst>
          <pc:docMk/>
          <pc:sldMk cId="2501667579" sldId="2141411775"/>
        </pc:sldMkLst>
      </pc:sldChg>
      <pc:sldChg chg="del">
        <pc:chgData name="Marcus Stewart (NESO)" userId="3b6e0649-9bf5-47ac-a040-26f21edf3c31" providerId="ADAL" clId="{0FFD2522-3EB0-44A5-9B8C-8A0AAE8C547C}" dt="2024-11-27T11:46:37.449" v="139" actId="47"/>
        <pc:sldMkLst>
          <pc:docMk/>
          <pc:sldMk cId="3681105446" sldId="2141411796"/>
        </pc:sldMkLst>
      </pc:sldChg>
      <pc:sldChg chg="del">
        <pc:chgData name="Marcus Stewart (NESO)" userId="3b6e0649-9bf5-47ac-a040-26f21edf3c31" providerId="ADAL" clId="{0FFD2522-3EB0-44A5-9B8C-8A0AAE8C547C}" dt="2024-11-27T11:46:39.478" v="141" actId="47"/>
        <pc:sldMkLst>
          <pc:docMk/>
          <pc:sldMk cId="1492993637" sldId="2147377523"/>
        </pc:sldMkLst>
      </pc:sldChg>
      <pc:sldChg chg="del">
        <pc:chgData name="Marcus Stewart (NESO)" userId="3b6e0649-9bf5-47ac-a040-26f21edf3c31" providerId="ADAL" clId="{0FFD2522-3EB0-44A5-9B8C-8A0AAE8C547C}" dt="2024-11-27T11:46:41.562" v="144" actId="47"/>
        <pc:sldMkLst>
          <pc:docMk/>
          <pc:sldMk cId="2664770637" sldId="2147483066"/>
        </pc:sldMkLst>
      </pc:sldChg>
      <pc:sldChg chg="del">
        <pc:chgData name="Marcus Stewart (NESO)" userId="3b6e0649-9bf5-47ac-a040-26f21edf3c31" providerId="ADAL" clId="{0FFD2522-3EB0-44A5-9B8C-8A0AAE8C547C}" dt="2024-11-27T11:46:42.341" v="145" actId="47"/>
        <pc:sldMkLst>
          <pc:docMk/>
          <pc:sldMk cId="2939436532" sldId="2147483069"/>
        </pc:sldMkLst>
      </pc:sldChg>
      <pc:sldChg chg="del">
        <pc:chgData name="Marcus Stewart (NESO)" userId="3b6e0649-9bf5-47ac-a040-26f21edf3c31" providerId="ADAL" clId="{0FFD2522-3EB0-44A5-9B8C-8A0AAE8C547C}" dt="2024-11-27T11:46:40.976" v="143" actId="47"/>
        <pc:sldMkLst>
          <pc:docMk/>
          <pc:sldMk cId="3702347989" sldId="2147483073"/>
        </pc:sldMkLst>
      </pc:sldChg>
      <pc:sldChg chg="del">
        <pc:chgData name="Marcus Stewart (NESO)" userId="3b6e0649-9bf5-47ac-a040-26f21edf3c31" providerId="ADAL" clId="{0FFD2522-3EB0-44A5-9B8C-8A0AAE8C547C}" dt="2024-11-27T11:46:43.092" v="146" actId="47"/>
        <pc:sldMkLst>
          <pc:docMk/>
          <pc:sldMk cId="1015715367" sldId="2147483074"/>
        </pc:sldMkLst>
      </pc:sldChg>
      <pc:sldChg chg="del">
        <pc:chgData name="Marcus Stewart (NESO)" userId="3b6e0649-9bf5-47ac-a040-26f21edf3c31" providerId="ADAL" clId="{0FFD2522-3EB0-44A5-9B8C-8A0AAE8C547C}" dt="2024-11-27T11:41:11.141" v="98" actId="47"/>
        <pc:sldMkLst>
          <pc:docMk/>
          <pc:sldMk cId="4289315740" sldId="2147483079"/>
        </pc:sldMkLst>
      </pc:sldChg>
      <pc:sldChg chg="del ord">
        <pc:chgData name="Marcus Stewart (NESO)" userId="3b6e0649-9bf5-47ac-a040-26f21edf3c31" providerId="ADAL" clId="{0FFD2522-3EB0-44A5-9B8C-8A0AAE8C547C}" dt="2024-11-27T11:46:43.827" v="147" actId="47"/>
        <pc:sldMkLst>
          <pc:docMk/>
          <pc:sldMk cId="1913923459" sldId="2147483080"/>
        </pc:sldMkLst>
      </pc:sldChg>
      <pc:sldChg chg="delSp modSp mod ord">
        <pc:chgData name="Marcus Stewart (NESO)" userId="3b6e0649-9bf5-47ac-a040-26f21edf3c31" providerId="ADAL" clId="{0FFD2522-3EB0-44A5-9B8C-8A0AAE8C547C}" dt="2024-11-27T11:39:40.408" v="89" actId="20577"/>
        <pc:sldMkLst>
          <pc:docMk/>
          <pc:sldMk cId="2717251495" sldId="2147483081"/>
        </pc:sldMkLst>
        <pc:spChg chg="mod">
          <ac:chgData name="Marcus Stewart (NESO)" userId="3b6e0649-9bf5-47ac-a040-26f21edf3c31" providerId="ADAL" clId="{0FFD2522-3EB0-44A5-9B8C-8A0AAE8C547C}" dt="2024-11-27T11:39:26.732" v="80" actId="1076"/>
          <ac:spMkLst>
            <pc:docMk/>
            <pc:sldMk cId="2717251495" sldId="2147483081"/>
            <ac:spMk id="4" creationId="{F0151DF0-4497-605C-D70C-407AAE6F2FAD}"/>
          </ac:spMkLst>
        </pc:spChg>
        <pc:spChg chg="del">
          <ac:chgData name="Marcus Stewart (NESO)" userId="3b6e0649-9bf5-47ac-a040-26f21edf3c31" providerId="ADAL" clId="{0FFD2522-3EB0-44A5-9B8C-8A0AAE8C547C}" dt="2024-11-27T11:38:24.967" v="64" actId="478"/>
          <ac:spMkLst>
            <pc:docMk/>
            <pc:sldMk cId="2717251495" sldId="2147483081"/>
            <ac:spMk id="7" creationId="{0D9D9AB0-7E17-7174-A291-85D62B030E91}"/>
          </ac:spMkLst>
        </pc:spChg>
        <pc:spChg chg="mod">
          <ac:chgData name="Marcus Stewart (NESO)" userId="3b6e0649-9bf5-47ac-a040-26f21edf3c31" providerId="ADAL" clId="{0FFD2522-3EB0-44A5-9B8C-8A0AAE8C547C}" dt="2024-11-27T11:39:40.408" v="89" actId="20577"/>
          <ac:spMkLst>
            <pc:docMk/>
            <pc:sldMk cId="2717251495" sldId="2147483081"/>
            <ac:spMk id="9" creationId="{110DA570-4825-B670-EF2F-C92D4C72A9AF}"/>
          </ac:spMkLst>
        </pc:spChg>
        <pc:spChg chg="del">
          <ac:chgData name="Marcus Stewart (NESO)" userId="3b6e0649-9bf5-47ac-a040-26f21edf3c31" providerId="ADAL" clId="{0FFD2522-3EB0-44A5-9B8C-8A0AAE8C547C}" dt="2024-11-27T11:38:21.369" v="63" actId="478"/>
          <ac:spMkLst>
            <pc:docMk/>
            <pc:sldMk cId="2717251495" sldId="2147483081"/>
            <ac:spMk id="10" creationId="{3E91E82C-8A62-CA87-B134-33A6D5D878D3}"/>
          </ac:spMkLst>
        </pc:spChg>
        <pc:spChg chg="mod">
          <ac:chgData name="Marcus Stewart (NESO)" userId="3b6e0649-9bf5-47ac-a040-26f21edf3c31" providerId="ADAL" clId="{0FFD2522-3EB0-44A5-9B8C-8A0AAE8C547C}" dt="2024-11-27T11:38:35.710" v="75" actId="20577"/>
          <ac:spMkLst>
            <pc:docMk/>
            <pc:sldMk cId="2717251495" sldId="2147483081"/>
            <ac:spMk id="40" creationId="{2430B0F0-5941-CCD1-92BD-CCB09C72D1BF}"/>
          </ac:spMkLst>
        </pc:spChg>
        <pc:spChg chg="mod">
          <ac:chgData name="Marcus Stewart (NESO)" userId="3b6e0649-9bf5-47ac-a040-26f21edf3c31" providerId="ADAL" clId="{0FFD2522-3EB0-44A5-9B8C-8A0AAE8C547C}" dt="2024-11-27T11:38:09.277" v="62" actId="20577"/>
          <ac:spMkLst>
            <pc:docMk/>
            <pc:sldMk cId="2717251495" sldId="2147483081"/>
            <ac:spMk id="41" creationId="{98883F1A-4EF7-2D51-22C8-7BC5A636BC87}"/>
          </ac:spMkLst>
        </pc:spChg>
        <pc:spChg chg="mod">
          <ac:chgData name="Marcus Stewart (NESO)" userId="3b6e0649-9bf5-47ac-a040-26f21edf3c31" providerId="ADAL" clId="{0FFD2522-3EB0-44A5-9B8C-8A0AAE8C547C}" dt="2024-11-27T11:39:21.363" v="79" actId="1076"/>
          <ac:spMkLst>
            <pc:docMk/>
            <pc:sldMk cId="2717251495" sldId="2147483081"/>
            <ac:spMk id="44" creationId="{CDF6120D-7D99-3CCE-3D8E-09CA2F1924E9}"/>
          </ac:spMkLst>
        </pc:spChg>
        <pc:cxnChg chg="mod">
          <ac:chgData name="Marcus Stewart (NESO)" userId="3b6e0649-9bf5-47ac-a040-26f21edf3c31" providerId="ADAL" clId="{0FFD2522-3EB0-44A5-9B8C-8A0AAE8C547C}" dt="2024-11-27T11:38:28.479" v="66" actId="1076"/>
          <ac:cxnSpMkLst>
            <pc:docMk/>
            <pc:sldMk cId="2717251495" sldId="2147483081"/>
            <ac:cxnSpMk id="67" creationId="{864D1B00-D5AD-51A0-4364-F8AC4D53B877}"/>
          </ac:cxnSpMkLst>
        </pc:cxnChg>
      </pc:sldChg>
      <pc:sldChg chg="add del ord">
        <pc:chgData name="Marcus Stewart (NESO)" userId="3b6e0649-9bf5-47ac-a040-26f21edf3c31" providerId="ADAL" clId="{0FFD2522-3EB0-44A5-9B8C-8A0AAE8C547C}" dt="2024-11-27T11:46:49.330" v="149" actId="47"/>
        <pc:sldMkLst>
          <pc:docMk/>
          <pc:sldMk cId="1342012888" sldId="2147483091"/>
        </pc:sldMkLst>
      </pc:sldChg>
      <pc:sldChg chg="ord">
        <pc:chgData name="Marcus Stewart (NESO)" userId="3b6e0649-9bf5-47ac-a040-26f21edf3c31" providerId="ADAL" clId="{0FFD2522-3EB0-44A5-9B8C-8A0AAE8C547C}" dt="2024-11-27T11:41:36.347" v="100"/>
        <pc:sldMkLst>
          <pc:docMk/>
          <pc:sldMk cId="826804007" sldId="2147483093"/>
        </pc:sldMkLst>
      </pc:sldChg>
      <pc:sldChg chg="ord">
        <pc:chgData name="Marcus Stewart (NESO)" userId="3b6e0649-9bf5-47ac-a040-26f21edf3c31" providerId="ADAL" clId="{0FFD2522-3EB0-44A5-9B8C-8A0AAE8C547C}" dt="2024-11-27T11:41:47.661" v="102"/>
        <pc:sldMkLst>
          <pc:docMk/>
          <pc:sldMk cId="3456036221" sldId="2147483094"/>
        </pc:sldMkLst>
      </pc:sldChg>
      <pc:sldChg chg="del">
        <pc:chgData name="Marcus Stewart (NESO)" userId="3b6e0649-9bf5-47ac-a040-26f21edf3c31" providerId="ADAL" clId="{0FFD2522-3EB0-44A5-9B8C-8A0AAE8C547C}" dt="2024-11-27T11:46:27.759" v="138" actId="47"/>
        <pc:sldMkLst>
          <pc:docMk/>
          <pc:sldMk cId="369850216" sldId="2147483095"/>
        </pc:sldMkLst>
      </pc:sldChg>
      <pc:sldChg chg="modSp mod ord">
        <pc:chgData name="Marcus Stewart (NESO)" userId="3b6e0649-9bf5-47ac-a040-26f21edf3c31" providerId="ADAL" clId="{0FFD2522-3EB0-44A5-9B8C-8A0AAE8C547C}" dt="2024-11-27T11:40:07.481" v="97" actId="20577"/>
        <pc:sldMkLst>
          <pc:docMk/>
          <pc:sldMk cId="1607667500" sldId="2147483096"/>
        </pc:sldMkLst>
        <pc:spChg chg="mod">
          <ac:chgData name="Marcus Stewart (NESO)" userId="3b6e0649-9bf5-47ac-a040-26f21edf3c31" providerId="ADAL" clId="{0FFD2522-3EB0-44A5-9B8C-8A0AAE8C547C}" dt="2024-11-27T11:40:07.481" v="97" actId="20577"/>
          <ac:spMkLst>
            <pc:docMk/>
            <pc:sldMk cId="1607667500" sldId="2147483096"/>
            <ac:spMk id="2" creationId="{1BDACA35-76BA-D359-3ECB-924DD144E470}"/>
          </ac:spMkLst>
        </pc:spChg>
      </pc:sldChg>
      <pc:sldMasterChg chg="delSldLayout">
        <pc:chgData name="Marcus Stewart (NESO)" userId="3b6e0649-9bf5-47ac-a040-26f21edf3c31" providerId="ADAL" clId="{0FFD2522-3EB0-44A5-9B8C-8A0AAE8C547C}" dt="2024-11-27T11:46:42.341" v="145" actId="47"/>
        <pc:sldMasterMkLst>
          <pc:docMk/>
          <pc:sldMasterMk cId="0" sldId="2147483659"/>
        </pc:sldMasterMkLst>
        <pc:sldLayoutChg chg="del">
          <pc:chgData name="Marcus Stewart (NESO)" userId="3b6e0649-9bf5-47ac-a040-26f21edf3c31" providerId="ADAL" clId="{0FFD2522-3EB0-44A5-9B8C-8A0AAE8C547C}" dt="2024-11-27T11:46:37.449" v="139" actId="47"/>
          <pc:sldLayoutMkLst>
            <pc:docMk/>
            <pc:sldMasterMk cId="0" sldId="2147483659"/>
            <pc:sldLayoutMk cId="0" sldId="2147483651"/>
          </pc:sldLayoutMkLst>
        </pc:sldLayoutChg>
        <pc:sldLayoutChg chg="del">
          <pc:chgData name="Marcus Stewart (NESO)" userId="3b6e0649-9bf5-47ac-a040-26f21edf3c31" providerId="ADAL" clId="{0FFD2522-3EB0-44A5-9B8C-8A0AAE8C547C}" dt="2024-11-27T11:46:42.341" v="145" actId="47"/>
          <pc:sldLayoutMkLst>
            <pc:docMk/>
            <pc:sldMasterMk cId="0" sldId="2147483659"/>
            <pc:sldLayoutMk cId="3236033419" sldId="2147483676"/>
          </pc:sldLayoutMkLst>
        </pc:sldLayoutChg>
        <pc:sldLayoutChg chg="del">
          <pc:chgData name="Marcus Stewart (NESO)" userId="3b6e0649-9bf5-47ac-a040-26f21edf3c31" providerId="ADAL" clId="{0FFD2522-3EB0-44A5-9B8C-8A0AAE8C547C}" dt="2024-11-27T11:46:41.562" v="144" actId="47"/>
          <pc:sldLayoutMkLst>
            <pc:docMk/>
            <pc:sldMasterMk cId="0" sldId="2147483659"/>
            <pc:sldLayoutMk cId="3472974022" sldId="2147483677"/>
          </pc:sldLayoutMkLst>
        </pc:sldLayoutChg>
        <pc:sldLayoutChg chg="del">
          <pc:chgData name="Marcus Stewart (NESO)" userId="3b6e0649-9bf5-47ac-a040-26f21edf3c31" providerId="ADAL" clId="{0FFD2522-3EB0-44A5-9B8C-8A0AAE8C547C}" dt="2024-11-27T11:46:39.478" v="141" actId="47"/>
          <pc:sldLayoutMkLst>
            <pc:docMk/>
            <pc:sldMasterMk cId="0" sldId="2147483659"/>
            <pc:sldLayoutMk cId="2525542464" sldId="2147483678"/>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a:t>Demand driven, to complement existing activities.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a:p>
          <a:p>
            <a:pPr marL="0" marR="0" lvl="0" indent="0" algn="l" defTabSz="914400" rtl="0" eaLnBrk="1" fontAlgn="auto" latinLnBrk="0" hangingPunct="1">
              <a:lnSpc>
                <a:spcPct val="100000"/>
              </a:lnSpc>
              <a:spcBef>
                <a:spcPts val="0"/>
              </a:spcBef>
              <a:spcAft>
                <a:spcPts val="0"/>
              </a:spcAft>
              <a:buClrTx/>
              <a:buSzTx/>
              <a:buFontTx/>
              <a:buNone/>
              <a:tabLst/>
              <a:defRPr/>
            </a:pPr>
            <a:r>
              <a:rPr lang="en-GB" b="0"/>
              <a:t>The offer includes:</a:t>
            </a:r>
          </a:p>
          <a:p>
            <a:pPr marL="285750" indent="-285750">
              <a:spcBef>
                <a:spcPts val="300"/>
              </a:spcBef>
              <a:buFont typeface="Arial" panose="020B0604020202020204" pitchFamily="34" charset="0"/>
              <a:buChar char="•"/>
            </a:pPr>
            <a:r>
              <a:rPr lang="en-GB" sz="1600">
                <a:solidFill>
                  <a:schemeClr val="accent1">
                    <a:lumMod val="50000"/>
                  </a:schemeClr>
                </a:solidFill>
              </a:rPr>
              <a:t>Country-level support / coordinating tech. assistance via GGI Ecosystem and WGs</a:t>
            </a:r>
          </a:p>
          <a:p>
            <a:pPr marL="285750" indent="-285750">
              <a:spcBef>
                <a:spcPts val="300"/>
              </a:spcBef>
              <a:buFont typeface="Arial" panose="020B0604020202020204" pitchFamily="34" charset="0"/>
              <a:buChar char="•"/>
            </a:pPr>
            <a:r>
              <a:rPr lang="en-GB" sz="1600">
                <a:solidFill>
                  <a:srgbClr val="002060"/>
                </a:solidFill>
                <a:cs typeface="Calibri"/>
              </a:rPr>
              <a:t>Regional coordination and direct support to accelerate key interconnector projects: </a:t>
            </a:r>
            <a:r>
              <a:rPr lang="en-GB" sz="1600">
                <a:solidFill>
                  <a:schemeClr val="accent1">
                    <a:lumMod val="50000"/>
                  </a:schemeClr>
                </a:solidFill>
              </a:rPr>
              <a:t>e.g. through Africa WG</a:t>
            </a:r>
          </a:p>
          <a:p>
            <a:pPr marL="285750" indent="-285750">
              <a:spcBef>
                <a:spcPts val="300"/>
              </a:spcBef>
              <a:buFont typeface="Arial" panose="020B0604020202020204" pitchFamily="34" charset="0"/>
              <a:buChar char="•"/>
            </a:pPr>
            <a:r>
              <a:rPr lang="en-GB" sz="1600">
                <a:solidFill>
                  <a:schemeClr val="accent1">
                    <a:lumMod val="50000"/>
                  </a:schemeClr>
                </a:solidFill>
              </a:rPr>
              <a:t>Developing the enabling environment &amp; GGI toolkit</a:t>
            </a:r>
          </a:p>
          <a:p>
            <a:pPr marL="742950" lvl="1" indent="-285750">
              <a:spcBef>
                <a:spcPts val="300"/>
              </a:spcBef>
              <a:buFont typeface="Arial" panose="020B0604020202020204" pitchFamily="34" charset="0"/>
              <a:buChar char="•"/>
            </a:pPr>
            <a:r>
              <a:rPr lang="en-GB" sz="1600" u="none" kern="1200">
                <a:solidFill>
                  <a:schemeClr val="accent1">
                    <a:lumMod val="50000"/>
                  </a:schemeClr>
                </a:solidFill>
                <a:latin typeface="+mn-lt"/>
                <a:ea typeface="+mn-ea"/>
                <a:cs typeface="+mn-cs"/>
              </a:rPr>
              <a:t>This includes </a:t>
            </a:r>
            <a:r>
              <a:rPr lang="en-GB" sz="1600" b="0" u="none" kern="1200">
                <a:solidFill>
                  <a:schemeClr val="accent1">
                    <a:lumMod val="50000"/>
                  </a:schemeClr>
                </a:solidFill>
                <a:latin typeface="+mn-lt"/>
                <a:ea typeface="+mn-ea"/>
                <a:cs typeface="+mn-cs"/>
              </a:rPr>
              <a:t>online and in person training.</a:t>
            </a:r>
            <a:endParaRPr lang="en-GB" sz="1600" u="none" kern="1200">
              <a:solidFill>
                <a:schemeClr val="accent1">
                  <a:lumMod val="50000"/>
                </a:schemeClr>
              </a:solidFill>
              <a:latin typeface="+mn-lt"/>
              <a:ea typeface="+mn-ea"/>
              <a:cs typeface="+mn-cs"/>
            </a:endParaRPr>
          </a:p>
        </p:txBody>
      </p:sp>
      <p:sp>
        <p:nvSpPr>
          <p:cNvPr id="4" name="Slide Number Placeholder 3"/>
          <p:cNvSpPr>
            <a:spLocks noGrp="1"/>
          </p:cNvSpPr>
          <p:nvPr>
            <p:ph type="sldNum" sz="quarter" idx="5"/>
          </p:nvPr>
        </p:nvSpPr>
        <p:spPr/>
        <p:txBody>
          <a:bodyPr/>
          <a:lstStyle/>
          <a:p>
            <a:fld id="{D1C4B6E8-3495-4F35-872D-A626EFCC33FB}" type="slidenum">
              <a:rPr lang="en-GB" smtClean="0"/>
              <a:t>3</a:t>
            </a:fld>
            <a:endParaRPr lang="en-GB"/>
          </a:p>
        </p:txBody>
      </p:sp>
    </p:spTree>
    <p:extLst>
      <p:ext uri="{BB962C8B-B14F-4D97-AF65-F5344CB8AC3E}">
        <p14:creationId xmlns:p14="http://schemas.microsoft.com/office/powerpoint/2010/main" val="3881434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63C61D-80DC-430B-B3F4-5321714CC05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21969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3570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58697-8D1B-AC49-DF2B-38EF6461A5E0}"/>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FF332AA-3AD9-B7A2-ADF3-1E9DAAEC607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6489B31-2ABB-09C6-30A6-863EDFD9D705}"/>
              </a:ext>
            </a:extLst>
          </p:cNvPr>
          <p:cNvSpPr>
            <a:spLocks noGrp="1"/>
          </p:cNvSpPr>
          <p:nvPr>
            <p:ph type="dt" sz="half" idx="10"/>
          </p:nvPr>
        </p:nvSpPr>
        <p:spPr/>
        <p:txBody>
          <a:bodyPr/>
          <a:lstStyle/>
          <a:p>
            <a:fld id="{9923872F-19C2-4B3F-A3C4-3566E91FD86C}" type="datetimeFigureOut">
              <a:rPr lang="en-GB" smtClean="0"/>
              <a:t>27/11/2024</a:t>
            </a:fld>
            <a:endParaRPr lang="en-GB"/>
          </a:p>
        </p:txBody>
      </p:sp>
      <p:sp>
        <p:nvSpPr>
          <p:cNvPr id="5" name="Footer Placeholder 4">
            <a:extLst>
              <a:ext uri="{FF2B5EF4-FFF2-40B4-BE49-F238E27FC236}">
                <a16:creationId xmlns:a16="http://schemas.microsoft.com/office/drawing/2014/main" id="{56400B1F-A926-133A-88B3-9026E072DA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F5537B-18CB-3B3F-8A7B-CD4C3C000471}"/>
              </a:ext>
            </a:extLst>
          </p:cNvPr>
          <p:cNvSpPr>
            <a:spLocks noGrp="1"/>
          </p:cNvSpPr>
          <p:nvPr>
            <p:ph type="sldNum" sz="quarter" idx="12"/>
          </p:nvPr>
        </p:nvSpPr>
        <p:spPr/>
        <p:txBody>
          <a:bodyPr/>
          <a:lstStyle/>
          <a:p>
            <a:fld id="{775695AA-DB5B-4487-85B8-1B95C3E2932C}" type="slidenum">
              <a:rPr lang="en-GB" smtClean="0"/>
              <a:t>‹#›</a:t>
            </a:fld>
            <a:endParaRPr lang="en-GB"/>
          </a:p>
        </p:txBody>
      </p:sp>
    </p:spTree>
    <p:extLst>
      <p:ext uri="{BB962C8B-B14F-4D97-AF65-F5344CB8AC3E}">
        <p14:creationId xmlns:p14="http://schemas.microsoft.com/office/powerpoint/2010/main" val="2663068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DDE23-B2C0-54E5-3103-239A71834536}"/>
              </a:ext>
            </a:extLst>
          </p:cNvPr>
          <p:cNvSpPr>
            <a:spLocks noGrp="1"/>
          </p:cNvSpPr>
          <p:nvPr>
            <p:ph type="title"/>
          </p:nvPr>
        </p:nvSpPr>
        <p:spPr>
          <a:xfrm>
            <a:off x="623888" y="1282304"/>
            <a:ext cx="7886700" cy="2139553"/>
          </a:xfrm>
        </p:spPr>
        <p:txBody>
          <a:bodyPr anchor="b"/>
          <a:lstStyle>
            <a:lvl1pPr>
              <a:defRPr sz="4500"/>
            </a:lvl1pPr>
          </a:lstStyle>
          <a:p>
            <a:r>
              <a:rPr lang="en-GB"/>
              <a:t>Click to edit Master title style</a:t>
            </a:r>
          </a:p>
        </p:txBody>
      </p:sp>
      <p:sp>
        <p:nvSpPr>
          <p:cNvPr id="3" name="Text Placeholder 2">
            <a:extLst>
              <a:ext uri="{FF2B5EF4-FFF2-40B4-BE49-F238E27FC236}">
                <a16:creationId xmlns:a16="http://schemas.microsoft.com/office/drawing/2014/main" id="{FE23D7C6-20AB-D641-69A1-3DC2A988B1E7}"/>
              </a:ext>
            </a:extLst>
          </p:cNvPr>
          <p:cNvSpPr>
            <a:spLocks noGrp="1"/>
          </p:cNvSpPr>
          <p:nvPr>
            <p:ph type="body" idx="1"/>
          </p:nvPr>
        </p:nvSpPr>
        <p:spPr>
          <a:xfrm>
            <a:off x="623888" y="3442098"/>
            <a:ext cx="7886700" cy="1125141"/>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5F6DFB6-15E3-5CF6-C414-B46BBAB5A2CB}"/>
              </a:ext>
            </a:extLst>
          </p:cNvPr>
          <p:cNvSpPr>
            <a:spLocks noGrp="1"/>
          </p:cNvSpPr>
          <p:nvPr>
            <p:ph type="dt" sz="half" idx="10"/>
          </p:nvPr>
        </p:nvSpPr>
        <p:spPr/>
        <p:txBody>
          <a:bodyPr/>
          <a:lstStyle/>
          <a:p>
            <a:fld id="{9923872F-19C2-4B3F-A3C4-3566E91FD86C}" type="datetimeFigureOut">
              <a:rPr lang="en-GB" smtClean="0"/>
              <a:t>27/11/2024</a:t>
            </a:fld>
            <a:endParaRPr lang="en-GB"/>
          </a:p>
        </p:txBody>
      </p:sp>
      <p:sp>
        <p:nvSpPr>
          <p:cNvPr id="5" name="Footer Placeholder 4">
            <a:extLst>
              <a:ext uri="{FF2B5EF4-FFF2-40B4-BE49-F238E27FC236}">
                <a16:creationId xmlns:a16="http://schemas.microsoft.com/office/drawing/2014/main" id="{7081C4B2-209F-14E0-8675-08EAC37A9A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737DBC-C0F1-0BFF-13A7-A4A50EB15314}"/>
              </a:ext>
            </a:extLst>
          </p:cNvPr>
          <p:cNvSpPr>
            <a:spLocks noGrp="1"/>
          </p:cNvSpPr>
          <p:nvPr>
            <p:ph type="sldNum" sz="quarter" idx="12"/>
          </p:nvPr>
        </p:nvSpPr>
        <p:spPr/>
        <p:txBody>
          <a:bodyPr/>
          <a:lstStyle/>
          <a:p>
            <a:fld id="{775695AA-DB5B-4487-85B8-1B95C3E2932C}" type="slidenum">
              <a:rPr lang="en-GB" smtClean="0"/>
              <a:t>‹#›</a:t>
            </a:fld>
            <a:endParaRPr lang="en-GB"/>
          </a:p>
        </p:txBody>
      </p:sp>
    </p:spTree>
    <p:extLst>
      <p:ext uri="{BB962C8B-B14F-4D97-AF65-F5344CB8AC3E}">
        <p14:creationId xmlns:p14="http://schemas.microsoft.com/office/powerpoint/2010/main" val="24182181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4FFAE-7EE7-BFBA-89B2-118211421463}"/>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99BADB3D-B918-68C8-839D-964C87494343}"/>
              </a:ext>
            </a:extLst>
          </p:cNvPr>
          <p:cNvSpPr>
            <a:spLocks noGrp="1"/>
          </p:cNvSpPr>
          <p:nvPr>
            <p:ph sz="half" idx="1"/>
          </p:nvPr>
        </p:nvSpPr>
        <p:spPr>
          <a:xfrm>
            <a:off x="6286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9D9440CB-AE6F-9E7A-AE00-3E91AEFE2D97}"/>
              </a:ext>
            </a:extLst>
          </p:cNvPr>
          <p:cNvSpPr>
            <a:spLocks noGrp="1"/>
          </p:cNvSpPr>
          <p:nvPr>
            <p:ph sz="half" idx="2"/>
          </p:nvPr>
        </p:nvSpPr>
        <p:spPr>
          <a:xfrm>
            <a:off x="46291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F0EE1317-3136-D93C-19CA-996B7B514C53}"/>
              </a:ext>
            </a:extLst>
          </p:cNvPr>
          <p:cNvSpPr>
            <a:spLocks noGrp="1"/>
          </p:cNvSpPr>
          <p:nvPr>
            <p:ph type="dt" sz="half" idx="10"/>
          </p:nvPr>
        </p:nvSpPr>
        <p:spPr/>
        <p:txBody>
          <a:bodyPr/>
          <a:lstStyle/>
          <a:p>
            <a:fld id="{9923872F-19C2-4B3F-A3C4-3566E91FD86C}" type="datetimeFigureOut">
              <a:rPr lang="en-GB" smtClean="0"/>
              <a:t>27/11/2024</a:t>
            </a:fld>
            <a:endParaRPr lang="en-GB"/>
          </a:p>
        </p:txBody>
      </p:sp>
      <p:sp>
        <p:nvSpPr>
          <p:cNvPr id="6" name="Footer Placeholder 5">
            <a:extLst>
              <a:ext uri="{FF2B5EF4-FFF2-40B4-BE49-F238E27FC236}">
                <a16:creationId xmlns:a16="http://schemas.microsoft.com/office/drawing/2014/main" id="{E01C9658-E659-8AD8-8A3A-D1A1DD8612A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8E7EF32-296C-577A-3B7D-D2FB1C141445}"/>
              </a:ext>
            </a:extLst>
          </p:cNvPr>
          <p:cNvSpPr>
            <a:spLocks noGrp="1"/>
          </p:cNvSpPr>
          <p:nvPr>
            <p:ph type="sldNum" sz="quarter" idx="12"/>
          </p:nvPr>
        </p:nvSpPr>
        <p:spPr/>
        <p:txBody>
          <a:bodyPr/>
          <a:lstStyle/>
          <a:p>
            <a:fld id="{775695AA-DB5B-4487-85B8-1B95C3E2932C}" type="slidenum">
              <a:rPr lang="en-GB" smtClean="0"/>
              <a:t>‹#›</a:t>
            </a:fld>
            <a:endParaRPr lang="en-GB"/>
          </a:p>
        </p:txBody>
      </p:sp>
    </p:spTree>
    <p:extLst>
      <p:ext uri="{BB962C8B-B14F-4D97-AF65-F5344CB8AC3E}">
        <p14:creationId xmlns:p14="http://schemas.microsoft.com/office/powerpoint/2010/main" val="21880163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06187-3326-9BB9-3B27-A9365AEB310F}"/>
              </a:ext>
            </a:extLst>
          </p:cNvPr>
          <p:cNvSpPr>
            <a:spLocks noGrp="1"/>
          </p:cNvSpPr>
          <p:nvPr>
            <p:ph type="title"/>
          </p:nvPr>
        </p:nvSpPr>
        <p:spPr>
          <a:xfrm>
            <a:off x="629841" y="273844"/>
            <a:ext cx="7886700" cy="994173"/>
          </a:xfrm>
        </p:spPr>
        <p:txBody>
          <a:bodyPr/>
          <a:lstStyle/>
          <a:p>
            <a:r>
              <a:rPr lang="en-GB"/>
              <a:t>Click to edit Master title style</a:t>
            </a:r>
          </a:p>
        </p:txBody>
      </p:sp>
      <p:sp>
        <p:nvSpPr>
          <p:cNvPr id="3" name="Text Placeholder 2">
            <a:extLst>
              <a:ext uri="{FF2B5EF4-FFF2-40B4-BE49-F238E27FC236}">
                <a16:creationId xmlns:a16="http://schemas.microsoft.com/office/drawing/2014/main" id="{475A5FD1-E6FB-DD4D-998E-0F62A1C87BB6}"/>
              </a:ext>
            </a:extLst>
          </p:cNvPr>
          <p:cNvSpPr>
            <a:spLocks noGrp="1"/>
          </p:cNvSpPr>
          <p:nvPr>
            <p:ph type="body" idx="1"/>
          </p:nvPr>
        </p:nvSpPr>
        <p:spPr>
          <a:xfrm>
            <a:off x="629842" y="1260873"/>
            <a:ext cx="386834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a:extLst>
              <a:ext uri="{FF2B5EF4-FFF2-40B4-BE49-F238E27FC236}">
                <a16:creationId xmlns:a16="http://schemas.microsoft.com/office/drawing/2014/main" id="{4A7ADD27-DFAB-FBA9-7826-B455D645CA03}"/>
              </a:ext>
            </a:extLst>
          </p:cNvPr>
          <p:cNvSpPr>
            <a:spLocks noGrp="1"/>
          </p:cNvSpPr>
          <p:nvPr>
            <p:ph sz="half" idx="2"/>
          </p:nvPr>
        </p:nvSpPr>
        <p:spPr>
          <a:xfrm>
            <a:off x="629842" y="1878807"/>
            <a:ext cx="3868341"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630C2E05-356C-D2F4-53BD-AB566DE3792B}"/>
              </a:ext>
            </a:extLst>
          </p:cNvPr>
          <p:cNvSpPr>
            <a:spLocks noGrp="1"/>
          </p:cNvSpPr>
          <p:nvPr>
            <p:ph type="body" sz="quarter" idx="3"/>
          </p:nvPr>
        </p:nvSpPr>
        <p:spPr>
          <a:xfrm>
            <a:off x="4629150" y="1260873"/>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a:extLst>
              <a:ext uri="{FF2B5EF4-FFF2-40B4-BE49-F238E27FC236}">
                <a16:creationId xmlns:a16="http://schemas.microsoft.com/office/drawing/2014/main" id="{DC5AF714-3385-7D0A-BAD0-4CE28D3C72C5}"/>
              </a:ext>
            </a:extLst>
          </p:cNvPr>
          <p:cNvSpPr>
            <a:spLocks noGrp="1"/>
          </p:cNvSpPr>
          <p:nvPr>
            <p:ph sz="quarter" idx="4"/>
          </p:nvPr>
        </p:nvSpPr>
        <p:spPr>
          <a:xfrm>
            <a:off x="4629150" y="1878807"/>
            <a:ext cx="3887391"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C4F64276-795E-9DCF-B32E-82925EDA652D}"/>
              </a:ext>
            </a:extLst>
          </p:cNvPr>
          <p:cNvSpPr>
            <a:spLocks noGrp="1"/>
          </p:cNvSpPr>
          <p:nvPr>
            <p:ph type="dt" sz="half" idx="10"/>
          </p:nvPr>
        </p:nvSpPr>
        <p:spPr/>
        <p:txBody>
          <a:bodyPr/>
          <a:lstStyle/>
          <a:p>
            <a:fld id="{9923872F-19C2-4B3F-A3C4-3566E91FD86C}" type="datetimeFigureOut">
              <a:rPr lang="en-GB" smtClean="0"/>
              <a:t>27/11/2024</a:t>
            </a:fld>
            <a:endParaRPr lang="en-GB"/>
          </a:p>
        </p:txBody>
      </p:sp>
      <p:sp>
        <p:nvSpPr>
          <p:cNvPr id="8" name="Footer Placeholder 7">
            <a:extLst>
              <a:ext uri="{FF2B5EF4-FFF2-40B4-BE49-F238E27FC236}">
                <a16:creationId xmlns:a16="http://schemas.microsoft.com/office/drawing/2014/main" id="{13C2A73A-3165-51FB-114A-2E7CCCB9177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181A9B8-CA1D-9F92-525B-3DB7CB733F9A}"/>
              </a:ext>
            </a:extLst>
          </p:cNvPr>
          <p:cNvSpPr>
            <a:spLocks noGrp="1"/>
          </p:cNvSpPr>
          <p:nvPr>
            <p:ph type="sldNum" sz="quarter" idx="12"/>
          </p:nvPr>
        </p:nvSpPr>
        <p:spPr/>
        <p:txBody>
          <a:bodyPr/>
          <a:lstStyle/>
          <a:p>
            <a:fld id="{775695AA-DB5B-4487-85B8-1B95C3E2932C}" type="slidenum">
              <a:rPr lang="en-GB" smtClean="0"/>
              <a:t>‹#›</a:t>
            </a:fld>
            <a:endParaRPr lang="en-GB"/>
          </a:p>
        </p:txBody>
      </p:sp>
    </p:spTree>
    <p:extLst>
      <p:ext uri="{BB962C8B-B14F-4D97-AF65-F5344CB8AC3E}">
        <p14:creationId xmlns:p14="http://schemas.microsoft.com/office/powerpoint/2010/main" val="7599609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57762-FFFF-5706-F98F-EB31910BE5BB}"/>
              </a:ext>
            </a:extLst>
          </p:cNvPr>
          <p:cNvSpPr>
            <a:spLocks noGrp="1"/>
          </p:cNvSpPr>
          <p:nvPr>
            <p:ph type="title"/>
          </p:nvPr>
        </p:nvSpPr>
        <p:spPr/>
        <p:txBody>
          <a:bodyPr/>
          <a:lstStyle/>
          <a:p>
            <a:r>
              <a:rPr lang="en-GB" dirty="0"/>
              <a:t>Click to edit Master title style</a:t>
            </a:r>
          </a:p>
        </p:txBody>
      </p:sp>
      <p:sp>
        <p:nvSpPr>
          <p:cNvPr id="3" name="Date Placeholder 2">
            <a:extLst>
              <a:ext uri="{FF2B5EF4-FFF2-40B4-BE49-F238E27FC236}">
                <a16:creationId xmlns:a16="http://schemas.microsoft.com/office/drawing/2014/main" id="{2EAA254B-53F6-AB01-6787-5185174A3E63}"/>
              </a:ext>
            </a:extLst>
          </p:cNvPr>
          <p:cNvSpPr>
            <a:spLocks noGrp="1"/>
          </p:cNvSpPr>
          <p:nvPr>
            <p:ph type="dt" sz="half" idx="10"/>
          </p:nvPr>
        </p:nvSpPr>
        <p:spPr/>
        <p:txBody>
          <a:bodyPr/>
          <a:lstStyle/>
          <a:p>
            <a:fld id="{9923872F-19C2-4B3F-A3C4-3566E91FD86C}" type="datetimeFigureOut">
              <a:rPr lang="en-GB" smtClean="0"/>
              <a:t>27/11/2024</a:t>
            </a:fld>
            <a:endParaRPr lang="en-GB"/>
          </a:p>
        </p:txBody>
      </p:sp>
      <p:sp>
        <p:nvSpPr>
          <p:cNvPr id="4" name="Footer Placeholder 3">
            <a:extLst>
              <a:ext uri="{FF2B5EF4-FFF2-40B4-BE49-F238E27FC236}">
                <a16:creationId xmlns:a16="http://schemas.microsoft.com/office/drawing/2014/main" id="{9C936595-244B-D5C5-7354-D3401E6B85F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ABECFDC-9181-96EC-B2CE-01724F512FCD}"/>
              </a:ext>
            </a:extLst>
          </p:cNvPr>
          <p:cNvSpPr>
            <a:spLocks noGrp="1"/>
          </p:cNvSpPr>
          <p:nvPr>
            <p:ph type="sldNum" sz="quarter" idx="12"/>
          </p:nvPr>
        </p:nvSpPr>
        <p:spPr/>
        <p:txBody>
          <a:bodyPr/>
          <a:lstStyle/>
          <a:p>
            <a:fld id="{775695AA-DB5B-4487-85B8-1B95C3E2932C}" type="slidenum">
              <a:rPr lang="en-GB" smtClean="0"/>
              <a:t>‹#›</a:t>
            </a:fld>
            <a:endParaRPr lang="en-GB"/>
          </a:p>
        </p:txBody>
      </p:sp>
      <p:pic>
        <p:nvPicPr>
          <p:cNvPr id="6" name="Picture 5">
            <a:extLst>
              <a:ext uri="{FF2B5EF4-FFF2-40B4-BE49-F238E27FC236}">
                <a16:creationId xmlns:a16="http://schemas.microsoft.com/office/drawing/2014/main" id="{B46896F9-F4A3-FF31-87B7-68A2936F16BB}"/>
              </a:ext>
            </a:extLst>
          </p:cNvPr>
          <p:cNvPicPr>
            <a:picLocks noChangeAspect="1"/>
          </p:cNvPicPr>
          <p:nvPr userDrawn="1"/>
        </p:nvPicPr>
        <p:blipFill>
          <a:blip r:embed="rId2"/>
          <a:stretch>
            <a:fillRect/>
          </a:stretch>
        </p:blipFill>
        <p:spPr>
          <a:xfrm>
            <a:off x="7696199" y="-437820"/>
            <a:ext cx="1686461" cy="1686461"/>
          </a:xfrm>
          <a:prstGeom prst="rect">
            <a:avLst/>
          </a:prstGeom>
        </p:spPr>
      </p:pic>
    </p:spTree>
    <p:extLst>
      <p:ext uri="{BB962C8B-B14F-4D97-AF65-F5344CB8AC3E}">
        <p14:creationId xmlns:p14="http://schemas.microsoft.com/office/powerpoint/2010/main" val="24931723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DC8093-0FD9-5F93-3F8B-9BB0CBC81ABF}"/>
              </a:ext>
            </a:extLst>
          </p:cNvPr>
          <p:cNvSpPr>
            <a:spLocks noGrp="1"/>
          </p:cNvSpPr>
          <p:nvPr>
            <p:ph type="dt" sz="half" idx="10"/>
          </p:nvPr>
        </p:nvSpPr>
        <p:spPr/>
        <p:txBody>
          <a:bodyPr/>
          <a:lstStyle/>
          <a:p>
            <a:fld id="{9923872F-19C2-4B3F-A3C4-3566E91FD86C}" type="datetimeFigureOut">
              <a:rPr lang="en-GB" smtClean="0"/>
              <a:t>27/11/2024</a:t>
            </a:fld>
            <a:endParaRPr lang="en-GB"/>
          </a:p>
        </p:txBody>
      </p:sp>
      <p:sp>
        <p:nvSpPr>
          <p:cNvPr id="3" name="Footer Placeholder 2">
            <a:extLst>
              <a:ext uri="{FF2B5EF4-FFF2-40B4-BE49-F238E27FC236}">
                <a16:creationId xmlns:a16="http://schemas.microsoft.com/office/drawing/2014/main" id="{60E578E6-9743-C9DD-1A5E-7AD61E15583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BFDE464-2536-074D-9644-F02274E5F91D}"/>
              </a:ext>
            </a:extLst>
          </p:cNvPr>
          <p:cNvSpPr>
            <a:spLocks noGrp="1"/>
          </p:cNvSpPr>
          <p:nvPr>
            <p:ph type="sldNum" sz="quarter" idx="12"/>
          </p:nvPr>
        </p:nvSpPr>
        <p:spPr/>
        <p:txBody>
          <a:bodyPr/>
          <a:lstStyle/>
          <a:p>
            <a:fld id="{775695AA-DB5B-4487-85B8-1B95C3E2932C}" type="slidenum">
              <a:rPr lang="en-GB" smtClean="0"/>
              <a:t>‹#›</a:t>
            </a:fld>
            <a:endParaRPr lang="en-GB"/>
          </a:p>
        </p:txBody>
      </p:sp>
    </p:spTree>
    <p:extLst>
      <p:ext uri="{BB962C8B-B14F-4D97-AF65-F5344CB8AC3E}">
        <p14:creationId xmlns:p14="http://schemas.microsoft.com/office/powerpoint/2010/main" val="12622221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4CD23-9DFB-A489-363A-AB54E6B017FC}"/>
              </a:ext>
            </a:extLst>
          </p:cNvPr>
          <p:cNvSpPr>
            <a:spLocks noGrp="1"/>
          </p:cNvSpPr>
          <p:nvPr>
            <p:ph type="title"/>
          </p:nvPr>
        </p:nvSpPr>
        <p:spPr>
          <a:xfrm>
            <a:off x="629842" y="342900"/>
            <a:ext cx="2949178" cy="1200150"/>
          </a:xfrm>
        </p:spPr>
        <p:txBody>
          <a:bodyPr anchor="b"/>
          <a:lstStyle>
            <a:lvl1pPr>
              <a:defRPr sz="2400"/>
            </a:lvl1pPr>
          </a:lstStyle>
          <a:p>
            <a:r>
              <a:rPr lang="en-GB"/>
              <a:t>Click to edit Master title style</a:t>
            </a:r>
          </a:p>
        </p:txBody>
      </p:sp>
      <p:sp>
        <p:nvSpPr>
          <p:cNvPr id="3" name="Content Placeholder 2">
            <a:extLst>
              <a:ext uri="{FF2B5EF4-FFF2-40B4-BE49-F238E27FC236}">
                <a16:creationId xmlns:a16="http://schemas.microsoft.com/office/drawing/2014/main" id="{9ABA6D5C-5E33-3EB4-A431-89298F6DB644}"/>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6367C9D1-641D-3A0D-35BA-4D31C7E2CE26}"/>
              </a:ext>
            </a:extLst>
          </p:cNvPr>
          <p:cNvSpPr>
            <a:spLocks noGrp="1"/>
          </p:cNvSpPr>
          <p:nvPr>
            <p:ph type="body" sz="half" idx="2"/>
          </p:nvPr>
        </p:nvSpPr>
        <p:spPr>
          <a:xfrm>
            <a:off x="629842"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FD299A92-0AD9-6E57-0B55-D27EDDB2F6DC}"/>
              </a:ext>
            </a:extLst>
          </p:cNvPr>
          <p:cNvSpPr>
            <a:spLocks noGrp="1"/>
          </p:cNvSpPr>
          <p:nvPr>
            <p:ph type="dt" sz="half" idx="10"/>
          </p:nvPr>
        </p:nvSpPr>
        <p:spPr/>
        <p:txBody>
          <a:bodyPr/>
          <a:lstStyle/>
          <a:p>
            <a:fld id="{9923872F-19C2-4B3F-A3C4-3566E91FD86C}" type="datetimeFigureOut">
              <a:rPr lang="en-GB" smtClean="0"/>
              <a:t>27/11/2024</a:t>
            </a:fld>
            <a:endParaRPr lang="en-GB"/>
          </a:p>
        </p:txBody>
      </p:sp>
      <p:sp>
        <p:nvSpPr>
          <p:cNvPr id="6" name="Footer Placeholder 5">
            <a:extLst>
              <a:ext uri="{FF2B5EF4-FFF2-40B4-BE49-F238E27FC236}">
                <a16:creationId xmlns:a16="http://schemas.microsoft.com/office/drawing/2014/main" id="{3117B5BA-CB6F-008A-2D5B-46E517ED00A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A474723-EB1C-09D6-6A27-0D85AC6B5C1B}"/>
              </a:ext>
            </a:extLst>
          </p:cNvPr>
          <p:cNvSpPr>
            <a:spLocks noGrp="1"/>
          </p:cNvSpPr>
          <p:nvPr>
            <p:ph type="sldNum" sz="quarter" idx="12"/>
          </p:nvPr>
        </p:nvSpPr>
        <p:spPr/>
        <p:txBody>
          <a:bodyPr/>
          <a:lstStyle/>
          <a:p>
            <a:fld id="{775695AA-DB5B-4487-85B8-1B95C3E2932C}" type="slidenum">
              <a:rPr lang="en-GB" smtClean="0"/>
              <a:t>‹#›</a:t>
            </a:fld>
            <a:endParaRPr lang="en-GB"/>
          </a:p>
        </p:txBody>
      </p:sp>
    </p:spTree>
    <p:extLst>
      <p:ext uri="{BB962C8B-B14F-4D97-AF65-F5344CB8AC3E}">
        <p14:creationId xmlns:p14="http://schemas.microsoft.com/office/powerpoint/2010/main" val="36827818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77F0-4EFD-DCD7-C914-D81E4D2B868F}"/>
              </a:ext>
            </a:extLst>
          </p:cNvPr>
          <p:cNvSpPr>
            <a:spLocks noGrp="1"/>
          </p:cNvSpPr>
          <p:nvPr>
            <p:ph type="title"/>
          </p:nvPr>
        </p:nvSpPr>
        <p:spPr>
          <a:xfrm>
            <a:off x="629842" y="342900"/>
            <a:ext cx="2949178" cy="1200150"/>
          </a:xfrm>
        </p:spPr>
        <p:txBody>
          <a:bodyPr anchor="b"/>
          <a:lstStyle>
            <a:lvl1pPr>
              <a:defRPr sz="2400"/>
            </a:lvl1pPr>
          </a:lstStyle>
          <a:p>
            <a:r>
              <a:rPr lang="en-GB"/>
              <a:t>Click to edit Master title style</a:t>
            </a:r>
          </a:p>
        </p:txBody>
      </p:sp>
      <p:sp>
        <p:nvSpPr>
          <p:cNvPr id="3" name="Picture Placeholder 2">
            <a:extLst>
              <a:ext uri="{FF2B5EF4-FFF2-40B4-BE49-F238E27FC236}">
                <a16:creationId xmlns:a16="http://schemas.microsoft.com/office/drawing/2014/main" id="{526C6498-0D27-17F1-8E0F-047C67510D05}"/>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ACCB60C0-C81D-FFD1-DB76-E14E7109D88D}"/>
              </a:ext>
            </a:extLst>
          </p:cNvPr>
          <p:cNvSpPr>
            <a:spLocks noGrp="1"/>
          </p:cNvSpPr>
          <p:nvPr>
            <p:ph type="body" sz="half" idx="2"/>
          </p:nvPr>
        </p:nvSpPr>
        <p:spPr>
          <a:xfrm>
            <a:off x="629842"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0B518E7D-F977-34E3-8549-64A2637A2D14}"/>
              </a:ext>
            </a:extLst>
          </p:cNvPr>
          <p:cNvSpPr>
            <a:spLocks noGrp="1"/>
          </p:cNvSpPr>
          <p:nvPr>
            <p:ph type="dt" sz="half" idx="10"/>
          </p:nvPr>
        </p:nvSpPr>
        <p:spPr/>
        <p:txBody>
          <a:bodyPr/>
          <a:lstStyle/>
          <a:p>
            <a:fld id="{9923872F-19C2-4B3F-A3C4-3566E91FD86C}" type="datetimeFigureOut">
              <a:rPr lang="en-GB" smtClean="0"/>
              <a:t>27/11/2024</a:t>
            </a:fld>
            <a:endParaRPr lang="en-GB"/>
          </a:p>
        </p:txBody>
      </p:sp>
      <p:sp>
        <p:nvSpPr>
          <p:cNvPr id="6" name="Footer Placeholder 5">
            <a:extLst>
              <a:ext uri="{FF2B5EF4-FFF2-40B4-BE49-F238E27FC236}">
                <a16:creationId xmlns:a16="http://schemas.microsoft.com/office/drawing/2014/main" id="{86AF04FE-9EAC-B8A1-A846-A17E2CEE286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BE6B661-18F7-CC9E-43DC-7EA238227267}"/>
              </a:ext>
            </a:extLst>
          </p:cNvPr>
          <p:cNvSpPr>
            <a:spLocks noGrp="1"/>
          </p:cNvSpPr>
          <p:nvPr>
            <p:ph type="sldNum" sz="quarter" idx="12"/>
          </p:nvPr>
        </p:nvSpPr>
        <p:spPr/>
        <p:txBody>
          <a:bodyPr/>
          <a:lstStyle/>
          <a:p>
            <a:fld id="{775695AA-DB5B-4487-85B8-1B95C3E2932C}" type="slidenum">
              <a:rPr lang="en-GB" smtClean="0"/>
              <a:t>‹#›</a:t>
            </a:fld>
            <a:endParaRPr lang="en-GB"/>
          </a:p>
        </p:txBody>
      </p:sp>
    </p:spTree>
    <p:extLst>
      <p:ext uri="{BB962C8B-B14F-4D97-AF65-F5344CB8AC3E}">
        <p14:creationId xmlns:p14="http://schemas.microsoft.com/office/powerpoint/2010/main" val="37947174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B08AB-D90B-0B19-C7C5-80A3804D817B}"/>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F25CC880-841F-FE99-ADA1-18D889C4A3D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EBA20F2-AFE8-1FC9-30CC-F9F23B888667}"/>
              </a:ext>
            </a:extLst>
          </p:cNvPr>
          <p:cNvSpPr>
            <a:spLocks noGrp="1"/>
          </p:cNvSpPr>
          <p:nvPr>
            <p:ph type="dt" sz="half" idx="10"/>
          </p:nvPr>
        </p:nvSpPr>
        <p:spPr/>
        <p:txBody>
          <a:bodyPr/>
          <a:lstStyle/>
          <a:p>
            <a:fld id="{9923872F-19C2-4B3F-A3C4-3566E91FD86C}" type="datetimeFigureOut">
              <a:rPr lang="en-GB" smtClean="0"/>
              <a:t>27/11/2024</a:t>
            </a:fld>
            <a:endParaRPr lang="en-GB"/>
          </a:p>
        </p:txBody>
      </p:sp>
      <p:sp>
        <p:nvSpPr>
          <p:cNvPr id="5" name="Footer Placeholder 4">
            <a:extLst>
              <a:ext uri="{FF2B5EF4-FFF2-40B4-BE49-F238E27FC236}">
                <a16:creationId xmlns:a16="http://schemas.microsoft.com/office/drawing/2014/main" id="{DD52391B-ACD1-EDAD-6BD8-8A67D0708D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C5CD63A-9F87-7914-D462-236DDFD7950E}"/>
              </a:ext>
            </a:extLst>
          </p:cNvPr>
          <p:cNvSpPr>
            <a:spLocks noGrp="1"/>
          </p:cNvSpPr>
          <p:nvPr>
            <p:ph type="sldNum" sz="quarter" idx="12"/>
          </p:nvPr>
        </p:nvSpPr>
        <p:spPr/>
        <p:txBody>
          <a:bodyPr/>
          <a:lstStyle/>
          <a:p>
            <a:fld id="{775695AA-DB5B-4487-85B8-1B95C3E2932C}" type="slidenum">
              <a:rPr lang="en-GB" smtClean="0"/>
              <a:t>‹#›</a:t>
            </a:fld>
            <a:endParaRPr lang="en-GB"/>
          </a:p>
        </p:txBody>
      </p:sp>
    </p:spTree>
    <p:extLst>
      <p:ext uri="{BB962C8B-B14F-4D97-AF65-F5344CB8AC3E}">
        <p14:creationId xmlns:p14="http://schemas.microsoft.com/office/powerpoint/2010/main" val="32504391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1E91B4-9349-8542-63C0-33C16B14AEC1}"/>
              </a:ext>
            </a:extLst>
          </p:cNvPr>
          <p:cNvSpPr>
            <a:spLocks noGrp="1"/>
          </p:cNvSpPr>
          <p:nvPr>
            <p:ph type="title" orient="vert"/>
          </p:nvPr>
        </p:nvSpPr>
        <p:spPr>
          <a:xfrm>
            <a:off x="6543675" y="273844"/>
            <a:ext cx="1971675" cy="4358879"/>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C958D50A-8DDD-9303-8DEF-2CED22EA7FCE}"/>
              </a:ext>
            </a:extLst>
          </p:cNvPr>
          <p:cNvSpPr>
            <a:spLocks noGrp="1"/>
          </p:cNvSpPr>
          <p:nvPr>
            <p:ph type="body" orient="vert" idx="1"/>
          </p:nvPr>
        </p:nvSpPr>
        <p:spPr>
          <a:xfrm>
            <a:off x="628650" y="273844"/>
            <a:ext cx="5800725" cy="435887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43F4C2E-DB0E-4CB4-C1D6-E6F0746A19BA}"/>
              </a:ext>
            </a:extLst>
          </p:cNvPr>
          <p:cNvSpPr>
            <a:spLocks noGrp="1"/>
          </p:cNvSpPr>
          <p:nvPr>
            <p:ph type="dt" sz="half" idx="10"/>
          </p:nvPr>
        </p:nvSpPr>
        <p:spPr/>
        <p:txBody>
          <a:bodyPr/>
          <a:lstStyle/>
          <a:p>
            <a:fld id="{9923872F-19C2-4B3F-A3C4-3566E91FD86C}" type="datetimeFigureOut">
              <a:rPr lang="en-GB" smtClean="0"/>
              <a:t>27/11/2024</a:t>
            </a:fld>
            <a:endParaRPr lang="en-GB"/>
          </a:p>
        </p:txBody>
      </p:sp>
      <p:sp>
        <p:nvSpPr>
          <p:cNvPr id="5" name="Footer Placeholder 4">
            <a:extLst>
              <a:ext uri="{FF2B5EF4-FFF2-40B4-BE49-F238E27FC236}">
                <a16:creationId xmlns:a16="http://schemas.microsoft.com/office/drawing/2014/main" id="{95BFE1A7-512A-D337-B218-50838A5ECB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F8A2DE-A896-D2B1-8F60-764D0672805B}"/>
              </a:ext>
            </a:extLst>
          </p:cNvPr>
          <p:cNvSpPr>
            <a:spLocks noGrp="1"/>
          </p:cNvSpPr>
          <p:nvPr>
            <p:ph type="sldNum" sz="quarter" idx="12"/>
          </p:nvPr>
        </p:nvSpPr>
        <p:spPr/>
        <p:txBody>
          <a:bodyPr/>
          <a:lstStyle/>
          <a:p>
            <a:fld id="{775695AA-DB5B-4487-85B8-1B95C3E2932C}" type="slidenum">
              <a:rPr lang="en-GB" smtClean="0"/>
              <a:t>‹#›</a:t>
            </a:fld>
            <a:endParaRPr lang="en-GB"/>
          </a:p>
        </p:txBody>
      </p:sp>
    </p:spTree>
    <p:extLst>
      <p:ext uri="{BB962C8B-B14F-4D97-AF65-F5344CB8AC3E}">
        <p14:creationId xmlns:p14="http://schemas.microsoft.com/office/powerpoint/2010/main" val="599592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userDrawn="1">
  <p:cSld name="Title and Text">
    <p:bg>
      <p:bgRef idx="1001">
        <a:schemeClr val="bg1"/>
      </p:bgRef>
    </p:bg>
    <p:spTree>
      <p:nvGrpSpPr>
        <p:cNvPr id="1" name="Shape 489"/>
        <p:cNvGrpSpPr/>
        <p:nvPr/>
      </p:nvGrpSpPr>
      <p:grpSpPr>
        <a:xfrm>
          <a:off x="0" y="0"/>
          <a:ext cx="0" cy="0"/>
          <a:chOff x="0" y="0"/>
          <a:chExt cx="0" cy="0"/>
        </a:xfrm>
      </p:grpSpPr>
      <p:sp>
        <p:nvSpPr>
          <p:cNvPr id="2" name="Footer Placeholder 4">
            <a:extLst>
              <a:ext uri="{FF2B5EF4-FFF2-40B4-BE49-F238E27FC236}">
                <a16:creationId xmlns:a16="http://schemas.microsoft.com/office/drawing/2014/main" id="{38D4E183-EEBC-EC0C-1B0B-0C0967EEEF8E}"/>
              </a:ext>
            </a:extLst>
          </p:cNvPr>
          <p:cNvSpPr>
            <a:spLocks noGrp="1"/>
          </p:cNvSpPr>
          <p:nvPr>
            <p:ph type="ftr" sz="quarter" idx="3"/>
          </p:nvPr>
        </p:nvSpPr>
        <p:spPr>
          <a:xfrm>
            <a:off x="3028950" y="4940424"/>
            <a:ext cx="3086100" cy="100683"/>
          </a:xfrm>
          <a:prstGeom prst="rect">
            <a:avLst/>
          </a:prstGeom>
        </p:spPr>
        <p:txBody>
          <a:bodyPr vert="horz" lIns="91440" tIns="45720" rIns="91440" bIns="45720" rtlCol="0" anchor="ctr"/>
          <a:lstStyle>
            <a:lvl1pPr algn="ctr">
              <a:defRPr sz="675">
                <a:solidFill>
                  <a:schemeClr val="tx1">
                    <a:tint val="82000"/>
                  </a:schemeClr>
                </a:solidFill>
              </a:defRPr>
            </a:lvl1pPr>
          </a:lstStyle>
          <a:p>
            <a:endParaRPr lang="en-GB"/>
          </a:p>
        </p:txBody>
      </p:sp>
      <p:sp>
        <p:nvSpPr>
          <p:cNvPr id="3" name="Slide Number Placeholder 5">
            <a:extLst>
              <a:ext uri="{FF2B5EF4-FFF2-40B4-BE49-F238E27FC236}">
                <a16:creationId xmlns:a16="http://schemas.microsoft.com/office/drawing/2014/main" id="{82ADFB93-1BDF-E30D-DC36-893E231E22CA}"/>
              </a:ext>
            </a:extLst>
          </p:cNvPr>
          <p:cNvSpPr>
            <a:spLocks noGrp="1"/>
          </p:cNvSpPr>
          <p:nvPr>
            <p:ph type="sldNum" sz="quarter" idx="4"/>
          </p:nvPr>
        </p:nvSpPr>
        <p:spPr>
          <a:xfrm>
            <a:off x="6644382" y="4940424"/>
            <a:ext cx="2018004" cy="100683"/>
          </a:xfrm>
          <a:prstGeom prst="rect">
            <a:avLst/>
          </a:prstGeom>
        </p:spPr>
        <p:txBody>
          <a:bodyPr vert="horz" lIns="91440" tIns="45720" rIns="91440" bIns="45720" rtlCol="0" anchor="ctr"/>
          <a:lstStyle>
            <a:lvl1pPr algn="r">
              <a:defRPr sz="675">
                <a:solidFill>
                  <a:schemeClr val="tx1">
                    <a:tint val="82000"/>
                  </a:schemeClr>
                </a:solidFill>
              </a:defRPr>
            </a:lvl1pPr>
          </a:lstStyle>
          <a:p>
            <a:fld id="{C861012E-C269-4BD7-A657-B923DDBBC7AA}" type="slidenum">
              <a:rPr lang="en-GB" smtClean="0"/>
              <a:pPr/>
              <a:t>‹#›</a:t>
            </a:fld>
            <a:endParaRPr lang="en-GB"/>
          </a:p>
        </p:txBody>
      </p:sp>
      <p:sp>
        <p:nvSpPr>
          <p:cNvPr id="4" name="Text Placeholder 2">
            <a:extLst>
              <a:ext uri="{FF2B5EF4-FFF2-40B4-BE49-F238E27FC236}">
                <a16:creationId xmlns:a16="http://schemas.microsoft.com/office/drawing/2014/main" id="{84D1EC58-AC1E-0462-E9EC-326185804E73}"/>
              </a:ext>
            </a:extLst>
          </p:cNvPr>
          <p:cNvSpPr>
            <a:spLocks noGrp="1"/>
          </p:cNvSpPr>
          <p:nvPr>
            <p:ph idx="1" hasCustomPrompt="1"/>
          </p:nvPr>
        </p:nvSpPr>
        <p:spPr>
          <a:xfrm>
            <a:off x="471600" y="873131"/>
            <a:ext cx="8190787" cy="4000710"/>
          </a:xfrm>
          <a:prstGeom prst="rect">
            <a:avLst/>
          </a:prstGeom>
        </p:spPr>
        <p:txBody>
          <a:bodyPr vert="horz" lIns="91440" tIns="45720" rIns="91440" bIns="45720" rtlCol="0">
            <a:noAutofit/>
          </a:bodyPr>
          <a:lstStyle>
            <a:lvl1pPr>
              <a:defRPr sz="1500"/>
            </a:lvl1pPr>
            <a:lvl2pPr>
              <a:defRPr sz="135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itle Placeholder 1">
            <a:extLst>
              <a:ext uri="{FF2B5EF4-FFF2-40B4-BE49-F238E27FC236}">
                <a16:creationId xmlns:a16="http://schemas.microsoft.com/office/drawing/2014/main" id="{318687AA-F8C3-9CD1-6AF8-721A5A002588}"/>
              </a:ext>
            </a:extLst>
          </p:cNvPr>
          <p:cNvSpPr>
            <a:spLocks noGrp="1"/>
          </p:cNvSpPr>
          <p:nvPr>
            <p:ph type="title"/>
          </p:nvPr>
        </p:nvSpPr>
        <p:spPr>
          <a:xfrm>
            <a:off x="1338309" y="273845"/>
            <a:ext cx="7324077" cy="345374"/>
          </a:xfrm>
          <a:prstGeom prst="rect">
            <a:avLst/>
          </a:prstGeom>
        </p:spPr>
        <p:txBody>
          <a:bodyPr vert="horz" lIns="91440" tIns="45720" rIns="91440" bIns="45720" rtlCol="0" anchor="ctr">
            <a:normAutofit/>
          </a:bodyPr>
          <a:lstStyle/>
          <a:p>
            <a:r>
              <a:rPr lang="en-GB"/>
              <a:t>Click to edit Master title style</a:t>
            </a:r>
          </a:p>
        </p:txBody>
      </p:sp>
    </p:spTree>
    <p:extLst>
      <p:ext uri="{BB962C8B-B14F-4D97-AF65-F5344CB8AC3E}">
        <p14:creationId xmlns:p14="http://schemas.microsoft.com/office/powerpoint/2010/main" val="4932091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189" lvl="0" indent="-342892" algn="l">
              <a:lnSpc>
                <a:spcPct val="115000"/>
              </a:lnSpc>
              <a:spcBef>
                <a:spcPts val="0"/>
              </a:spcBef>
              <a:spcAft>
                <a:spcPts val="0"/>
              </a:spcAft>
              <a:buSzPts val="1800"/>
              <a:buFont typeface="Roboto"/>
              <a:buChar char="●"/>
              <a:defRPr>
                <a:latin typeface="Roboto"/>
                <a:ea typeface="Roboto"/>
                <a:cs typeface="Roboto"/>
                <a:sym typeface="Roboto"/>
              </a:defRPr>
            </a:lvl1pPr>
            <a:lvl2pPr marL="914378" lvl="1" indent="-317493" algn="l">
              <a:lnSpc>
                <a:spcPct val="115000"/>
              </a:lnSpc>
              <a:spcBef>
                <a:spcPts val="0"/>
              </a:spcBef>
              <a:spcAft>
                <a:spcPts val="0"/>
              </a:spcAft>
              <a:buSzPts val="1400"/>
              <a:buFont typeface="Roboto"/>
              <a:buChar char="○"/>
              <a:defRPr>
                <a:latin typeface="Roboto"/>
                <a:ea typeface="Roboto"/>
                <a:cs typeface="Roboto"/>
                <a:sym typeface="Roboto"/>
              </a:defRPr>
            </a:lvl2pPr>
            <a:lvl3pPr marL="1371566" lvl="2" indent="-317493" algn="l">
              <a:lnSpc>
                <a:spcPct val="115000"/>
              </a:lnSpc>
              <a:spcBef>
                <a:spcPts val="0"/>
              </a:spcBef>
              <a:spcAft>
                <a:spcPts val="0"/>
              </a:spcAft>
              <a:buSzPts val="1400"/>
              <a:buFont typeface="Roboto"/>
              <a:buChar char="■"/>
              <a:defRPr>
                <a:latin typeface="Roboto"/>
                <a:ea typeface="Roboto"/>
                <a:cs typeface="Roboto"/>
                <a:sym typeface="Roboto"/>
              </a:defRPr>
            </a:lvl3pPr>
            <a:lvl4pPr marL="1828755" lvl="3" indent="-317493" algn="l">
              <a:lnSpc>
                <a:spcPct val="115000"/>
              </a:lnSpc>
              <a:spcBef>
                <a:spcPts val="0"/>
              </a:spcBef>
              <a:spcAft>
                <a:spcPts val="0"/>
              </a:spcAft>
              <a:buSzPts val="1400"/>
              <a:buFont typeface="Roboto"/>
              <a:buChar char="●"/>
              <a:defRPr>
                <a:latin typeface="Roboto"/>
                <a:ea typeface="Roboto"/>
                <a:cs typeface="Roboto"/>
                <a:sym typeface="Roboto"/>
              </a:defRPr>
            </a:lvl4pPr>
            <a:lvl5pPr marL="2285943" lvl="4" indent="-317493" algn="l">
              <a:lnSpc>
                <a:spcPct val="115000"/>
              </a:lnSpc>
              <a:spcBef>
                <a:spcPts val="0"/>
              </a:spcBef>
              <a:spcAft>
                <a:spcPts val="0"/>
              </a:spcAft>
              <a:buSzPts val="1400"/>
              <a:buFont typeface="Roboto"/>
              <a:buChar char="○"/>
              <a:defRPr>
                <a:latin typeface="Roboto"/>
                <a:ea typeface="Roboto"/>
                <a:cs typeface="Roboto"/>
                <a:sym typeface="Roboto"/>
              </a:defRPr>
            </a:lvl5pPr>
            <a:lvl6pPr marL="2743132" lvl="5" indent="-317493" algn="l">
              <a:lnSpc>
                <a:spcPct val="115000"/>
              </a:lnSpc>
              <a:spcBef>
                <a:spcPts val="0"/>
              </a:spcBef>
              <a:spcAft>
                <a:spcPts val="0"/>
              </a:spcAft>
              <a:buSzPts val="1400"/>
              <a:buFont typeface="Roboto"/>
              <a:buChar char="■"/>
              <a:defRPr>
                <a:latin typeface="Roboto"/>
                <a:ea typeface="Roboto"/>
                <a:cs typeface="Roboto"/>
                <a:sym typeface="Roboto"/>
              </a:defRPr>
            </a:lvl6pPr>
            <a:lvl7pPr marL="3200320" lvl="6" indent="-317493" algn="l">
              <a:lnSpc>
                <a:spcPct val="115000"/>
              </a:lnSpc>
              <a:spcBef>
                <a:spcPts val="0"/>
              </a:spcBef>
              <a:spcAft>
                <a:spcPts val="0"/>
              </a:spcAft>
              <a:buSzPts val="1400"/>
              <a:buFont typeface="Roboto"/>
              <a:buChar char="●"/>
              <a:defRPr>
                <a:latin typeface="Roboto"/>
                <a:ea typeface="Roboto"/>
                <a:cs typeface="Roboto"/>
                <a:sym typeface="Roboto"/>
              </a:defRPr>
            </a:lvl7pPr>
            <a:lvl8pPr marL="3657509" lvl="7" indent="-317493" algn="l">
              <a:lnSpc>
                <a:spcPct val="115000"/>
              </a:lnSpc>
              <a:spcBef>
                <a:spcPts val="0"/>
              </a:spcBef>
              <a:spcAft>
                <a:spcPts val="0"/>
              </a:spcAft>
              <a:buSzPts val="1400"/>
              <a:buFont typeface="Roboto"/>
              <a:buChar char="○"/>
              <a:defRPr>
                <a:latin typeface="Roboto"/>
                <a:ea typeface="Roboto"/>
                <a:cs typeface="Roboto"/>
                <a:sym typeface="Roboto"/>
              </a:defRPr>
            </a:lvl8pPr>
            <a:lvl9pPr marL="4114698" lvl="8" indent="-317493" algn="l">
              <a:lnSpc>
                <a:spcPct val="115000"/>
              </a:lnSpc>
              <a:spcBef>
                <a:spcPts val="0"/>
              </a:spcBef>
              <a:spcAft>
                <a:spcPts val="0"/>
              </a:spcAft>
              <a:buSzPts val="1400"/>
              <a:buFont typeface="Roboto"/>
              <a:buChar char="■"/>
              <a:defRPr>
                <a:latin typeface="Roboto"/>
                <a:ea typeface="Roboto"/>
                <a:cs typeface="Roboto"/>
                <a:sym typeface="Roboto"/>
              </a:defRPr>
            </a:lvl9pPr>
          </a:lstStyle>
          <a:p>
            <a:endParaRPr/>
          </a:p>
        </p:txBody>
      </p:sp>
      <p:sp>
        <p:nvSpPr>
          <p:cNvPr id="18" name="Google Shape;18;p3"/>
          <p:cNvSpPr txBox="1">
            <a:spLocks noGrp="1"/>
          </p:cNvSpPr>
          <p:nvPr>
            <p:ph type="ctrTitle"/>
          </p:nvPr>
        </p:nvSpPr>
        <p:spPr>
          <a:xfrm>
            <a:off x="311700" y="748551"/>
            <a:ext cx="8520600" cy="4158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3000"/>
              <a:buFont typeface="Abel"/>
              <a:buNone/>
              <a:defRPr sz="3000" b="1">
                <a:latin typeface="Abel"/>
                <a:ea typeface="Abel"/>
                <a:cs typeface="Abel"/>
                <a:sym typeface="Abel"/>
              </a:defRPr>
            </a:lvl1pPr>
            <a:lvl2pPr lvl="1" algn="ctr">
              <a:lnSpc>
                <a:spcPct val="100000"/>
              </a:lnSpc>
              <a:spcBef>
                <a:spcPts val="0"/>
              </a:spcBef>
              <a:spcAft>
                <a:spcPts val="0"/>
              </a:spcAft>
              <a:buSzPts val="5200"/>
              <a:buFont typeface="Abel"/>
              <a:buNone/>
              <a:defRPr sz="5200" b="1">
                <a:latin typeface="Abel"/>
                <a:ea typeface="Abel"/>
                <a:cs typeface="Abel"/>
                <a:sym typeface="Abel"/>
              </a:defRPr>
            </a:lvl2pPr>
            <a:lvl3pPr lvl="2" algn="ctr">
              <a:lnSpc>
                <a:spcPct val="100000"/>
              </a:lnSpc>
              <a:spcBef>
                <a:spcPts val="0"/>
              </a:spcBef>
              <a:spcAft>
                <a:spcPts val="0"/>
              </a:spcAft>
              <a:buSzPts val="5200"/>
              <a:buFont typeface="Abel"/>
              <a:buNone/>
              <a:defRPr sz="5200" b="1">
                <a:latin typeface="Abel"/>
                <a:ea typeface="Abel"/>
                <a:cs typeface="Abel"/>
                <a:sym typeface="Abel"/>
              </a:defRPr>
            </a:lvl3pPr>
            <a:lvl4pPr lvl="3" algn="ctr">
              <a:lnSpc>
                <a:spcPct val="100000"/>
              </a:lnSpc>
              <a:spcBef>
                <a:spcPts val="0"/>
              </a:spcBef>
              <a:spcAft>
                <a:spcPts val="0"/>
              </a:spcAft>
              <a:buSzPts val="5200"/>
              <a:buFont typeface="Abel"/>
              <a:buNone/>
              <a:defRPr sz="5200" b="1">
                <a:latin typeface="Abel"/>
                <a:ea typeface="Abel"/>
                <a:cs typeface="Abel"/>
                <a:sym typeface="Abel"/>
              </a:defRPr>
            </a:lvl4pPr>
            <a:lvl5pPr lvl="4" algn="ctr">
              <a:lnSpc>
                <a:spcPct val="100000"/>
              </a:lnSpc>
              <a:spcBef>
                <a:spcPts val="0"/>
              </a:spcBef>
              <a:spcAft>
                <a:spcPts val="0"/>
              </a:spcAft>
              <a:buSzPts val="5200"/>
              <a:buFont typeface="Abel"/>
              <a:buNone/>
              <a:defRPr sz="5200" b="1">
                <a:latin typeface="Abel"/>
                <a:ea typeface="Abel"/>
                <a:cs typeface="Abel"/>
                <a:sym typeface="Abel"/>
              </a:defRPr>
            </a:lvl5pPr>
            <a:lvl6pPr lvl="5" algn="ctr">
              <a:lnSpc>
                <a:spcPct val="100000"/>
              </a:lnSpc>
              <a:spcBef>
                <a:spcPts val="0"/>
              </a:spcBef>
              <a:spcAft>
                <a:spcPts val="0"/>
              </a:spcAft>
              <a:buSzPts val="5200"/>
              <a:buFont typeface="Abel"/>
              <a:buNone/>
              <a:defRPr sz="5200" b="1">
                <a:latin typeface="Abel"/>
                <a:ea typeface="Abel"/>
                <a:cs typeface="Abel"/>
                <a:sym typeface="Abel"/>
              </a:defRPr>
            </a:lvl6pPr>
            <a:lvl7pPr lvl="6" algn="ctr">
              <a:lnSpc>
                <a:spcPct val="100000"/>
              </a:lnSpc>
              <a:spcBef>
                <a:spcPts val="0"/>
              </a:spcBef>
              <a:spcAft>
                <a:spcPts val="0"/>
              </a:spcAft>
              <a:buSzPts val="5200"/>
              <a:buFont typeface="Abel"/>
              <a:buNone/>
              <a:defRPr sz="5200" b="1">
                <a:latin typeface="Abel"/>
                <a:ea typeface="Abel"/>
                <a:cs typeface="Abel"/>
                <a:sym typeface="Abel"/>
              </a:defRPr>
            </a:lvl7pPr>
            <a:lvl8pPr lvl="7" algn="ctr">
              <a:lnSpc>
                <a:spcPct val="100000"/>
              </a:lnSpc>
              <a:spcBef>
                <a:spcPts val="0"/>
              </a:spcBef>
              <a:spcAft>
                <a:spcPts val="0"/>
              </a:spcAft>
              <a:buSzPts val="5200"/>
              <a:buFont typeface="Abel"/>
              <a:buNone/>
              <a:defRPr sz="5200" b="1">
                <a:latin typeface="Abel"/>
                <a:ea typeface="Abel"/>
                <a:cs typeface="Abel"/>
                <a:sym typeface="Abel"/>
              </a:defRPr>
            </a:lvl8pPr>
            <a:lvl9pPr lvl="8" algn="ctr">
              <a:lnSpc>
                <a:spcPct val="100000"/>
              </a:lnSpc>
              <a:spcBef>
                <a:spcPts val="0"/>
              </a:spcBef>
              <a:spcAft>
                <a:spcPts val="0"/>
              </a:spcAft>
              <a:buSzPts val="5200"/>
              <a:buFont typeface="Abel"/>
              <a:buNone/>
              <a:defRPr sz="5200" b="1">
                <a:latin typeface="Abel"/>
                <a:ea typeface="Abel"/>
                <a:cs typeface="Abel"/>
                <a:sym typeface="Abel"/>
              </a:defRPr>
            </a:lvl9pPr>
          </a:lstStyle>
          <a:p>
            <a:endParaRPr/>
          </a:p>
        </p:txBody>
      </p:sp>
      <p:cxnSp>
        <p:nvCxnSpPr>
          <p:cNvPr id="19" name="Google Shape;19;p3"/>
          <p:cNvCxnSpPr/>
          <p:nvPr/>
        </p:nvCxnSpPr>
        <p:spPr>
          <a:xfrm>
            <a:off x="403401" y="476751"/>
            <a:ext cx="8288400" cy="0"/>
          </a:xfrm>
          <a:prstGeom prst="straightConnector1">
            <a:avLst/>
          </a:prstGeom>
          <a:noFill/>
          <a:ln w="19050" cap="flat" cmpd="sng">
            <a:solidFill>
              <a:schemeClr val="dk2"/>
            </a:solidFill>
            <a:prstDash val="solid"/>
            <a:round/>
            <a:headEnd type="none" w="sm" len="sm"/>
            <a:tailEnd type="none" w="sm" len="sm"/>
          </a:ln>
        </p:spPr>
      </p:cxnSp>
      <p:sp>
        <p:nvSpPr>
          <p:cNvPr id="20" name="Google Shape;20;p3"/>
          <p:cNvSpPr txBox="1"/>
          <p:nvPr/>
        </p:nvSpPr>
        <p:spPr>
          <a:xfrm>
            <a:off x="6980250" y="4584225"/>
            <a:ext cx="1711500" cy="400207"/>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1" b="1" i="0" u="none" strike="noStrike" cap="none">
                <a:solidFill>
                  <a:schemeClr val="dk1"/>
                </a:solidFill>
                <a:latin typeface="Roboto"/>
                <a:ea typeface="Roboto"/>
                <a:cs typeface="Roboto"/>
                <a:sym typeface="Roboto"/>
              </a:rPr>
              <a:t>gh2.org | @gh2org</a:t>
            </a:r>
            <a:endParaRPr sz="1401" b="1" i="0" u="none" strike="noStrike" cap="none">
              <a:solidFill>
                <a:schemeClr val="dk1"/>
              </a:solidFill>
              <a:latin typeface="Roboto"/>
              <a:ea typeface="Roboto"/>
              <a:cs typeface="Roboto"/>
              <a:sym typeface="Roboto"/>
            </a:endParaRPr>
          </a:p>
        </p:txBody>
      </p:sp>
    </p:spTree>
    <p:extLst>
      <p:ext uri="{BB962C8B-B14F-4D97-AF65-F5344CB8AC3E}">
        <p14:creationId xmlns:p14="http://schemas.microsoft.com/office/powerpoint/2010/main" val="3338275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2" name="Picture 1">
            <a:extLst>
              <a:ext uri="{FF2B5EF4-FFF2-40B4-BE49-F238E27FC236}">
                <a16:creationId xmlns:a16="http://schemas.microsoft.com/office/drawing/2014/main" id="{2E74B889-8B2B-316A-DEB0-F00EC540B979}"/>
              </a:ext>
            </a:extLst>
          </p:cNvPr>
          <p:cNvPicPr>
            <a:picLocks noChangeAspect="1"/>
          </p:cNvPicPr>
          <p:nvPr userDrawn="1"/>
        </p:nvPicPr>
        <p:blipFill>
          <a:blip r:embed="rId2"/>
          <a:stretch>
            <a:fillRect/>
          </a:stretch>
        </p:blipFill>
        <p:spPr>
          <a:xfrm>
            <a:off x="7695860" y="-384521"/>
            <a:ext cx="1659091" cy="165909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4A01B-EDAE-AD47-60B8-B19A44FE51A0}"/>
              </a:ext>
            </a:extLst>
          </p:cNvPr>
          <p:cNvSpPr>
            <a:spLocks noGrp="1"/>
          </p:cNvSpPr>
          <p:nvPr>
            <p:ph type="ctrTitle"/>
          </p:nvPr>
        </p:nvSpPr>
        <p:spPr>
          <a:xfrm>
            <a:off x="1143000" y="841773"/>
            <a:ext cx="6858000" cy="1790700"/>
          </a:xfrm>
        </p:spPr>
        <p:txBody>
          <a:bodyPr anchor="b"/>
          <a:lstStyle>
            <a:lvl1pPr algn="ctr">
              <a:defRPr sz="4500"/>
            </a:lvl1pPr>
          </a:lstStyle>
          <a:p>
            <a:r>
              <a:rPr lang="en-GB"/>
              <a:t>Click to edit Master title style</a:t>
            </a:r>
          </a:p>
        </p:txBody>
      </p:sp>
      <p:sp>
        <p:nvSpPr>
          <p:cNvPr id="3" name="Subtitle 2">
            <a:extLst>
              <a:ext uri="{FF2B5EF4-FFF2-40B4-BE49-F238E27FC236}">
                <a16:creationId xmlns:a16="http://schemas.microsoft.com/office/drawing/2014/main" id="{F48D424E-82F7-C15C-7A92-335D3419367B}"/>
              </a:ext>
            </a:extLst>
          </p:cNvPr>
          <p:cNvSpPr>
            <a:spLocks noGrp="1"/>
          </p:cNvSpPr>
          <p:nvPr>
            <p:ph type="subTitle" idx="1"/>
          </p:nvPr>
        </p:nvSpPr>
        <p:spPr>
          <a:xfrm>
            <a:off x="1143000" y="2701529"/>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p>
        </p:txBody>
      </p:sp>
      <p:sp>
        <p:nvSpPr>
          <p:cNvPr id="4" name="Date Placeholder 3">
            <a:extLst>
              <a:ext uri="{FF2B5EF4-FFF2-40B4-BE49-F238E27FC236}">
                <a16:creationId xmlns:a16="http://schemas.microsoft.com/office/drawing/2014/main" id="{9A1E1528-07F7-A004-E212-0F4014C5095D}"/>
              </a:ext>
            </a:extLst>
          </p:cNvPr>
          <p:cNvSpPr>
            <a:spLocks noGrp="1"/>
          </p:cNvSpPr>
          <p:nvPr>
            <p:ph type="dt" sz="half" idx="10"/>
          </p:nvPr>
        </p:nvSpPr>
        <p:spPr/>
        <p:txBody>
          <a:bodyPr/>
          <a:lstStyle/>
          <a:p>
            <a:fld id="{9923872F-19C2-4B3F-A3C4-3566E91FD86C}" type="datetimeFigureOut">
              <a:rPr lang="en-GB" smtClean="0"/>
              <a:t>27/11/2024</a:t>
            </a:fld>
            <a:endParaRPr lang="en-GB"/>
          </a:p>
        </p:txBody>
      </p:sp>
      <p:sp>
        <p:nvSpPr>
          <p:cNvPr id="5" name="Footer Placeholder 4">
            <a:extLst>
              <a:ext uri="{FF2B5EF4-FFF2-40B4-BE49-F238E27FC236}">
                <a16:creationId xmlns:a16="http://schemas.microsoft.com/office/drawing/2014/main" id="{258469D1-590D-7BBD-582B-5AD21E751F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367DDFB-C833-A54A-53F6-0E97695C9062}"/>
              </a:ext>
            </a:extLst>
          </p:cNvPr>
          <p:cNvSpPr>
            <a:spLocks noGrp="1"/>
          </p:cNvSpPr>
          <p:nvPr>
            <p:ph type="sldNum" sz="quarter" idx="12"/>
          </p:nvPr>
        </p:nvSpPr>
        <p:spPr/>
        <p:txBody>
          <a:bodyPr/>
          <a:lstStyle/>
          <a:p>
            <a:fld id="{775695AA-DB5B-4487-85B8-1B95C3E2932C}" type="slidenum">
              <a:rPr lang="en-GB" smtClean="0"/>
              <a:t>‹#›</a:t>
            </a:fld>
            <a:endParaRPr lang="en-GB"/>
          </a:p>
        </p:txBody>
      </p:sp>
    </p:spTree>
    <p:extLst>
      <p:ext uri="{BB962C8B-B14F-4D97-AF65-F5344CB8AC3E}">
        <p14:creationId xmlns:p14="http://schemas.microsoft.com/office/powerpoint/2010/main" val="931684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4" r:id="rId5"/>
    <p:sldLayoutId id="2147483655" r:id="rId6"/>
    <p:sldLayoutId id="2147483656" r:id="rId7"/>
    <p:sldLayoutId id="2147483657"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3CF812-31D8-FF25-278F-7077C91471B4}"/>
              </a:ext>
            </a:extLst>
          </p:cNvPr>
          <p:cNvSpPr>
            <a:spLocks noGrp="1"/>
          </p:cNvSpPr>
          <p:nvPr>
            <p:ph type="title"/>
          </p:nvPr>
        </p:nvSpPr>
        <p:spPr>
          <a:xfrm>
            <a:off x="628650" y="273844"/>
            <a:ext cx="7886700" cy="99417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D8A58A3-42F0-0706-097D-1FED54969EE2}"/>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82F96E7-BF2A-53CD-4022-78D191FAFFA1}"/>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82000"/>
                  </a:schemeClr>
                </a:solidFill>
              </a:defRPr>
            </a:lvl1pPr>
          </a:lstStyle>
          <a:p>
            <a:fld id="{9923872F-19C2-4B3F-A3C4-3566E91FD86C}" type="datetimeFigureOut">
              <a:rPr lang="en-GB" smtClean="0"/>
              <a:t>27/11/2024</a:t>
            </a:fld>
            <a:endParaRPr lang="en-GB"/>
          </a:p>
        </p:txBody>
      </p:sp>
      <p:sp>
        <p:nvSpPr>
          <p:cNvPr id="5" name="Footer Placeholder 4">
            <a:extLst>
              <a:ext uri="{FF2B5EF4-FFF2-40B4-BE49-F238E27FC236}">
                <a16:creationId xmlns:a16="http://schemas.microsoft.com/office/drawing/2014/main" id="{E227AB5F-34A5-353B-F300-241E01EF50FD}"/>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1718B3F5-BA2B-5B7E-497A-A3C2BE72F811}"/>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82000"/>
                  </a:schemeClr>
                </a:solidFill>
              </a:defRPr>
            </a:lvl1pPr>
          </a:lstStyle>
          <a:p>
            <a:fld id="{775695AA-DB5B-4487-85B8-1B95C3E2932C}" type="slidenum">
              <a:rPr lang="en-GB" smtClean="0"/>
              <a:t>‹#›</a:t>
            </a:fld>
            <a:endParaRPr lang="en-GB"/>
          </a:p>
        </p:txBody>
      </p:sp>
    </p:spTree>
    <p:extLst>
      <p:ext uri="{BB962C8B-B14F-4D97-AF65-F5344CB8AC3E}">
        <p14:creationId xmlns:p14="http://schemas.microsoft.com/office/powerpoint/2010/main" val="153256808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eg"/><Relationship Id="rId12"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1938"/>
        </a:solidFill>
        <a:effectLst/>
      </p:bgPr>
    </p:bg>
    <p:spTree>
      <p:nvGrpSpPr>
        <p:cNvPr id="1" name="Shape 53"/>
        <p:cNvGrpSpPr/>
        <p:nvPr/>
      </p:nvGrpSpPr>
      <p:grpSpPr>
        <a:xfrm>
          <a:off x="0" y="0"/>
          <a:ext cx="0" cy="0"/>
          <a:chOff x="0" y="0"/>
          <a:chExt cx="0" cy="0"/>
        </a:xfrm>
      </p:grpSpPr>
      <p:sp>
        <p:nvSpPr>
          <p:cNvPr id="54" name="Google Shape;54;p13"/>
          <p:cNvSpPr/>
          <p:nvPr/>
        </p:nvSpPr>
        <p:spPr>
          <a:xfrm rot="-5401001">
            <a:off x="397367" y="1358300"/>
            <a:ext cx="4119900" cy="3444900"/>
          </a:xfrm>
          <a:prstGeom prst="diagStripe">
            <a:avLst>
              <a:gd name="adj" fmla="val 76871"/>
            </a:avLst>
          </a:prstGeom>
          <a:solidFill>
            <a:srgbClr val="00224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5" name="Google Shape;55;p13"/>
          <p:cNvSpPr txBox="1">
            <a:spLocks noGrp="1"/>
          </p:cNvSpPr>
          <p:nvPr>
            <p:ph type="ctrTitle"/>
          </p:nvPr>
        </p:nvSpPr>
        <p:spPr>
          <a:xfrm>
            <a:off x="2762983" y="644350"/>
            <a:ext cx="8520600" cy="20526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sz="4400" b="1" dirty="0">
                <a:solidFill>
                  <a:srgbClr val="21B784"/>
                </a:solidFill>
                <a:latin typeface="Mulish"/>
                <a:ea typeface="Mulish"/>
                <a:cs typeface="Mulish"/>
                <a:sym typeface="Mulish"/>
              </a:rPr>
              <a:t>Financing Green Grids</a:t>
            </a:r>
            <a:endParaRPr sz="4400" b="1" dirty="0">
              <a:solidFill>
                <a:srgbClr val="21B784"/>
              </a:solidFill>
              <a:latin typeface="Mulish"/>
              <a:ea typeface="Mulish"/>
              <a:cs typeface="Mulish"/>
              <a:sym typeface="Mulish"/>
            </a:endParaRPr>
          </a:p>
        </p:txBody>
      </p:sp>
      <p:sp>
        <p:nvSpPr>
          <p:cNvPr id="56" name="Google Shape;56;p13"/>
          <p:cNvSpPr txBox="1">
            <a:spLocks noGrp="1"/>
          </p:cNvSpPr>
          <p:nvPr>
            <p:ph type="subTitle" idx="1"/>
          </p:nvPr>
        </p:nvSpPr>
        <p:spPr>
          <a:xfrm>
            <a:off x="2819025" y="2684450"/>
            <a:ext cx="8520600" cy="7926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en" dirty="0">
                <a:solidFill>
                  <a:srgbClr val="E3F5F0"/>
                </a:solidFill>
                <a:latin typeface="Mulish"/>
                <a:ea typeface="Mulish"/>
                <a:cs typeface="Mulish"/>
                <a:sym typeface="Mulish"/>
              </a:rPr>
              <a:t>Marcus Stewart </a:t>
            </a:r>
          </a:p>
          <a:p>
            <a:pPr marL="0" lvl="0" indent="0" algn="l" rtl="0">
              <a:spcBef>
                <a:spcPts val="0"/>
              </a:spcBef>
              <a:spcAft>
                <a:spcPts val="0"/>
              </a:spcAft>
              <a:buNone/>
            </a:pPr>
            <a:r>
              <a:rPr lang="en" dirty="0">
                <a:solidFill>
                  <a:srgbClr val="E3F5F0"/>
                </a:solidFill>
                <a:latin typeface="Mulish"/>
                <a:ea typeface="Mulish"/>
                <a:cs typeface="Mulish"/>
                <a:sym typeface="Mulish"/>
              </a:rPr>
              <a:t>Head of Secretariat</a:t>
            </a:r>
            <a:endParaRPr dirty="0">
              <a:solidFill>
                <a:srgbClr val="E3F5F0"/>
              </a:solidFill>
              <a:latin typeface="Mulish"/>
              <a:ea typeface="Mulish"/>
              <a:cs typeface="Mulish"/>
              <a:sym typeface="Mulish"/>
            </a:endParaRPr>
          </a:p>
        </p:txBody>
      </p:sp>
      <p:sp>
        <p:nvSpPr>
          <p:cNvPr id="57" name="Google Shape;57;p13"/>
          <p:cNvSpPr/>
          <p:nvPr/>
        </p:nvSpPr>
        <p:spPr>
          <a:xfrm rot="-5401015">
            <a:off x="-246400" y="184075"/>
            <a:ext cx="2031600" cy="1663200"/>
          </a:xfrm>
          <a:prstGeom prst="diagStripe">
            <a:avLst>
              <a:gd name="adj" fmla="val 50000"/>
            </a:avLst>
          </a:prstGeom>
          <a:solidFill>
            <a:srgbClr val="21B78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8" name="Google Shape;58;p13"/>
          <p:cNvSpPr/>
          <p:nvPr/>
        </p:nvSpPr>
        <p:spPr>
          <a:xfrm rot="5399049">
            <a:off x="367059" y="971850"/>
            <a:ext cx="2169900" cy="1767000"/>
          </a:xfrm>
          <a:prstGeom prst="diagStripe">
            <a:avLst>
              <a:gd name="adj" fmla="val 54027"/>
            </a:avLst>
          </a:prstGeom>
          <a:solidFill>
            <a:srgbClr val="E3F5F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9" name="Google Shape;59;p13"/>
          <p:cNvSpPr/>
          <p:nvPr/>
        </p:nvSpPr>
        <p:spPr>
          <a:xfrm rot="-5401001">
            <a:off x="-399383" y="1358300"/>
            <a:ext cx="4119900" cy="3444900"/>
          </a:xfrm>
          <a:prstGeom prst="diagStripe">
            <a:avLst>
              <a:gd name="adj" fmla="val 75199"/>
            </a:avLst>
          </a:prstGeom>
          <a:solidFill>
            <a:srgbClr val="001E4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60" name="Google Shape;60;p13"/>
          <p:cNvPicPr preferRelativeResize="0"/>
          <p:nvPr/>
        </p:nvPicPr>
        <p:blipFill rotWithShape="1">
          <a:blip r:embed="rId3">
            <a:alphaModFix/>
          </a:blip>
          <a:srcRect l="7415"/>
          <a:stretch/>
        </p:blipFill>
        <p:spPr>
          <a:xfrm>
            <a:off x="7143755" y="-500800"/>
            <a:ext cx="2098251" cy="2364925"/>
          </a:xfrm>
          <a:prstGeom prst="rect">
            <a:avLst/>
          </a:prstGeom>
          <a:noFill/>
          <a:ln>
            <a:noFill/>
          </a:ln>
        </p:spPr>
      </p:pic>
      <p:sp>
        <p:nvSpPr>
          <p:cNvPr id="4" name="TextBox 3">
            <a:extLst>
              <a:ext uri="{FF2B5EF4-FFF2-40B4-BE49-F238E27FC236}">
                <a16:creationId xmlns:a16="http://schemas.microsoft.com/office/drawing/2014/main" id="{168B6F78-8F9C-2DCA-3DDF-C08B583FE581}"/>
              </a:ext>
            </a:extLst>
          </p:cNvPr>
          <p:cNvSpPr txBox="1"/>
          <p:nvPr/>
        </p:nvSpPr>
        <p:spPr>
          <a:xfrm>
            <a:off x="1335376" y="4123202"/>
            <a:ext cx="6473246" cy="523220"/>
          </a:xfrm>
          <a:prstGeom prst="rect">
            <a:avLst/>
          </a:prstGeom>
          <a:noFill/>
        </p:spPr>
        <p:txBody>
          <a:bodyPr wrap="none" rtlCol="0">
            <a:spAutoFit/>
          </a:bodyPr>
          <a:lstStyle/>
          <a:p>
            <a:pPr algn="ctr"/>
            <a:r>
              <a:rPr lang="en-GB" sz="2800" b="1" dirty="0">
                <a:solidFill>
                  <a:schemeClr val="bg1"/>
                </a:solidFill>
              </a:rPr>
              <a:t>No Transition Without Transmission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A69CFA2A-E4AB-7A90-DE9E-6607428A24F8}"/>
              </a:ext>
            </a:extLst>
          </p:cNvPr>
          <p:cNvSpPr/>
          <p:nvPr/>
        </p:nvSpPr>
        <p:spPr>
          <a:xfrm>
            <a:off x="3255817" y="1615237"/>
            <a:ext cx="2725908" cy="3310054"/>
          </a:xfrm>
          <a:prstGeom prst="roundRect">
            <a:avLst>
              <a:gd name="adj" fmla="val 8077"/>
            </a:avLst>
          </a:prstGeom>
          <a:solidFill>
            <a:srgbClr val="264F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spcBef>
                <a:spcPts val="75"/>
              </a:spcBef>
              <a:spcAft>
                <a:spcPts val="75"/>
              </a:spcAft>
              <a:buClrTx/>
            </a:pPr>
            <a:endParaRPr lang="en-GB" sz="825" b="1" i="1" kern="0" dirty="0">
              <a:solidFill>
                <a:prstClr val="white"/>
              </a:solidFill>
              <a:latin typeface="Aptos" panose="020B0004020202020204" pitchFamily="34" charset="0"/>
              <a:ea typeface="Calibri" panose="020F0502020204030204" pitchFamily="34" charset="0"/>
              <a:cs typeface="Times New Roman"/>
            </a:endParaRPr>
          </a:p>
          <a:p>
            <a:pPr algn="l"/>
            <a:r>
              <a:rPr lang="en-GB" sz="1050" b="1" i="0" cap="all" dirty="0">
                <a:solidFill>
                  <a:schemeClr val="bg1"/>
                </a:solidFill>
                <a:effectLst/>
                <a:latin typeface="Mulish" panose="020B0604020202020204" charset="0"/>
              </a:rPr>
              <a:t>Pillar 2</a:t>
            </a:r>
          </a:p>
          <a:p>
            <a:pPr algn="l"/>
            <a:r>
              <a:rPr lang="en-GB" sz="1600" b="1" i="0" dirty="0">
                <a:solidFill>
                  <a:srgbClr val="21B784"/>
                </a:solidFill>
                <a:effectLst/>
                <a:latin typeface="Mulish" panose="020B0604020202020204" charset="0"/>
              </a:rPr>
              <a:t>Planning, permitting &amp; Operation</a:t>
            </a:r>
          </a:p>
          <a:p>
            <a:pPr algn="l"/>
            <a:r>
              <a:rPr lang="en-GB" sz="1200" b="0" i="0" dirty="0">
                <a:effectLst/>
                <a:latin typeface="Mulish" panose="020B0604020202020204" charset="0"/>
              </a:rPr>
              <a:t>Effective long-term planning is not widespread and too many states do not plan far ahead enough to provide certainty to the market. Cumbersome permitting slows progress where plans exist. Existing grid capacity needs to be maximised, and grid made capable of accommodating high renewables. </a:t>
            </a:r>
            <a:r>
              <a:rPr lang="en-GB" sz="1200" dirty="0">
                <a:latin typeface="Mulish" panose="020B0604020202020204" charset="0"/>
              </a:rPr>
              <a:t>Through knowledge share and capacity building GGI is helping states develop their own plans. </a:t>
            </a:r>
            <a:endParaRPr lang="en-GB" sz="1200" b="0" i="0" dirty="0">
              <a:effectLst/>
              <a:latin typeface="Mulish" panose="020B0604020202020204" charset="0"/>
            </a:endParaRPr>
          </a:p>
        </p:txBody>
      </p:sp>
      <p:sp>
        <p:nvSpPr>
          <p:cNvPr id="8" name="Rectangle: Rounded Corners 7">
            <a:extLst>
              <a:ext uri="{FF2B5EF4-FFF2-40B4-BE49-F238E27FC236}">
                <a16:creationId xmlns:a16="http://schemas.microsoft.com/office/drawing/2014/main" id="{526688C5-C4CD-61F8-3307-8ABBA4BDB8B8}"/>
              </a:ext>
            </a:extLst>
          </p:cNvPr>
          <p:cNvSpPr/>
          <p:nvPr/>
        </p:nvSpPr>
        <p:spPr>
          <a:xfrm>
            <a:off x="363681" y="1615236"/>
            <a:ext cx="2725908" cy="3310053"/>
          </a:xfrm>
          <a:prstGeom prst="roundRect">
            <a:avLst>
              <a:gd name="adj" fmla="val 8077"/>
            </a:avLst>
          </a:prstGeom>
          <a:solidFill>
            <a:srgbClr val="264F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spcBef>
                <a:spcPts val="75"/>
              </a:spcBef>
              <a:spcAft>
                <a:spcPts val="75"/>
              </a:spcAft>
              <a:buClrTx/>
            </a:pPr>
            <a:endParaRPr lang="en-GB" sz="825" b="1" i="1" kern="0" dirty="0">
              <a:solidFill>
                <a:prstClr val="white"/>
              </a:solidFill>
              <a:latin typeface="Aptos" panose="020B0004020202020204" pitchFamily="34" charset="0"/>
              <a:ea typeface="Calibri" panose="020F0502020204030204" pitchFamily="34" charset="0"/>
              <a:cs typeface="Times New Roman"/>
            </a:endParaRPr>
          </a:p>
          <a:p>
            <a:pPr algn="l"/>
            <a:r>
              <a:rPr lang="en-GB" sz="1050" b="1" i="0" cap="all" dirty="0">
                <a:solidFill>
                  <a:schemeClr val="bg1"/>
                </a:solidFill>
                <a:effectLst/>
                <a:latin typeface="Mulish" panose="020B0604020202020204" charset="0"/>
              </a:rPr>
              <a:t>Pillar 1</a:t>
            </a:r>
          </a:p>
          <a:p>
            <a:pPr algn="l"/>
            <a:r>
              <a:rPr lang="en-GB" sz="1600" b="1" i="0" dirty="0">
                <a:solidFill>
                  <a:srgbClr val="21B784"/>
                </a:solidFill>
                <a:effectLst/>
                <a:latin typeface="Mulish" panose="020B0604020202020204" charset="0"/>
              </a:rPr>
              <a:t>Finance</a:t>
            </a:r>
          </a:p>
          <a:p>
            <a:pPr algn="l"/>
            <a:r>
              <a:rPr lang="en-GB" sz="1200" b="0" i="0" dirty="0">
                <a:effectLst/>
                <a:latin typeface="Mulish" panose="020B0604020202020204" charset="0"/>
              </a:rPr>
              <a:t>Grids are not yet considered the low-risk investable assets that they should be. Stable regulation and risk mitigation is needed to attract the necessary investment. By convening financiers and setting out common principles for grid investments and sharing </a:t>
            </a:r>
            <a:r>
              <a:rPr lang="en-GB" sz="1200" dirty="0">
                <a:latin typeface="Mulish" panose="020B0604020202020204" charset="0"/>
              </a:rPr>
              <a:t>good practice </a:t>
            </a:r>
            <a:r>
              <a:rPr lang="en-GB" sz="1200" b="0" i="0" dirty="0">
                <a:effectLst/>
                <a:latin typeface="Mulish" panose="020B0604020202020204" charset="0"/>
              </a:rPr>
              <a:t>the GGI facilitates the doubling in grid investment needed by 2030.</a:t>
            </a:r>
          </a:p>
        </p:txBody>
      </p:sp>
      <p:sp>
        <p:nvSpPr>
          <p:cNvPr id="9" name="Rectangle: Rounded Corners 8">
            <a:extLst>
              <a:ext uri="{FF2B5EF4-FFF2-40B4-BE49-F238E27FC236}">
                <a16:creationId xmlns:a16="http://schemas.microsoft.com/office/drawing/2014/main" id="{CE57E917-BB10-1B07-4DFF-FD9A884BA5E8}"/>
              </a:ext>
            </a:extLst>
          </p:cNvPr>
          <p:cNvSpPr/>
          <p:nvPr/>
        </p:nvSpPr>
        <p:spPr>
          <a:xfrm>
            <a:off x="6147953" y="1615236"/>
            <a:ext cx="2725908" cy="3310052"/>
          </a:xfrm>
          <a:prstGeom prst="roundRect">
            <a:avLst>
              <a:gd name="adj" fmla="val 8077"/>
            </a:avLst>
          </a:prstGeom>
          <a:solidFill>
            <a:srgbClr val="264F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spcBef>
                <a:spcPts val="75"/>
              </a:spcBef>
              <a:spcAft>
                <a:spcPts val="75"/>
              </a:spcAft>
              <a:buClrTx/>
            </a:pPr>
            <a:endParaRPr lang="en-GB" sz="825" b="1" i="1" kern="0" dirty="0">
              <a:solidFill>
                <a:prstClr val="white"/>
              </a:solidFill>
              <a:latin typeface="Aptos" panose="020B0004020202020204" pitchFamily="34" charset="0"/>
              <a:ea typeface="Calibri" panose="020F0502020204030204" pitchFamily="34" charset="0"/>
              <a:cs typeface="Times New Roman"/>
            </a:endParaRPr>
          </a:p>
          <a:p>
            <a:pPr algn="l"/>
            <a:r>
              <a:rPr lang="en-GB" sz="1050" b="1" i="0" cap="all" dirty="0">
                <a:solidFill>
                  <a:schemeClr val="bg1"/>
                </a:solidFill>
                <a:effectLst/>
                <a:latin typeface="Mulish" panose="020B0604020202020204" charset="0"/>
              </a:rPr>
              <a:t>Pillar 3</a:t>
            </a:r>
          </a:p>
          <a:p>
            <a:pPr algn="l"/>
            <a:r>
              <a:rPr lang="en-GB" sz="1600" b="1" dirty="0">
                <a:solidFill>
                  <a:srgbClr val="21B784"/>
                </a:solidFill>
                <a:latin typeface="Mulish" panose="020B0604020202020204" charset="0"/>
              </a:rPr>
              <a:t>Supply Chains</a:t>
            </a:r>
            <a:endParaRPr lang="en-GB" sz="1600" b="1" i="0" dirty="0">
              <a:solidFill>
                <a:srgbClr val="21B784"/>
              </a:solidFill>
              <a:effectLst/>
              <a:latin typeface="Mulish" panose="020B0604020202020204" charset="0"/>
            </a:endParaRPr>
          </a:p>
          <a:p>
            <a:pPr algn="l"/>
            <a:r>
              <a:rPr lang="en-GB" sz="1200" b="0" i="0" dirty="0">
                <a:solidFill>
                  <a:srgbClr val="FFFFFF"/>
                </a:solidFill>
                <a:effectLst/>
                <a:latin typeface="Mulish" panose="020B0604020202020204" charset="0"/>
              </a:rPr>
              <a:t>Supply chain capacity for grids components has been flat, with limited ability to ramp up at pace. Buyers need affordable supply to plan projects and suppliers need commitments that enable them to invest in new manufacturing capacity. The GGI is working hard to coordinate supply and demand to deliver on grids.</a:t>
            </a:r>
            <a:endParaRPr lang="en-GB" sz="1200" b="0" i="0" dirty="0">
              <a:effectLst/>
              <a:latin typeface="Mulish" panose="020B0604020202020204" charset="0"/>
            </a:endParaRPr>
          </a:p>
        </p:txBody>
      </p:sp>
      <p:sp>
        <p:nvSpPr>
          <p:cNvPr id="13" name="Title 12">
            <a:extLst>
              <a:ext uri="{FF2B5EF4-FFF2-40B4-BE49-F238E27FC236}">
                <a16:creationId xmlns:a16="http://schemas.microsoft.com/office/drawing/2014/main" id="{2BAEE2C4-644D-2DD2-CA90-E305E53A3E00}"/>
              </a:ext>
            </a:extLst>
          </p:cNvPr>
          <p:cNvSpPr>
            <a:spLocks noGrp="1"/>
          </p:cNvSpPr>
          <p:nvPr>
            <p:ph type="title"/>
          </p:nvPr>
        </p:nvSpPr>
        <p:spPr/>
        <p:txBody>
          <a:bodyPr>
            <a:normAutofit fontScale="90000"/>
          </a:bodyPr>
          <a:lstStyle/>
          <a:p>
            <a:r>
              <a:rPr lang="en-GB" dirty="0"/>
              <a:t>Our priority areas</a:t>
            </a:r>
          </a:p>
        </p:txBody>
      </p:sp>
    </p:spTree>
    <p:extLst>
      <p:ext uri="{BB962C8B-B14F-4D97-AF65-F5344CB8AC3E}">
        <p14:creationId xmlns:p14="http://schemas.microsoft.com/office/powerpoint/2010/main" val="826804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Rounded Corners 80">
            <a:extLst>
              <a:ext uri="{FF2B5EF4-FFF2-40B4-BE49-F238E27FC236}">
                <a16:creationId xmlns:a16="http://schemas.microsoft.com/office/drawing/2014/main" id="{80BE07CB-3FD2-823E-6935-C58185C8BB2E}"/>
              </a:ext>
            </a:extLst>
          </p:cNvPr>
          <p:cNvSpPr/>
          <p:nvPr/>
        </p:nvSpPr>
        <p:spPr>
          <a:xfrm>
            <a:off x="6226866" y="2125318"/>
            <a:ext cx="2557366" cy="2130896"/>
          </a:xfrm>
          <a:prstGeom prst="roundRect">
            <a:avLst>
              <a:gd name="adj" fmla="val 8077"/>
            </a:avLst>
          </a:prstGeom>
          <a:solidFill>
            <a:srgbClr val="E3F5F0"/>
          </a:solid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14313" indent="-214313">
              <a:buFont typeface="Arial" panose="020B0604020202020204" pitchFamily="34" charset="0"/>
              <a:buChar char="•"/>
            </a:pPr>
            <a:endParaRPr lang="en-GB" sz="1200" b="1"/>
          </a:p>
        </p:txBody>
      </p:sp>
      <p:sp>
        <p:nvSpPr>
          <p:cNvPr id="4" name="Rectangle 3">
            <a:extLst>
              <a:ext uri="{FF2B5EF4-FFF2-40B4-BE49-F238E27FC236}">
                <a16:creationId xmlns:a16="http://schemas.microsoft.com/office/drawing/2014/main" id="{0491CBB4-688A-DCC7-A17E-A5F3C5520667}"/>
              </a:ext>
            </a:extLst>
          </p:cNvPr>
          <p:cNvSpPr/>
          <p:nvPr/>
        </p:nvSpPr>
        <p:spPr>
          <a:xfrm>
            <a:off x="319511" y="238444"/>
            <a:ext cx="1194954" cy="59376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latin typeface="Aptos" panose="020B0004020202020204" pitchFamily="34" charset="0"/>
            </a:endParaRPr>
          </a:p>
        </p:txBody>
      </p:sp>
      <p:sp>
        <p:nvSpPr>
          <p:cNvPr id="8" name="Title 2">
            <a:extLst>
              <a:ext uri="{FF2B5EF4-FFF2-40B4-BE49-F238E27FC236}">
                <a16:creationId xmlns:a16="http://schemas.microsoft.com/office/drawing/2014/main" id="{AF5BBF42-4799-9C83-1E75-0A0760874E31}"/>
              </a:ext>
            </a:extLst>
          </p:cNvPr>
          <p:cNvSpPr>
            <a:spLocks noGrp="1"/>
          </p:cNvSpPr>
          <p:nvPr>
            <p:ph type="title"/>
          </p:nvPr>
        </p:nvSpPr>
        <p:spPr>
          <a:xfrm>
            <a:off x="311700" y="445025"/>
            <a:ext cx="3706118" cy="572700"/>
          </a:xfrm>
          <a:solidFill>
            <a:schemeClr val="bg1"/>
          </a:solidFill>
          <a:ln>
            <a:solidFill>
              <a:schemeClr val="bg1"/>
            </a:solidFill>
          </a:ln>
        </p:spPr>
        <p:txBody>
          <a:bodyPr>
            <a:noAutofit/>
          </a:bodyPr>
          <a:lstStyle/>
          <a:p>
            <a:r>
              <a:rPr lang="en-GB" sz="2500" dirty="0"/>
              <a:t>How we deliver</a:t>
            </a:r>
            <a:br>
              <a:rPr lang="en-GB" sz="2500" dirty="0"/>
            </a:br>
            <a:br>
              <a:rPr lang="en-GB" sz="2500" dirty="0"/>
            </a:br>
            <a:endParaRPr lang="en-GB" sz="2500" dirty="0"/>
          </a:p>
        </p:txBody>
      </p:sp>
      <p:grpSp>
        <p:nvGrpSpPr>
          <p:cNvPr id="39" name="Group 38">
            <a:extLst>
              <a:ext uri="{FF2B5EF4-FFF2-40B4-BE49-F238E27FC236}">
                <a16:creationId xmlns:a16="http://schemas.microsoft.com/office/drawing/2014/main" id="{103D0029-BDDD-0E55-8148-6C46BC777718}"/>
              </a:ext>
            </a:extLst>
          </p:cNvPr>
          <p:cNvGrpSpPr/>
          <p:nvPr/>
        </p:nvGrpSpPr>
        <p:grpSpPr>
          <a:xfrm>
            <a:off x="2857247" y="2117589"/>
            <a:ext cx="3319989" cy="2138625"/>
            <a:chOff x="2906221" y="2393500"/>
            <a:chExt cx="3319989" cy="2138625"/>
          </a:xfrm>
        </p:grpSpPr>
        <p:sp>
          <p:nvSpPr>
            <p:cNvPr id="46" name="Rectangle: Rounded Corners 45">
              <a:extLst>
                <a:ext uri="{FF2B5EF4-FFF2-40B4-BE49-F238E27FC236}">
                  <a16:creationId xmlns:a16="http://schemas.microsoft.com/office/drawing/2014/main" id="{2B7FB463-8818-F7A1-EA86-667A40DC37C0}"/>
                </a:ext>
              </a:extLst>
            </p:cNvPr>
            <p:cNvSpPr/>
            <p:nvPr/>
          </p:nvSpPr>
          <p:spPr>
            <a:xfrm>
              <a:off x="2906221" y="2393500"/>
              <a:ext cx="3319989" cy="2138625"/>
            </a:xfrm>
            <a:prstGeom prst="roundRect">
              <a:avLst>
                <a:gd name="adj" fmla="val 8077"/>
              </a:avLst>
            </a:prstGeom>
            <a:solidFill>
              <a:srgbClr val="E3F5F0"/>
            </a:solid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1200" b="1" dirty="0">
                  <a:solidFill>
                    <a:schemeClr val="tx1"/>
                  </a:solidFill>
                </a:rPr>
                <a:t>2. Working Groups</a:t>
              </a:r>
            </a:p>
          </p:txBody>
        </p:sp>
        <p:sp>
          <p:nvSpPr>
            <p:cNvPr id="52" name="Rectangle: Rounded Corners 51">
              <a:extLst>
                <a:ext uri="{FF2B5EF4-FFF2-40B4-BE49-F238E27FC236}">
                  <a16:creationId xmlns:a16="http://schemas.microsoft.com/office/drawing/2014/main" id="{EBFF653A-5D7A-AA5C-1CE5-FCE8D810A173}"/>
                </a:ext>
              </a:extLst>
            </p:cNvPr>
            <p:cNvSpPr/>
            <p:nvPr/>
          </p:nvSpPr>
          <p:spPr>
            <a:xfrm>
              <a:off x="2958578" y="2688326"/>
              <a:ext cx="1557752" cy="1737329"/>
            </a:xfrm>
            <a:prstGeom prst="roundRect">
              <a:avLst>
                <a:gd name="adj" fmla="val 8077"/>
              </a:avLst>
            </a:prstGeom>
            <a:solidFill>
              <a:srgbClr val="21B784"/>
            </a:solid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1200" b="1">
                  <a:solidFill>
                    <a:schemeClr val="tx2">
                      <a:lumMod val="90000"/>
                      <a:lumOff val="10000"/>
                    </a:schemeClr>
                  </a:solidFill>
                </a:rPr>
                <a:t>2a. Thematic</a:t>
              </a:r>
            </a:p>
            <a:p>
              <a:endParaRPr lang="en-GB" sz="1200" b="1">
                <a:solidFill>
                  <a:schemeClr val="tx2">
                    <a:lumMod val="90000"/>
                    <a:lumOff val="10000"/>
                  </a:schemeClr>
                </a:solidFill>
              </a:endParaRPr>
            </a:p>
            <a:p>
              <a:r>
                <a:rPr lang="en-GB" sz="1200" b="1">
                  <a:solidFill>
                    <a:schemeClr val="tx2">
                      <a:lumMod val="90000"/>
                      <a:lumOff val="10000"/>
                    </a:schemeClr>
                  </a:solidFill>
                </a:rPr>
                <a:t>Finance</a:t>
              </a:r>
            </a:p>
            <a:p>
              <a:endParaRPr lang="en-GB" sz="1200" b="1">
                <a:solidFill>
                  <a:schemeClr val="tx2">
                    <a:lumMod val="90000"/>
                    <a:lumOff val="10000"/>
                  </a:schemeClr>
                </a:solidFill>
              </a:endParaRPr>
            </a:p>
            <a:p>
              <a:endParaRPr lang="en-GB" sz="1200" b="1">
                <a:solidFill>
                  <a:schemeClr val="tx2">
                    <a:lumMod val="90000"/>
                    <a:lumOff val="10000"/>
                  </a:schemeClr>
                </a:solidFill>
              </a:endParaRPr>
            </a:p>
            <a:p>
              <a:r>
                <a:rPr lang="en-GB" sz="1200" b="1">
                  <a:solidFill>
                    <a:schemeClr val="tx2">
                      <a:lumMod val="90000"/>
                      <a:lumOff val="10000"/>
                    </a:schemeClr>
                  </a:solidFill>
                </a:rPr>
                <a:t>Supply Chains</a:t>
              </a:r>
            </a:p>
          </p:txBody>
        </p:sp>
        <p:sp>
          <p:nvSpPr>
            <p:cNvPr id="53" name="Rectangle: Rounded Corners 52">
              <a:extLst>
                <a:ext uri="{FF2B5EF4-FFF2-40B4-BE49-F238E27FC236}">
                  <a16:creationId xmlns:a16="http://schemas.microsoft.com/office/drawing/2014/main" id="{F33F3E5C-68C9-181F-B7B7-97D8452BA509}"/>
                </a:ext>
              </a:extLst>
            </p:cNvPr>
            <p:cNvSpPr/>
            <p:nvPr/>
          </p:nvSpPr>
          <p:spPr>
            <a:xfrm>
              <a:off x="4581637" y="2688326"/>
              <a:ext cx="1557752" cy="1737329"/>
            </a:xfrm>
            <a:prstGeom prst="roundRect">
              <a:avLst>
                <a:gd name="adj" fmla="val 8077"/>
              </a:avLst>
            </a:prstGeom>
            <a:solidFill>
              <a:srgbClr val="21B784"/>
            </a:solidFill>
            <a:ln w="28575">
              <a:solidFill>
                <a:srgbClr val="21B784"/>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1200" b="1" dirty="0">
                  <a:solidFill>
                    <a:schemeClr val="tx2">
                      <a:lumMod val="90000"/>
                      <a:lumOff val="10000"/>
                    </a:schemeClr>
                  </a:solidFill>
                </a:rPr>
                <a:t>2b. Regional</a:t>
              </a:r>
            </a:p>
            <a:p>
              <a:endParaRPr lang="en-GB" sz="1200" b="1" dirty="0">
                <a:solidFill>
                  <a:schemeClr val="tx2">
                    <a:lumMod val="90000"/>
                    <a:lumOff val="10000"/>
                  </a:schemeClr>
                </a:solidFill>
              </a:endParaRPr>
            </a:p>
            <a:p>
              <a:r>
                <a:rPr lang="en-GB" sz="1200" b="1" dirty="0">
                  <a:solidFill>
                    <a:schemeClr val="tx2">
                      <a:lumMod val="90000"/>
                      <a:lumOff val="10000"/>
                    </a:schemeClr>
                  </a:solidFill>
                </a:rPr>
                <a:t>Africa</a:t>
              </a:r>
            </a:p>
            <a:p>
              <a:endParaRPr lang="en-GB" sz="1200" b="1" dirty="0">
                <a:solidFill>
                  <a:schemeClr val="tx2">
                    <a:lumMod val="90000"/>
                    <a:lumOff val="10000"/>
                  </a:schemeClr>
                </a:solidFill>
              </a:endParaRPr>
            </a:p>
            <a:p>
              <a:endParaRPr lang="en-GB" sz="1200" b="1" dirty="0">
                <a:solidFill>
                  <a:schemeClr val="tx2">
                    <a:lumMod val="90000"/>
                    <a:lumOff val="10000"/>
                  </a:schemeClr>
                </a:solidFill>
              </a:endParaRPr>
            </a:p>
            <a:p>
              <a:r>
                <a:rPr lang="en-GB" sz="1200" b="1" dirty="0">
                  <a:solidFill>
                    <a:schemeClr val="tx2">
                      <a:lumMod val="90000"/>
                      <a:lumOff val="10000"/>
                    </a:schemeClr>
                  </a:solidFill>
                </a:rPr>
                <a:t>Asia-Pacific</a:t>
              </a:r>
            </a:p>
          </p:txBody>
        </p:sp>
        <p:pic>
          <p:nvPicPr>
            <p:cNvPr id="68" name="Picture 4" descr="Climate Compatible Growth logo">
              <a:extLst>
                <a:ext uri="{FF2B5EF4-FFF2-40B4-BE49-F238E27FC236}">
                  <a16:creationId xmlns:a16="http://schemas.microsoft.com/office/drawing/2014/main" id="{B464C105-8CE9-F14E-E22C-6512F8CB7E7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31667" y="3043238"/>
              <a:ext cx="494524" cy="465677"/>
            </a:xfrm>
            <a:prstGeom prst="rect">
              <a:avLst/>
            </a:prstGeom>
            <a:solidFill>
              <a:srgbClr val="FF0000"/>
            </a:solidFill>
          </p:spPr>
        </p:pic>
        <p:pic>
          <p:nvPicPr>
            <p:cNvPr id="69" name="Picture 68" descr="A black and white logo&#10;&#10;Description automatically generated">
              <a:extLst>
                <a:ext uri="{FF2B5EF4-FFF2-40B4-BE49-F238E27FC236}">
                  <a16:creationId xmlns:a16="http://schemas.microsoft.com/office/drawing/2014/main" id="{2018DCB5-6975-0560-2E03-BAB8699513D3}"/>
                </a:ext>
              </a:extLst>
            </p:cNvPr>
            <p:cNvPicPr>
              <a:picLocks noChangeAspect="1"/>
            </p:cNvPicPr>
            <p:nvPr/>
          </p:nvPicPr>
          <p:blipFill>
            <a:blip r:embed="rId4"/>
            <a:stretch>
              <a:fillRect/>
            </a:stretch>
          </p:blipFill>
          <p:spPr>
            <a:xfrm>
              <a:off x="3302692" y="3934945"/>
              <a:ext cx="1073908" cy="351146"/>
            </a:xfrm>
            <a:prstGeom prst="rect">
              <a:avLst/>
            </a:prstGeom>
            <a:solidFill>
              <a:schemeClr val="accent1"/>
            </a:solidFill>
          </p:spPr>
        </p:pic>
        <p:pic>
          <p:nvPicPr>
            <p:cNvPr id="2050" name="Picture 2" descr="United Nations ESCAP (@UNESCAP) / X">
              <a:extLst>
                <a:ext uri="{FF2B5EF4-FFF2-40B4-BE49-F238E27FC236}">
                  <a16:creationId xmlns:a16="http://schemas.microsoft.com/office/drawing/2014/main" id="{3A7A4BD5-BFAC-11A2-8019-AEDA5F2EA2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8241" y="3902703"/>
              <a:ext cx="474258" cy="47425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fDB - weADAPT">
              <a:extLst>
                <a:ext uri="{FF2B5EF4-FFF2-40B4-BE49-F238E27FC236}">
                  <a16:creationId xmlns:a16="http://schemas.microsoft.com/office/drawing/2014/main" id="{7E10258C-A4AA-CC20-74C8-72FD27AE5C6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2777" t="10159" r="11955" b="12849"/>
            <a:stretch/>
          </p:blipFill>
          <p:spPr bwMode="auto">
            <a:xfrm>
              <a:off x="5363987" y="3027121"/>
              <a:ext cx="524777" cy="536787"/>
            </a:xfrm>
            <a:prstGeom prst="rect">
              <a:avLst/>
            </a:prstGeom>
            <a:noFill/>
            <a:extLst>
              <a:ext uri="{909E8E84-426E-40DD-AFC4-6F175D3DCCD1}">
                <a14:hiddenFill xmlns:a14="http://schemas.microsoft.com/office/drawing/2010/main">
                  <a:solidFill>
                    <a:srgbClr val="FFFFFF"/>
                  </a:solidFill>
                </a14:hiddenFill>
              </a:ext>
            </a:extLst>
          </p:spPr>
        </p:pic>
      </p:grpSp>
      <p:sp>
        <p:nvSpPr>
          <p:cNvPr id="43" name="Rectangle: Rounded Corners 42">
            <a:extLst>
              <a:ext uri="{FF2B5EF4-FFF2-40B4-BE49-F238E27FC236}">
                <a16:creationId xmlns:a16="http://schemas.microsoft.com/office/drawing/2014/main" id="{F1F44098-DFED-39C1-77DF-B7327A6CFFDD}"/>
              </a:ext>
            </a:extLst>
          </p:cNvPr>
          <p:cNvSpPr/>
          <p:nvPr/>
        </p:nvSpPr>
        <p:spPr>
          <a:xfrm>
            <a:off x="246794" y="4638596"/>
            <a:ext cx="8599182" cy="392258"/>
          </a:xfrm>
          <a:prstGeom prst="roundRect">
            <a:avLst>
              <a:gd name="adj" fmla="val 8077"/>
            </a:avLst>
          </a:prstGeom>
          <a:solidFill>
            <a:srgbClr val="264F70"/>
          </a:solid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1200" b="1" dirty="0"/>
              <a:t>4. “Ecosystem” of actors (Govs, IFIs, regulators, operators, industry, civil society, etc.) and campaigns. </a:t>
            </a:r>
          </a:p>
        </p:txBody>
      </p:sp>
      <p:sp>
        <p:nvSpPr>
          <p:cNvPr id="44" name="Rectangle: Rounded Corners 43">
            <a:extLst>
              <a:ext uri="{FF2B5EF4-FFF2-40B4-BE49-F238E27FC236}">
                <a16:creationId xmlns:a16="http://schemas.microsoft.com/office/drawing/2014/main" id="{AE95AC71-7AE8-3A5F-159C-F24E8C1523A7}"/>
              </a:ext>
            </a:extLst>
          </p:cNvPr>
          <p:cNvSpPr/>
          <p:nvPr/>
        </p:nvSpPr>
        <p:spPr>
          <a:xfrm>
            <a:off x="6226210" y="2116216"/>
            <a:ext cx="2238605" cy="2130896"/>
          </a:xfrm>
          <a:prstGeom prst="roundRect">
            <a:avLst>
              <a:gd name="adj" fmla="val 8077"/>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1200" b="1" dirty="0">
                <a:solidFill>
                  <a:schemeClr val="tx1"/>
                </a:solidFill>
              </a:rPr>
              <a:t>3. Programmes &amp; tools</a:t>
            </a:r>
          </a:p>
          <a:p>
            <a:endParaRPr lang="en-GB" sz="675" b="1" dirty="0">
              <a:solidFill>
                <a:schemeClr val="tx1"/>
              </a:solidFill>
            </a:endParaRPr>
          </a:p>
          <a:p>
            <a:pPr marL="214313" indent="-214313">
              <a:buFont typeface="Arial" panose="020B0604020202020204" pitchFamily="34" charset="0"/>
              <a:buChar char="•"/>
            </a:pPr>
            <a:r>
              <a:rPr lang="en-GB" sz="1200" dirty="0">
                <a:solidFill>
                  <a:schemeClr val="tx1"/>
                </a:solidFill>
              </a:rPr>
              <a:t>Good practice sharing </a:t>
            </a:r>
          </a:p>
          <a:p>
            <a:pPr marL="214313" indent="-214313">
              <a:buFont typeface="Arial" panose="020B0604020202020204" pitchFamily="34" charset="0"/>
              <a:buChar char="•"/>
            </a:pPr>
            <a:r>
              <a:rPr lang="en-GB" sz="1200" dirty="0">
                <a:solidFill>
                  <a:schemeClr val="tx1"/>
                </a:solidFill>
              </a:rPr>
              <a:t>Electricity Transition Playbook</a:t>
            </a:r>
          </a:p>
          <a:p>
            <a:pPr marL="214313" indent="-214313">
              <a:buFont typeface="Arial" panose="020B0604020202020204" pitchFamily="34" charset="0"/>
              <a:buChar char="•"/>
            </a:pPr>
            <a:r>
              <a:rPr lang="en-GB" sz="1200" dirty="0">
                <a:solidFill>
                  <a:schemeClr val="tx1"/>
                </a:solidFill>
              </a:rPr>
              <a:t>Data2Deal</a:t>
            </a:r>
          </a:p>
          <a:p>
            <a:pPr marL="214313" indent="-214313">
              <a:buFont typeface="Arial" panose="020B0604020202020204" pitchFamily="34" charset="0"/>
              <a:buChar char="•"/>
            </a:pPr>
            <a:r>
              <a:rPr lang="en-GB" sz="1200" dirty="0">
                <a:solidFill>
                  <a:schemeClr val="tx1"/>
                </a:solidFill>
              </a:rPr>
              <a:t>Interconnector Principles</a:t>
            </a:r>
          </a:p>
          <a:p>
            <a:pPr marL="214313" indent="-214313">
              <a:buFont typeface="Arial" panose="020B0604020202020204" pitchFamily="34" charset="0"/>
              <a:buChar char="•"/>
            </a:pPr>
            <a:r>
              <a:rPr lang="en-GB" sz="1200" dirty="0">
                <a:solidFill>
                  <a:schemeClr val="tx1"/>
                </a:solidFill>
              </a:rPr>
              <a:t>Regulator and cross-regional knowledge sharing</a:t>
            </a:r>
          </a:p>
          <a:p>
            <a:pPr marL="214313" indent="-214313">
              <a:buFont typeface="Arial" panose="020B0604020202020204" pitchFamily="34" charset="0"/>
              <a:buChar char="•"/>
            </a:pPr>
            <a:endParaRPr lang="en-GB" sz="1200" b="1" dirty="0">
              <a:solidFill>
                <a:schemeClr val="tx1"/>
              </a:solidFill>
            </a:endParaRPr>
          </a:p>
        </p:txBody>
      </p:sp>
      <p:pic>
        <p:nvPicPr>
          <p:cNvPr id="76" name="Picture 6">
            <a:extLst>
              <a:ext uri="{FF2B5EF4-FFF2-40B4-BE49-F238E27FC236}">
                <a16:creationId xmlns:a16="http://schemas.microsoft.com/office/drawing/2014/main" id="{3E25B9FF-C7EF-30B7-6900-9AB6F95C452B}"/>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789" t="3492" r="4145" b="4573"/>
          <a:stretch/>
        </p:blipFill>
        <p:spPr bwMode="auto">
          <a:xfrm>
            <a:off x="8014708" y="3398510"/>
            <a:ext cx="712385" cy="713512"/>
          </a:xfrm>
          <a:prstGeom prst="rect">
            <a:avLst/>
          </a:prstGeom>
          <a:noFill/>
          <a:extLst>
            <a:ext uri="{909E8E84-426E-40DD-AFC4-6F175D3DCCD1}">
              <a14:hiddenFill xmlns:a14="http://schemas.microsoft.com/office/drawing/2010/main">
                <a:solidFill>
                  <a:srgbClr val="FFFFFF"/>
                </a:solidFill>
              </a14:hiddenFill>
            </a:ext>
          </a:extLst>
        </p:spPr>
      </p:pic>
      <p:sp>
        <p:nvSpPr>
          <p:cNvPr id="47" name="Rectangle: Rounded Corners 46">
            <a:extLst>
              <a:ext uri="{FF2B5EF4-FFF2-40B4-BE49-F238E27FC236}">
                <a16:creationId xmlns:a16="http://schemas.microsoft.com/office/drawing/2014/main" id="{84D3F3C2-2048-6673-3B91-4735143F5C49}"/>
              </a:ext>
            </a:extLst>
          </p:cNvPr>
          <p:cNvSpPr/>
          <p:nvPr/>
        </p:nvSpPr>
        <p:spPr>
          <a:xfrm>
            <a:off x="246794" y="2117589"/>
            <a:ext cx="2557367" cy="2138625"/>
          </a:xfrm>
          <a:prstGeom prst="roundRect">
            <a:avLst>
              <a:gd name="adj" fmla="val 8077"/>
            </a:avLst>
          </a:prstGeom>
          <a:solidFill>
            <a:srgbClr val="E3F5F0"/>
          </a:solid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1200" b="1" dirty="0">
                <a:solidFill>
                  <a:srgbClr val="001938"/>
                </a:solidFill>
              </a:rPr>
              <a:t>1. Secretariat</a:t>
            </a:r>
          </a:p>
          <a:p>
            <a:endParaRPr lang="en-GB" sz="1200" b="1" dirty="0"/>
          </a:p>
        </p:txBody>
      </p:sp>
      <p:pic>
        <p:nvPicPr>
          <p:cNvPr id="13" name="Google Shape;93;p1" descr="A logo with text on it&#10;&#10;Description automatically generated">
            <a:extLst>
              <a:ext uri="{FF2B5EF4-FFF2-40B4-BE49-F238E27FC236}">
                <a16:creationId xmlns:a16="http://schemas.microsoft.com/office/drawing/2014/main" id="{A797FB1B-E823-B767-4275-AC274ACF6A5A}"/>
              </a:ext>
            </a:extLst>
          </p:cNvPr>
          <p:cNvPicPr preferRelativeResize="0"/>
          <p:nvPr/>
        </p:nvPicPr>
        <p:blipFill rotWithShape="1">
          <a:blip r:embed="rId8">
            <a:alphaModFix/>
          </a:blip>
          <a:srcRect/>
          <a:stretch/>
        </p:blipFill>
        <p:spPr>
          <a:xfrm>
            <a:off x="323951" y="3344876"/>
            <a:ext cx="918658" cy="541323"/>
          </a:xfrm>
          <a:prstGeom prst="rect">
            <a:avLst/>
          </a:prstGeom>
          <a:noFill/>
          <a:ln>
            <a:noFill/>
          </a:ln>
        </p:spPr>
      </p:pic>
      <p:pic>
        <p:nvPicPr>
          <p:cNvPr id="14" name="Google Shape;94;p1" descr="A red and black logo&#10;&#10;Description automatically generated">
            <a:extLst>
              <a:ext uri="{FF2B5EF4-FFF2-40B4-BE49-F238E27FC236}">
                <a16:creationId xmlns:a16="http://schemas.microsoft.com/office/drawing/2014/main" id="{6D920746-55AD-A550-78EA-1528CD20E3C1}"/>
              </a:ext>
            </a:extLst>
          </p:cNvPr>
          <p:cNvPicPr preferRelativeResize="0"/>
          <p:nvPr/>
        </p:nvPicPr>
        <p:blipFill rotWithShape="1">
          <a:blip r:embed="rId9">
            <a:alphaModFix/>
          </a:blip>
          <a:srcRect/>
          <a:stretch/>
        </p:blipFill>
        <p:spPr>
          <a:xfrm>
            <a:off x="2094411" y="2479734"/>
            <a:ext cx="725522" cy="694055"/>
          </a:xfrm>
          <a:prstGeom prst="rect">
            <a:avLst/>
          </a:prstGeom>
          <a:noFill/>
          <a:ln>
            <a:noFill/>
          </a:ln>
        </p:spPr>
      </p:pic>
      <p:pic>
        <p:nvPicPr>
          <p:cNvPr id="23" name="Google Shape;95;p1">
            <a:extLst>
              <a:ext uri="{FF2B5EF4-FFF2-40B4-BE49-F238E27FC236}">
                <a16:creationId xmlns:a16="http://schemas.microsoft.com/office/drawing/2014/main" id="{FE2342AB-0280-D5E8-1414-6DA3F25013E8}"/>
              </a:ext>
            </a:extLst>
          </p:cNvPr>
          <p:cNvPicPr preferRelativeResize="0"/>
          <p:nvPr/>
        </p:nvPicPr>
        <p:blipFill rotWithShape="1">
          <a:blip r:embed="rId10">
            <a:alphaModFix/>
          </a:blip>
          <a:srcRect l="-6741" r="-1"/>
          <a:stretch/>
        </p:blipFill>
        <p:spPr>
          <a:xfrm>
            <a:off x="1242609" y="3378600"/>
            <a:ext cx="1298921" cy="510173"/>
          </a:xfrm>
          <a:prstGeom prst="rect">
            <a:avLst/>
          </a:prstGeom>
          <a:noFill/>
          <a:ln>
            <a:noFill/>
          </a:ln>
        </p:spPr>
      </p:pic>
      <p:pic>
        <p:nvPicPr>
          <p:cNvPr id="30" name="Picture 2" descr="National Grid ESO (@neso_energy) / X">
            <a:extLst>
              <a:ext uri="{FF2B5EF4-FFF2-40B4-BE49-F238E27FC236}">
                <a16:creationId xmlns:a16="http://schemas.microsoft.com/office/drawing/2014/main" id="{5CF5C220-C0DF-29A4-BE6B-8DB5490E5A95}"/>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24880" b="24083"/>
          <a:stretch/>
        </p:blipFill>
        <p:spPr bwMode="auto">
          <a:xfrm>
            <a:off x="1254761" y="2618372"/>
            <a:ext cx="816613" cy="416779"/>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a:extLst>
              <a:ext uri="{FF2B5EF4-FFF2-40B4-BE49-F238E27FC236}">
                <a16:creationId xmlns:a16="http://schemas.microsoft.com/office/drawing/2014/main" id="{45519122-5485-E195-A5AC-1F45DBDCB16B}"/>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65079" y="2559988"/>
            <a:ext cx="901809" cy="533546"/>
          </a:xfrm>
          <a:prstGeom prst="rect">
            <a:avLst/>
          </a:prstGeom>
          <a:noFill/>
          <a:ln>
            <a:noFill/>
          </a:ln>
        </p:spPr>
      </p:pic>
      <p:sp>
        <p:nvSpPr>
          <p:cNvPr id="9" name="TextBox 8">
            <a:extLst>
              <a:ext uri="{FF2B5EF4-FFF2-40B4-BE49-F238E27FC236}">
                <a16:creationId xmlns:a16="http://schemas.microsoft.com/office/drawing/2014/main" id="{69B26279-906D-AA16-8E49-23A086DA8C62}"/>
              </a:ext>
            </a:extLst>
          </p:cNvPr>
          <p:cNvSpPr txBox="1"/>
          <p:nvPr/>
        </p:nvSpPr>
        <p:spPr>
          <a:xfrm>
            <a:off x="246794" y="1366243"/>
            <a:ext cx="8537438" cy="523220"/>
          </a:xfrm>
          <a:prstGeom prst="rect">
            <a:avLst/>
          </a:prstGeom>
          <a:solidFill>
            <a:srgbClr val="264F70"/>
          </a:solidFill>
        </p:spPr>
        <p:txBody>
          <a:bodyPr wrap="square" rtlCol="0">
            <a:spAutoFit/>
          </a:bodyPr>
          <a:lstStyle/>
          <a:p>
            <a:r>
              <a:rPr lang="en-GB" sz="1400" dirty="0">
                <a:solidFill>
                  <a:schemeClr val="bg1"/>
                </a:solidFill>
              </a:rPr>
              <a:t>The GGI </a:t>
            </a:r>
            <a:r>
              <a:rPr lang="en-GB" sz="1400" b="1" dirty="0">
                <a:solidFill>
                  <a:schemeClr val="bg1"/>
                </a:solidFill>
              </a:rPr>
              <a:t>coordinates international action </a:t>
            </a:r>
            <a:r>
              <a:rPr lang="en-GB" sz="1400" dirty="0">
                <a:solidFill>
                  <a:schemeClr val="bg1"/>
                </a:solidFill>
              </a:rPr>
              <a:t>and </a:t>
            </a:r>
            <a:r>
              <a:rPr lang="en-GB" sz="1400" b="1" dirty="0">
                <a:solidFill>
                  <a:schemeClr val="bg1"/>
                </a:solidFill>
              </a:rPr>
              <a:t>mobilises technical expertise </a:t>
            </a:r>
            <a:r>
              <a:rPr lang="en-GB" sz="1400" dirty="0">
                <a:solidFill>
                  <a:schemeClr val="bg1"/>
                </a:solidFill>
              </a:rPr>
              <a:t>to accelerate the development of electricity grids essential to enable the integration of variable renewable energy.</a:t>
            </a:r>
            <a:endParaRPr lang="en-GB" dirty="0">
              <a:solidFill>
                <a:schemeClr val="bg1"/>
              </a:solidFill>
            </a:endParaRPr>
          </a:p>
        </p:txBody>
      </p:sp>
    </p:spTree>
    <p:extLst>
      <p:ext uri="{BB962C8B-B14F-4D97-AF65-F5344CB8AC3E}">
        <p14:creationId xmlns:p14="http://schemas.microsoft.com/office/powerpoint/2010/main" val="3456036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ACA35-76BA-D359-3ECB-924DD144E470}"/>
              </a:ext>
            </a:extLst>
          </p:cNvPr>
          <p:cNvSpPr>
            <a:spLocks noGrp="1"/>
          </p:cNvSpPr>
          <p:nvPr>
            <p:ph type="title"/>
          </p:nvPr>
        </p:nvSpPr>
        <p:spPr/>
        <p:txBody>
          <a:bodyPr>
            <a:normAutofit fontScale="90000"/>
          </a:bodyPr>
          <a:lstStyle/>
          <a:p>
            <a:r>
              <a:rPr lang="en-GB" dirty="0"/>
              <a:t>GGI Climate Finance Principles launched at COP29</a:t>
            </a:r>
          </a:p>
        </p:txBody>
      </p:sp>
      <p:sp>
        <p:nvSpPr>
          <p:cNvPr id="3" name="Text Placeholder 2">
            <a:extLst>
              <a:ext uri="{FF2B5EF4-FFF2-40B4-BE49-F238E27FC236}">
                <a16:creationId xmlns:a16="http://schemas.microsoft.com/office/drawing/2014/main" id="{7E61144C-8ED2-93B0-9F08-8110C6D6AF50}"/>
              </a:ext>
            </a:extLst>
          </p:cNvPr>
          <p:cNvSpPr>
            <a:spLocks noGrp="1"/>
          </p:cNvSpPr>
          <p:nvPr>
            <p:ph type="body" idx="1"/>
          </p:nvPr>
        </p:nvSpPr>
        <p:spPr>
          <a:xfrm>
            <a:off x="311700" y="1152475"/>
            <a:ext cx="5190068" cy="3416400"/>
          </a:xfrm>
        </p:spPr>
        <p:txBody>
          <a:bodyPr>
            <a:normAutofit/>
          </a:bodyPr>
          <a:lstStyle/>
          <a:p>
            <a:r>
              <a:rPr lang="en-GB" sz="1600" dirty="0"/>
              <a:t>Grid investments in EMDE require concessional finance to make projects investable and attract private finance</a:t>
            </a:r>
          </a:p>
          <a:p>
            <a:r>
              <a:rPr lang="en-GB" sz="1600" dirty="0"/>
              <a:t>However, under current taxonomies only 40% of those projects would be eligible for climate finance.</a:t>
            </a:r>
          </a:p>
          <a:p>
            <a:r>
              <a:rPr lang="en-GB" sz="1600" dirty="0"/>
              <a:t>We have developed a set of 10 principles with the climate finance industry to address the issue, and if adopted would unlock the remaining 60% of projects. </a:t>
            </a:r>
          </a:p>
          <a:p>
            <a:r>
              <a:rPr lang="en-GB" sz="1600" dirty="0"/>
              <a:t>We are currently running a formal consultation.</a:t>
            </a:r>
          </a:p>
        </p:txBody>
      </p:sp>
      <p:pic>
        <p:nvPicPr>
          <p:cNvPr id="4" name="Picture 3">
            <a:extLst>
              <a:ext uri="{FF2B5EF4-FFF2-40B4-BE49-F238E27FC236}">
                <a16:creationId xmlns:a16="http://schemas.microsoft.com/office/drawing/2014/main" id="{1BB904F9-9066-2144-0F12-84F1EBE99281}"/>
              </a:ext>
            </a:extLst>
          </p:cNvPr>
          <p:cNvPicPr>
            <a:picLocks noChangeAspect="1"/>
          </p:cNvPicPr>
          <p:nvPr/>
        </p:nvPicPr>
        <p:blipFill>
          <a:blip r:embed="rId2"/>
          <a:stretch>
            <a:fillRect/>
          </a:stretch>
        </p:blipFill>
        <p:spPr>
          <a:xfrm>
            <a:off x="5823493" y="1152475"/>
            <a:ext cx="3008807" cy="2145599"/>
          </a:xfrm>
          <a:prstGeom prst="rect">
            <a:avLst/>
          </a:prstGeom>
        </p:spPr>
      </p:pic>
    </p:spTree>
    <p:extLst>
      <p:ext uri="{BB962C8B-B14F-4D97-AF65-F5344CB8AC3E}">
        <p14:creationId xmlns:p14="http://schemas.microsoft.com/office/powerpoint/2010/main" val="1607667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ight Brace 36">
            <a:extLst>
              <a:ext uri="{FF2B5EF4-FFF2-40B4-BE49-F238E27FC236}">
                <a16:creationId xmlns:a16="http://schemas.microsoft.com/office/drawing/2014/main" id="{989AD903-DCFE-2126-C1EA-E542EF61C552}"/>
              </a:ext>
            </a:extLst>
          </p:cNvPr>
          <p:cNvSpPr/>
          <p:nvPr/>
        </p:nvSpPr>
        <p:spPr>
          <a:xfrm rot="16200000">
            <a:off x="6726505" y="1255830"/>
            <a:ext cx="305215" cy="3398559"/>
          </a:xfrm>
          <a:prstGeom prst="rightBrace">
            <a:avLst>
              <a:gd name="adj1" fmla="val 8333"/>
              <a:gd name="adj2" fmla="val 50306"/>
            </a:avLst>
          </a:prstGeom>
          <a:solidFill>
            <a:srgbClr val="001938"/>
          </a:solidFill>
          <a:ln w="57150">
            <a:solidFill>
              <a:schemeClr val="tx1">
                <a:lumMod val="65000"/>
                <a:lumOff val="3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buClrTx/>
            </a:pPr>
            <a:endParaRPr lang="en-GB" sz="1350" kern="1200">
              <a:solidFill>
                <a:prstClr val="black"/>
              </a:solidFill>
              <a:latin typeface="Aptos" panose="02110004020202020204"/>
            </a:endParaRPr>
          </a:p>
        </p:txBody>
      </p:sp>
      <p:cxnSp>
        <p:nvCxnSpPr>
          <p:cNvPr id="31" name="Straight Arrow Connector 30">
            <a:extLst>
              <a:ext uri="{FF2B5EF4-FFF2-40B4-BE49-F238E27FC236}">
                <a16:creationId xmlns:a16="http://schemas.microsoft.com/office/drawing/2014/main" id="{97D67587-CB42-018F-9D6D-4006E8F8CBD6}"/>
              </a:ext>
            </a:extLst>
          </p:cNvPr>
          <p:cNvCxnSpPr>
            <a:cxnSpLocks/>
            <a:stCxn id="33" idx="2"/>
            <a:endCxn id="36" idx="0"/>
          </p:cNvCxnSpPr>
          <p:nvPr/>
        </p:nvCxnSpPr>
        <p:spPr>
          <a:xfrm>
            <a:off x="6873484" y="1499294"/>
            <a:ext cx="27483" cy="867855"/>
          </a:xfrm>
          <a:prstGeom prst="straightConnector1">
            <a:avLst/>
          </a:prstGeom>
          <a:ln w="571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73083524-4B09-9680-1F8E-184D8D85C0FB}"/>
              </a:ext>
            </a:extLst>
          </p:cNvPr>
          <p:cNvCxnSpPr>
            <a:cxnSpLocks/>
            <a:stCxn id="21" idx="2"/>
            <a:endCxn id="65" idx="0"/>
          </p:cNvCxnSpPr>
          <p:nvPr/>
        </p:nvCxnSpPr>
        <p:spPr>
          <a:xfrm flipH="1">
            <a:off x="4145848" y="2217049"/>
            <a:ext cx="5256" cy="1122242"/>
          </a:xfrm>
          <a:prstGeom prst="straightConnector1">
            <a:avLst/>
          </a:prstGeom>
          <a:ln w="571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BF8DDF73-B5CC-75C7-5092-95C84698CFF1}"/>
              </a:ext>
            </a:extLst>
          </p:cNvPr>
          <p:cNvCxnSpPr>
            <a:cxnSpLocks/>
            <a:stCxn id="20" idx="2"/>
            <a:endCxn id="64" idx="0"/>
          </p:cNvCxnSpPr>
          <p:nvPr/>
        </p:nvCxnSpPr>
        <p:spPr>
          <a:xfrm>
            <a:off x="3037035" y="2220274"/>
            <a:ext cx="8529" cy="1119017"/>
          </a:xfrm>
          <a:prstGeom prst="straightConnector1">
            <a:avLst/>
          </a:prstGeom>
          <a:ln w="571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5319B9C1-F505-3A7A-7F00-500ACEF7F4D9}"/>
              </a:ext>
            </a:extLst>
          </p:cNvPr>
          <p:cNvCxnSpPr>
            <a:cxnSpLocks/>
            <a:stCxn id="18" idx="2"/>
            <a:endCxn id="23" idx="0"/>
          </p:cNvCxnSpPr>
          <p:nvPr/>
        </p:nvCxnSpPr>
        <p:spPr>
          <a:xfrm>
            <a:off x="844338" y="1820234"/>
            <a:ext cx="21124" cy="1884783"/>
          </a:xfrm>
          <a:prstGeom prst="straightConnector1">
            <a:avLst/>
          </a:prstGeom>
          <a:ln w="571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7349FE65-4366-DDE8-C096-990408335A71}"/>
              </a:ext>
            </a:extLst>
          </p:cNvPr>
          <p:cNvCxnSpPr>
            <a:cxnSpLocks/>
            <a:stCxn id="19" idx="2"/>
            <a:endCxn id="63" idx="0"/>
          </p:cNvCxnSpPr>
          <p:nvPr/>
        </p:nvCxnSpPr>
        <p:spPr>
          <a:xfrm flipH="1">
            <a:off x="1985073" y="1775752"/>
            <a:ext cx="24966" cy="2013584"/>
          </a:xfrm>
          <a:prstGeom prst="straightConnector1">
            <a:avLst/>
          </a:prstGeom>
          <a:ln w="571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8A4B63A7-EAAB-8AA9-6520-8FEAF1FFBB05}"/>
              </a:ext>
            </a:extLst>
          </p:cNvPr>
          <p:cNvSpPr>
            <a:spLocks noGrp="1"/>
          </p:cNvSpPr>
          <p:nvPr>
            <p:ph type="sldNum" sz="quarter" idx="12"/>
          </p:nvPr>
        </p:nvSpPr>
        <p:spPr>
          <a:xfrm>
            <a:off x="6199155" y="3895478"/>
            <a:ext cx="2188146" cy="273844"/>
          </a:xfrm>
        </p:spPr>
        <p:txBody>
          <a:bodyPr/>
          <a:lstStyle/>
          <a:p>
            <a:pPr defTabSz="685800">
              <a:buClrTx/>
            </a:pPr>
            <a:r>
              <a:rPr lang="en-US" kern="1200" dirty="0">
                <a:solidFill>
                  <a:prstClr val="black">
                    <a:tint val="82000"/>
                  </a:prstClr>
                </a:solidFill>
                <a:latin typeface="Aptos" panose="02110004020202020204"/>
                <a:ea typeface="+mn-ea"/>
                <a:cs typeface="+mn-cs"/>
              </a:rPr>
              <a:t>1</a:t>
            </a:r>
          </a:p>
        </p:txBody>
      </p:sp>
      <p:sp>
        <p:nvSpPr>
          <p:cNvPr id="3" name="Title 2">
            <a:extLst>
              <a:ext uri="{FF2B5EF4-FFF2-40B4-BE49-F238E27FC236}">
                <a16:creationId xmlns:a16="http://schemas.microsoft.com/office/drawing/2014/main" id="{A6870968-697E-E22B-7DFC-BC6513A10CD3}"/>
              </a:ext>
            </a:extLst>
          </p:cNvPr>
          <p:cNvSpPr>
            <a:spLocks noGrp="1"/>
          </p:cNvSpPr>
          <p:nvPr>
            <p:ph type="title"/>
          </p:nvPr>
        </p:nvSpPr>
        <p:spPr>
          <a:xfrm>
            <a:off x="355383" y="266137"/>
            <a:ext cx="7959696" cy="327157"/>
          </a:xfrm>
        </p:spPr>
        <p:txBody>
          <a:bodyPr>
            <a:noAutofit/>
          </a:bodyPr>
          <a:lstStyle/>
          <a:p>
            <a:r>
              <a:rPr lang="en-US" sz="2800" dirty="0">
                <a:solidFill>
                  <a:srgbClr val="002060"/>
                </a:solidFill>
              </a:rPr>
              <a:t>GGI Climate Finance Principles </a:t>
            </a:r>
            <a:r>
              <a:rPr lang="en-US" sz="2800">
                <a:solidFill>
                  <a:srgbClr val="002060"/>
                </a:solidFill>
              </a:rPr>
              <a:t>– Launched </a:t>
            </a:r>
            <a:r>
              <a:rPr lang="en-US" sz="2800" dirty="0">
                <a:solidFill>
                  <a:srgbClr val="002060"/>
                </a:solidFill>
              </a:rPr>
              <a:t>COP29</a:t>
            </a:r>
          </a:p>
        </p:txBody>
      </p:sp>
      <p:sp>
        <p:nvSpPr>
          <p:cNvPr id="9" name="TextBox 8">
            <a:extLst>
              <a:ext uri="{FF2B5EF4-FFF2-40B4-BE49-F238E27FC236}">
                <a16:creationId xmlns:a16="http://schemas.microsoft.com/office/drawing/2014/main" id="{110DA570-4825-B670-EF2F-C92D4C72A9AF}"/>
              </a:ext>
            </a:extLst>
          </p:cNvPr>
          <p:cNvSpPr txBox="1"/>
          <p:nvPr/>
        </p:nvSpPr>
        <p:spPr>
          <a:xfrm>
            <a:off x="6043109" y="809881"/>
            <a:ext cx="2887083" cy="300082"/>
          </a:xfrm>
          <a:prstGeom prst="rect">
            <a:avLst/>
          </a:prstGeom>
          <a:noFill/>
        </p:spPr>
        <p:txBody>
          <a:bodyPr wrap="square">
            <a:spAutoFit/>
          </a:bodyPr>
          <a:lstStyle/>
          <a:p>
            <a:pPr defTabSz="685800">
              <a:buClrTx/>
            </a:pPr>
            <a:r>
              <a:rPr lang="en-US" sz="1350" b="1" u="sng" kern="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WITH CLIMATE PRINCIPLES</a:t>
            </a:r>
          </a:p>
        </p:txBody>
      </p:sp>
      <p:sp>
        <p:nvSpPr>
          <p:cNvPr id="13" name="Rectangle 12">
            <a:extLst>
              <a:ext uri="{FF2B5EF4-FFF2-40B4-BE49-F238E27FC236}">
                <a16:creationId xmlns:a16="http://schemas.microsoft.com/office/drawing/2014/main" id="{9DC67E68-53E3-5245-0811-CCE7E5317803}"/>
              </a:ext>
            </a:extLst>
          </p:cNvPr>
          <p:cNvSpPr/>
          <p:nvPr/>
        </p:nvSpPr>
        <p:spPr>
          <a:xfrm>
            <a:off x="2890989" y="3763004"/>
            <a:ext cx="1556600" cy="209184"/>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defTabSz="685800">
              <a:buClrTx/>
            </a:pPr>
            <a:r>
              <a:rPr lang="en-US" sz="1200" b="1" kern="1200" dirty="0">
                <a:solidFill>
                  <a:sysClr val="windowText" lastClr="000000"/>
                </a:solidFill>
                <a:latin typeface="Aptos" panose="02110004020202020204"/>
              </a:rPr>
              <a:t>climate financiers</a:t>
            </a:r>
            <a:endParaRPr lang="en-GB" sz="1200" b="1" kern="1200" dirty="0">
              <a:solidFill>
                <a:sysClr val="windowText" lastClr="000000"/>
              </a:solidFill>
              <a:latin typeface="Aptos" panose="02110004020202020204"/>
            </a:endParaRPr>
          </a:p>
        </p:txBody>
      </p:sp>
      <p:sp>
        <p:nvSpPr>
          <p:cNvPr id="14" name="Rectangle 13">
            <a:extLst>
              <a:ext uri="{FF2B5EF4-FFF2-40B4-BE49-F238E27FC236}">
                <a16:creationId xmlns:a16="http://schemas.microsoft.com/office/drawing/2014/main" id="{894940FB-B7AC-D00A-2556-382CACCBE912}"/>
              </a:ext>
            </a:extLst>
          </p:cNvPr>
          <p:cNvSpPr/>
          <p:nvPr/>
        </p:nvSpPr>
        <p:spPr>
          <a:xfrm>
            <a:off x="444889" y="3042005"/>
            <a:ext cx="841146" cy="237528"/>
          </a:xfrm>
          <a:prstGeom prst="rect">
            <a:avLst/>
          </a:prstGeom>
          <a:solidFill>
            <a:srgbClr val="E3F5F0"/>
          </a:solidFill>
          <a:ln/>
        </p:spPr>
        <p:style>
          <a:lnRef idx="1">
            <a:schemeClr val="accent4"/>
          </a:lnRef>
          <a:fillRef idx="2">
            <a:schemeClr val="accent4"/>
          </a:fillRef>
          <a:effectRef idx="1">
            <a:schemeClr val="accent4"/>
          </a:effectRef>
          <a:fontRef idx="minor">
            <a:schemeClr val="dk1"/>
          </a:fontRef>
        </p:style>
        <p:txBody>
          <a:bodyPr rtlCol="0" anchor="ctr"/>
          <a:lstStyle/>
          <a:p>
            <a:pPr algn="ctr" defTabSz="685800">
              <a:buClrTx/>
            </a:pPr>
            <a:r>
              <a:rPr lang="en-US" sz="1200" b="1" kern="1200" dirty="0">
                <a:solidFill>
                  <a:sysClr val="windowText" lastClr="000000"/>
                </a:solidFill>
                <a:latin typeface="Aptos" panose="02110004020202020204"/>
              </a:rPr>
              <a:t>IFI 1</a:t>
            </a:r>
            <a:endParaRPr lang="en-GB" sz="1200" b="1" kern="1200" dirty="0">
              <a:solidFill>
                <a:sysClr val="windowText" lastClr="000000"/>
              </a:solidFill>
              <a:latin typeface="Aptos" panose="02110004020202020204"/>
            </a:endParaRPr>
          </a:p>
        </p:txBody>
      </p:sp>
      <p:sp>
        <p:nvSpPr>
          <p:cNvPr id="15" name="Rectangle 14">
            <a:extLst>
              <a:ext uri="{FF2B5EF4-FFF2-40B4-BE49-F238E27FC236}">
                <a16:creationId xmlns:a16="http://schemas.microsoft.com/office/drawing/2014/main" id="{727FBA33-13C6-CC6B-3989-721690100553}"/>
              </a:ext>
            </a:extLst>
          </p:cNvPr>
          <p:cNvSpPr/>
          <p:nvPr/>
        </p:nvSpPr>
        <p:spPr>
          <a:xfrm>
            <a:off x="2620530" y="2885161"/>
            <a:ext cx="850070" cy="237528"/>
          </a:xfrm>
          <a:prstGeom prst="rect">
            <a:avLst/>
          </a:prstGeom>
          <a:solidFill>
            <a:srgbClr val="E3F5F0"/>
          </a:solidFill>
          <a:ln/>
        </p:spPr>
        <p:style>
          <a:lnRef idx="1">
            <a:schemeClr val="accent4"/>
          </a:lnRef>
          <a:fillRef idx="2">
            <a:schemeClr val="accent4"/>
          </a:fillRef>
          <a:effectRef idx="1">
            <a:schemeClr val="accent4"/>
          </a:effectRef>
          <a:fontRef idx="minor">
            <a:schemeClr val="dk1"/>
          </a:fontRef>
        </p:style>
        <p:txBody>
          <a:bodyPr rtlCol="0" anchor="ctr"/>
          <a:lstStyle/>
          <a:p>
            <a:pPr algn="ctr" defTabSz="685800">
              <a:buClrTx/>
            </a:pPr>
            <a:r>
              <a:rPr lang="en-US" sz="1200" b="1" kern="1200" dirty="0">
                <a:solidFill>
                  <a:sysClr val="windowText" lastClr="000000"/>
                </a:solidFill>
                <a:latin typeface="Aptos" panose="02110004020202020204"/>
              </a:rPr>
              <a:t>IFI 2</a:t>
            </a:r>
          </a:p>
        </p:txBody>
      </p:sp>
      <p:sp>
        <p:nvSpPr>
          <p:cNvPr id="16" name="Rectangle 15">
            <a:extLst>
              <a:ext uri="{FF2B5EF4-FFF2-40B4-BE49-F238E27FC236}">
                <a16:creationId xmlns:a16="http://schemas.microsoft.com/office/drawing/2014/main" id="{71B3EEF1-DB25-66C0-8554-D312CFDF6510}"/>
              </a:ext>
            </a:extLst>
          </p:cNvPr>
          <p:cNvSpPr/>
          <p:nvPr/>
        </p:nvSpPr>
        <p:spPr>
          <a:xfrm>
            <a:off x="3728070" y="2885162"/>
            <a:ext cx="846068" cy="236196"/>
          </a:xfrm>
          <a:prstGeom prst="rect">
            <a:avLst/>
          </a:prstGeom>
          <a:solidFill>
            <a:srgbClr val="E3F5F0"/>
          </a:solidFill>
          <a:ln/>
        </p:spPr>
        <p:style>
          <a:lnRef idx="1">
            <a:schemeClr val="accent4"/>
          </a:lnRef>
          <a:fillRef idx="2">
            <a:schemeClr val="accent4"/>
          </a:fillRef>
          <a:effectRef idx="1">
            <a:schemeClr val="accent4"/>
          </a:effectRef>
          <a:fontRef idx="minor">
            <a:schemeClr val="dk1"/>
          </a:fontRef>
        </p:style>
        <p:txBody>
          <a:bodyPr rtlCol="0" anchor="ctr"/>
          <a:lstStyle/>
          <a:p>
            <a:pPr algn="ctr" defTabSz="685800">
              <a:buClrTx/>
            </a:pPr>
            <a:r>
              <a:rPr lang="en-US" sz="1200" b="1" kern="1200" dirty="0">
                <a:solidFill>
                  <a:sysClr val="windowText" lastClr="000000"/>
                </a:solidFill>
                <a:latin typeface="Aptos" panose="02110004020202020204"/>
              </a:rPr>
              <a:t>IFI 3</a:t>
            </a:r>
            <a:endParaRPr lang="en-GB" sz="1200" b="1" kern="1200" dirty="0">
              <a:solidFill>
                <a:sysClr val="windowText" lastClr="000000"/>
              </a:solidFill>
              <a:latin typeface="Aptos" panose="02110004020202020204"/>
            </a:endParaRPr>
          </a:p>
        </p:txBody>
      </p:sp>
      <p:sp>
        <p:nvSpPr>
          <p:cNvPr id="17" name="Rectangle 16">
            <a:extLst>
              <a:ext uri="{FF2B5EF4-FFF2-40B4-BE49-F238E27FC236}">
                <a16:creationId xmlns:a16="http://schemas.microsoft.com/office/drawing/2014/main" id="{E3B8D74F-2F0B-78C8-DABA-856E1804A69C}"/>
              </a:ext>
            </a:extLst>
          </p:cNvPr>
          <p:cNvSpPr/>
          <p:nvPr/>
        </p:nvSpPr>
        <p:spPr>
          <a:xfrm>
            <a:off x="1567504" y="3042005"/>
            <a:ext cx="841146" cy="384618"/>
          </a:xfrm>
          <a:prstGeom prst="rect">
            <a:avLst/>
          </a:prstGeom>
          <a:solidFill>
            <a:srgbClr val="E3F5F0"/>
          </a:solidFill>
          <a:ln/>
        </p:spPr>
        <p:style>
          <a:lnRef idx="1">
            <a:schemeClr val="accent4"/>
          </a:lnRef>
          <a:fillRef idx="2">
            <a:schemeClr val="accent4"/>
          </a:fillRef>
          <a:effectRef idx="1">
            <a:schemeClr val="accent4"/>
          </a:effectRef>
          <a:fontRef idx="minor">
            <a:schemeClr val="dk1"/>
          </a:fontRef>
        </p:style>
        <p:txBody>
          <a:bodyPr rtlCol="0" anchor="ctr"/>
          <a:lstStyle/>
          <a:p>
            <a:pPr algn="ctr" defTabSz="685800">
              <a:buClrTx/>
            </a:pPr>
            <a:r>
              <a:rPr lang="en-US" sz="1200" b="1" kern="1200" dirty="0">
                <a:solidFill>
                  <a:sysClr val="windowText" lastClr="000000"/>
                </a:solidFill>
                <a:latin typeface="Aptos" panose="02110004020202020204"/>
              </a:rPr>
              <a:t>private finance</a:t>
            </a:r>
            <a:endParaRPr lang="en-GB" sz="1200" b="1" kern="1200" dirty="0">
              <a:solidFill>
                <a:sysClr val="windowText" lastClr="000000"/>
              </a:solidFill>
              <a:latin typeface="Aptos" panose="02110004020202020204"/>
            </a:endParaRPr>
          </a:p>
        </p:txBody>
      </p:sp>
      <p:sp>
        <p:nvSpPr>
          <p:cNvPr id="18" name="Rectangle 17">
            <a:extLst>
              <a:ext uri="{FF2B5EF4-FFF2-40B4-BE49-F238E27FC236}">
                <a16:creationId xmlns:a16="http://schemas.microsoft.com/office/drawing/2014/main" id="{F7CDBD62-E7DB-486A-564D-527DCBE92437}"/>
              </a:ext>
            </a:extLst>
          </p:cNvPr>
          <p:cNvSpPr/>
          <p:nvPr/>
        </p:nvSpPr>
        <p:spPr>
          <a:xfrm>
            <a:off x="421304" y="1342861"/>
            <a:ext cx="846068" cy="477373"/>
          </a:xfrm>
          <a:prstGeom prst="rect">
            <a:avLst/>
          </a:prstGeom>
          <a:solidFill>
            <a:srgbClr val="001938"/>
          </a:solidFill>
          <a:ln>
            <a:solidFill>
              <a:srgbClr val="264F70"/>
            </a:solidFill>
          </a:ln>
        </p:spPr>
        <p:style>
          <a:lnRef idx="1">
            <a:schemeClr val="accent6"/>
          </a:lnRef>
          <a:fillRef idx="3">
            <a:schemeClr val="accent6"/>
          </a:fillRef>
          <a:effectRef idx="2">
            <a:schemeClr val="accent6"/>
          </a:effectRef>
          <a:fontRef idx="minor">
            <a:schemeClr val="lt1"/>
          </a:fontRef>
        </p:style>
        <p:txBody>
          <a:bodyPr rtlCol="0" anchor="ctr"/>
          <a:lstStyle/>
          <a:p>
            <a:pPr algn="ctr" defTabSz="685800">
              <a:buClrTx/>
            </a:pPr>
            <a:r>
              <a:rPr lang="en-GB" sz="1350" kern="1200" dirty="0">
                <a:solidFill>
                  <a:prstClr val="white"/>
                </a:solidFill>
                <a:latin typeface="Aptos" panose="02110004020202020204"/>
              </a:rPr>
              <a:t>projects A-C</a:t>
            </a:r>
          </a:p>
        </p:txBody>
      </p:sp>
      <p:sp>
        <p:nvSpPr>
          <p:cNvPr id="19" name="Rectangle 18">
            <a:extLst>
              <a:ext uri="{FF2B5EF4-FFF2-40B4-BE49-F238E27FC236}">
                <a16:creationId xmlns:a16="http://schemas.microsoft.com/office/drawing/2014/main" id="{77DAD3C7-A0C7-E8A1-F980-2ECD774495A5}"/>
              </a:ext>
            </a:extLst>
          </p:cNvPr>
          <p:cNvSpPr/>
          <p:nvPr/>
        </p:nvSpPr>
        <p:spPr>
          <a:xfrm>
            <a:off x="1589466" y="1350043"/>
            <a:ext cx="841146" cy="425709"/>
          </a:xfrm>
          <a:prstGeom prst="rect">
            <a:avLst/>
          </a:prstGeom>
          <a:solidFill>
            <a:srgbClr val="E3F5F0"/>
          </a:solidFill>
        </p:spPr>
        <p:style>
          <a:lnRef idx="1">
            <a:schemeClr val="accent6"/>
          </a:lnRef>
          <a:fillRef idx="2">
            <a:schemeClr val="accent6"/>
          </a:fillRef>
          <a:effectRef idx="1">
            <a:schemeClr val="accent6"/>
          </a:effectRef>
          <a:fontRef idx="minor">
            <a:schemeClr val="dk1"/>
          </a:fontRef>
        </p:style>
        <p:txBody>
          <a:bodyPr rtlCol="0" anchor="ctr"/>
          <a:lstStyle/>
          <a:p>
            <a:pPr algn="ctr" defTabSz="685800">
              <a:buClrTx/>
            </a:pPr>
            <a:r>
              <a:rPr lang="en-GB" sz="1350" kern="1200" dirty="0">
                <a:solidFill>
                  <a:prstClr val="black"/>
                </a:solidFill>
                <a:latin typeface="Aptos" panose="02110004020202020204"/>
              </a:rPr>
              <a:t>projects D-F</a:t>
            </a:r>
          </a:p>
        </p:txBody>
      </p:sp>
      <p:sp>
        <p:nvSpPr>
          <p:cNvPr id="20" name="Rectangle 19">
            <a:extLst>
              <a:ext uri="{FF2B5EF4-FFF2-40B4-BE49-F238E27FC236}">
                <a16:creationId xmlns:a16="http://schemas.microsoft.com/office/drawing/2014/main" id="{AEFB7C7C-271A-169C-B091-E4B6ADC553D8}"/>
              </a:ext>
            </a:extLst>
          </p:cNvPr>
          <p:cNvSpPr/>
          <p:nvPr/>
        </p:nvSpPr>
        <p:spPr>
          <a:xfrm>
            <a:off x="2614002" y="1823459"/>
            <a:ext cx="846068" cy="396816"/>
          </a:xfrm>
          <a:prstGeom prst="rect">
            <a:avLst/>
          </a:prstGeom>
          <a:solidFill>
            <a:srgbClr val="E3F5F0"/>
          </a:solidFill>
        </p:spPr>
        <p:style>
          <a:lnRef idx="1">
            <a:schemeClr val="accent6"/>
          </a:lnRef>
          <a:fillRef idx="2">
            <a:schemeClr val="accent6"/>
          </a:fillRef>
          <a:effectRef idx="1">
            <a:schemeClr val="accent6"/>
          </a:effectRef>
          <a:fontRef idx="minor">
            <a:schemeClr val="dk1"/>
          </a:fontRef>
        </p:style>
        <p:txBody>
          <a:bodyPr rtlCol="0" anchor="ctr"/>
          <a:lstStyle/>
          <a:p>
            <a:pPr algn="ctr" defTabSz="685800">
              <a:buClrTx/>
            </a:pPr>
            <a:r>
              <a:rPr lang="en-GB" sz="1350" kern="1200" dirty="0">
                <a:solidFill>
                  <a:prstClr val="black"/>
                </a:solidFill>
                <a:latin typeface="Aptos" panose="02110004020202020204"/>
              </a:rPr>
              <a:t>projects G-K</a:t>
            </a:r>
          </a:p>
        </p:txBody>
      </p:sp>
      <p:sp>
        <p:nvSpPr>
          <p:cNvPr id="21" name="Rectangle 20">
            <a:extLst>
              <a:ext uri="{FF2B5EF4-FFF2-40B4-BE49-F238E27FC236}">
                <a16:creationId xmlns:a16="http://schemas.microsoft.com/office/drawing/2014/main" id="{AE578F38-B398-79A7-48F3-668C1E764158}"/>
              </a:ext>
            </a:extLst>
          </p:cNvPr>
          <p:cNvSpPr/>
          <p:nvPr/>
        </p:nvSpPr>
        <p:spPr>
          <a:xfrm>
            <a:off x="3728070" y="1820234"/>
            <a:ext cx="846068" cy="396816"/>
          </a:xfrm>
          <a:prstGeom prst="rect">
            <a:avLst/>
          </a:prstGeom>
          <a:solidFill>
            <a:srgbClr val="E3F5F0"/>
          </a:solidFill>
        </p:spPr>
        <p:style>
          <a:lnRef idx="1">
            <a:schemeClr val="accent6"/>
          </a:lnRef>
          <a:fillRef idx="2">
            <a:schemeClr val="accent6"/>
          </a:fillRef>
          <a:effectRef idx="1">
            <a:schemeClr val="accent6"/>
          </a:effectRef>
          <a:fontRef idx="minor">
            <a:schemeClr val="dk1"/>
          </a:fontRef>
        </p:style>
        <p:txBody>
          <a:bodyPr rtlCol="0" anchor="ctr"/>
          <a:lstStyle/>
          <a:p>
            <a:pPr algn="ctr" defTabSz="685800">
              <a:buClrTx/>
            </a:pPr>
            <a:r>
              <a:rPr lang="en-GB" sz="1350" kern="1200" dirty="0">
                <a:solidFill>
                  <a:prstClr val="black"/>
                </a:solidFill>
                <a:latin typeface="Aptos" panose="02110004020202020204"/>
              </a:rPr>
              <a:t>projects L-O</a:t>
            </a:r>
          </a:p>
        </p:txBody>
      </p:sp>
      <p:sp>
        <p:nvSpPr>
          <p:cNvPr id="22" name="Rectangle 21">
            <a:extLst>
              <a:ext uri="{FF2B5EF4-FFF2-40B4-BE49-F238E27FC236}">
                <a16:creationId xmlns:a16="http://schemas.microsoft.com/office/drawing/2014/main" id="{F25381E8-E0A1-0B3C-7CFD-8BBC8A130248}"/>
              </a:ext>
            </a:extLst>
          </p:cNvPr>
          <p:cNvSpPr/>
          <p:nvPr/>
        </p:nvSpPr>
        <p:spPr>
          <a:xfrm>
            <a:off x="3398856" y="1233136"/>
            <a:ext cx="841145" cy="396816"/>
          </a:xfrm>
          <a:prstGeom prst="rect">
            <a:avLst/>
          </a:prstGeom>
          <a:solidFill>
            <a:srgbClr val="21B784"/>
          </a:solidFill>
        </p:spPr>
        <p:style>
          <a:lnRef idx="1">
            <a:schemeClr val="accent3"/>
          </a:lnRef>
          <a:fillRef idx="2">
            <a:schemeClr val="accent3"/>
          </a:fillRef>
          <a:effectRef idx="1">
            <a:schemeClr val="accent3"/>
          </a:effectRef>
          <a:fontRef idx="minor">
            <a:schemeClr val="dk1"/>
          </a:fontRef>
        </p:style>
        <p:txBody>
          <a:bodyPr rtlCol="0" anchor="ctr"/>
          <a:lstStyle/>
          <a:p>
            <a:pPr algn="ctr" defTabSz="685800">
              <a:buClrTx/>
            </a:pPr>
            <a:r>
              <a:rPr lang="en-GB" sz="1350" kern="1200" dirty="0">
                <a:solidFill>
                  <a:prstClr val="black"/>
                </a:solidFill>
                <a:latin typeface="Aptos" panose="02110004020202020204"/>
              </a:rPr>
              <a:t>projects P-Z</a:t>
            </a:r>
          </a:p>
        </p:txBody>
      </p:sp>
      <p:sp>
        <p:nvSpPr>
          <p:cNvPr id="23" name="Rectangle 22">
            <a:extLst>
              <a:ext uri="{FF2B5EF4-FFF2-40B4-BE49-F238E27FC236}">
                <a16:creationId xmlns:a16="http://schemas.microsoft.com/office/drawing/2014/main" id="{C89EFC1B-232F-4749-E570-E4A49E0FF817}"/>
              </a:ext>
            </a:extLst>
          </p:cNvPr>
          <p:cNvSpPr/>
          <p:nvPr/>
        </p:nvSpPr>
        <p:spPr>
          <a:xfrm>
            <a:off x="442428" y="3705017"/>
            <a:ext cx="846068" cy="396816"/>
          </a:xfrm>
          <a:prstGeom prst="rect">
            <a:avLst/>
          </a:prstGeom>
          <a:solidFill>
            <a:srgbClr val="21B784"/>
          </a:solidFill>
          <a:ln/>
        </p:spPr>
        <p:style>
          <a:lnRef idx="1">
            <a:schemeClr val="accent5"/>
          </a:lnRef>
          <a:fillRef idx="2">
            <a:schemeClr val="accent5"/>
          </a:fillRef>
          <a:effectRef idx="1">
            <a:schemeClr val="accent5"/>
          </a:effectRef>
          <a:fontRef idx="minor">
            <a:schemeClr val="dk1"/>
          </a:fontRef>
        </p:style>
        <p:txBody>
          <a:bodyPr rtlCol="0" anchor="ctr"/>
          <a:lstStyle/>
          <a:p>
            <a:pPr algn="ctr" defTabSz="685800">
              <a:buClrTx/>
            </a:pPr>
            <a:r>
              <a:rPr lang="en-GB" sz="1200" b="1" kern="1200" dirty="0">
                <a:solidFill>
                  <a:sysClr val="windowText" lastClr="000000"/>
                </a:solidFill>
                <a:latin typeface="Aptos" panose="02110004020202020204"/>
              </a:rPr>
              <a:t>green bonds</a:t>
            </a:r>
          </a:p>
        </p:txBody>
      </p:sp>
      <p:sp>
        <p:nvSpPr>
          <p:cNvPr id="24" name="Rectangle 23">
            <a:extLst>
              <a:ext uri="{FF2B5EF4-FFF2-40B4-BE49-F238E27FC236}">
                <a16:creationId xmlns:a16="http://schemas.microsoft.com/office/drawing/2014/main" id="{C09B66D4-4365-2762-3EAA-C4010F529A98}"/>
              </a:ext>
            </a:extLst>
          </p:cNvPr>
          <p:cNvSpPr/>
          <p:nvPr/>
        </p:nvSpPr>
        <p:spPr>
          <a:xfrm>
            <a:off x="5179833" y="3135965"/>
            <a:ext cx="897512" cy="371367"/>
          </a:xfrm>
          <a:prstGeom prst="rect">
            <a:avLst/>
          </a:prstGeom>
          <a:solidFill>
            <a:srgbClr val="E3F5F0"/>
          </a:solidFill>
          <a:ln/>
        </p:spPr>
        <p:style>
          <a:lnRef idx="1">
            <a:schemeClr val="accent4"/>
          </a:lnRef>
          <a:fillRef idx="2">
            <a:schemeClr val="accent4"/>
          </a:fillRef>
          <a:effectRef idx="1">
            <a:schemeClr val="accent4"/>
          </a:effectRef>
          <a:fontRef idx="minor">
            <a:schemeClr val="dk1"/>
          </a:fontRef>
        </p:style>
        <p:txBody>
          <a:bodyPr rtlCol="0" anchor="ctr"/>
          <a:lstStyle/>
          <a:p>
            <a:pPr algn="ctr" defTabSz="685800">
              <a:buClrTx/>
            </a:pPr>
            <a:r>
              <a:rPr lang="en-US" sz="1200" b="1" kern="1200" dirty="0">
                <a:solidFill>
                  <a:sysClr val="windowText" lastClr="000000"/>
                </a:solidFill>
                <a:latin typeface="Aptos" panose="02110004020202020204"/>
              </a:rPr>
              <a:t>climate financiers</a:t>
            </a:r>
            <a:endParaRPr lang="en-GB" sz="1200" b="1" kern="1200" dirty="0">
              <a:solidFill>
                <a:sysClr val="windowText" lastClr="000000"/>
              </a:solidFill>
              <a:latin typeface="Aptos" panose="02110004020202020204"/>
            </a:endParaRPr>
          </a:p>
        </p:txBody>
      </p:sp>
      <p:sp>
        <p:nvSpPr>
          <p:cNvPr id="25" name="TextBox 24">
            <a:extLst>
              <a:ext uri="{FF2B5EF4-FFF2-40B4-BE49-F238E27FC236}">
                <a16:creationId xmlns:a16="http://schemas.microsoft.com/office/drawing/2014/main" id="{B0E97904-8A1A-0FD3-1F8A-C52C275CB375}"/>
              </a:ext>
            </a:extLst>
          </p:cNvPr>
          <p:cNvSpPr txBox="1"/>
          <p:nvPr/>
        </p:nvSpPr>
        <p:spPr>
          <a:xfrm>
            <a:off x="1760399" y="809880"/>
            <a:ext cx="1610373" cy="300082"/>
          </a:xfrm>
          <a:prstGeom prst="rect">
            <a:avLst/>
          </a:prstGeom>
          <a:noFill/>
        </p:spPr>
        <p:txBody>
          <a:bodyPr wrap="square">
            <a:spAutoFit/>
          </a:bodyPr>
          <a:lstStyle/>
          <a:p>
            <a:pPr defTabSz="685800">
              <a:buClrTx/>
            </a:pPr>
            <a:r>
              <a:rPr lang="en-US" sz="1350" b="1" u="sng" kern="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CURRENT STATUS</a:t>
            </a:r>
          </a:p>
        </p:txBody>
      </p:sp>
      <p:sp>
        <p:nvSpPr>
          <p:cNvPr id="26" name="Rectangle 25">
            <a:extLst>
              <a:ext uri="{FF2B5EF4-FFF2-40B4-BE49-F238E27FC236}">
                <a16:creationId xmlns:a16="http://schemas.microsoft.com/office/drawing/2014/main" id="{D5256991-A386-B58B-6AD6-0DAC67E260BA}"/>
              </a:ext>
            </a:extLst>
          </p:cNvPr>
          <p:cNvSpPr/>
          <p:nvPr/>
        </p:nvSpPr>
        <p:spPr>
          <a:xfrm>
            <a:off x="6604771" y="3153951"/>
            <a:ext cx="718235" cy="374241"/>
          </a:xfrm>
          <a:prstGeom prst="rect">
            <a:avLst/>
          </a:prstGeom>
          <a:solidFill>
            <a:srgbClr val="E3F5F0"/>
          </a:solidFill>
          <a:ln/>
        </p:spPr>
        <p:style>
          <a:lnRef idx="1">
            <a:schemeClr val="accent4"/>
          </a:lnRef>
          <a:fillRef idx="2">
            <a:schemeClr val="accent4"/>
          </a:fillRef>
          <a:effectRef idx="1">
            <a:schemeClr val="accent4"/>
          </a:effectRef>
          <a:fontRef idx="minor">
            <a:schemeClr val="dk1"/>
          </a:fontRef>
        </p:style>
        <p:txBody>
          <a:bodyPr rtlCol="0" anchor="ctr"/>
          <a:lstStyle/>
          <a:p>
            <a:pPr algn="ctr" defTabSz="685800">
              <a:buClrTx/>
            </a:pPr>
            <a:r>
              <a:rPr lang="en-US" sz="1200" b="1" kern="1200" dirty="0">
                <a:solidFill>
                  <a:sysClr val="windowText" lastClr="000000"/>
                </a:solidFill>
                <a:latin typeface="Aptos" panose="02110004020202020204"/>
              </a:rPr>
              <a:t>IFI 1, 2, 3</a:t>
            </a:r>
            <a:endParaRPr lang="en-GB" sz="1200" b="1" kern="1200" dirty="0">
              <a:solidFill>
                <a:sysClr val="windowText" lastClr="000000"/>
              </a:solidFill>
              <a:latin typeface="Aptos" panose="02110004020202020204"/>
            </a:endParaRPr>
          </a:p>
        </p:txBody>
      </p:sp>
      <p:sp>
        <p:nvSpPr>
          <p:cNvPr id="27" name="Rectangle 26">
            <a:extLst>
              <a:ext uri="{FF2B5EF4-FFF2-40B4-BE49-F238E27FC236}">
                <a16:creationId xmlns:a16="http://schemas.microsoft.com/office/drawing/2014/main" id="{2272A5E6-2ECD-1F51-F9ED-0A6818E01CC5}"/>
              </a:ext>
            </a:extLst>
          </p:cNvPr>
          <p:cNvSpPr/>
          <p:nvPr/>
        </p:nvSpPr>
        <p:spPr>
          <a:xfrm>
            <a:off x="7971851" y="3171246"/>
            <a:ext cx="686454" cy="359131"/>
          </a:xfrm>
          <a:prstGeom prst="rect">
            <a:avLst/>
          </a:prstGeom>
          <a:solidFill>
            <a:srgbClr val="E3F5F0"/>
          </a:solidFill>
          <a:ln/>
        </p:spPr>
        <p:style>
          <a:lnRef idx="1">
            <a:schemeClr val="accent4"/>
          </a:lnRef>
          <a:fillRef idx="2">
            <a:schemeClr val="accent4"/>
          </a:fillRef>
          <a:effectRef idx="1">
            <a:schemeClr val="accent4"/>
          </a:effectRef>
          <a:fontRef idx="minor">
            <a:schemeClr val="dk1"/>
          </a:fontRef>
        </p:style>
        <p:txBody>
          <a:bodyPr rtlCol="0" anchor="ctr"/>
          <a:lstStyle/>
          <a:p>
            <a:pPr algn="ctr" defTabSz="685800">
              <a:buClrTx/>
            </a:pPr>
            <a:r>
              <a:rPr lang="en-US" sz="1050" b="1" kern="1200" dirty="0">
                <a:solidFill>
                  <a:sysClr val="windowText" lastClr="000000"/>
                </a:solidFill>
                <a:latin typeface="Aptos" panose="02110004020202020204"/>
              </a:rPr>
              <a:t>private finance</a:t>
            </a:r>
            <a:endParaRPr lang="en-GB" sz="1050" b="1" kern="1200" dirty="0">
              <a:solidFill>
                <a:sysClr val="windowText" lastClr="000000"/>
              </a:solidFill>
              <a:latin typeface="Aptos" panose="02110004020202020204"/>
            </a:endParaRPr>
          </a:p>
        </p:txBody>
      </p:sp>
      <p:sp>
        <p:nvSpPr>
          <p:cNvPr id="28" name="Rectangle 27">
            <a:extLst>
              <a:ext uri="{FF2B5EF4-FFF2-40B4-BE49-F238E27FC236}">
                <a16:creationId xmlns:a16="http://schemas.microsoft.com/office/drawing/2014/main" id="{95F0D155-AF7A-B762-1B90-3C5474912760}"/>
              </a:ext>
            </a:extLst>
          </p:cNvPr>
          <p:cNvSpPr/>
          <p:nvPr/>
        </p:nvSpPr>
        <p:spPr>
          <a:xfrm>
            <a:off x="5182994" y="1605870"/>
            <a:ext cx="3398559" cy="295908"/>
          </a:xfrm>
          <a:prstGeom prst="rect">
            <a:avLst/>
          </a:prstGeom>
          <a:solidFill>
            <a:srgbClr val="FFFFFF"/>
          </a:solidFill>
          <a:ln w="38100">
            <a:solidFill>
              <a:srgbClr val="21B78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r>
              <a:rPr lang="en-US" sz="1200" b="1" kern="1200" dirty="0">
                <a:solidFill>
                  <a:sysClr val="windowText" lastClr="000000"/>
                </a:solidFill>
                <a:latin typeface="Aptos" panose="02110004020202020204"/>
              </a:rPr>
              <a:t>Initial Principles</a:t>
            </a:r>
            <a:endParaRPr lang="en-GB" sz="1200" b="1" kern="1200" dirty="0">
              <a:solidFill>
                <a:sysClr val="windowText" lastClr="000000"/>
              </a:solidFill>
              <a:latin typeface="Aptos" panose="02110004020202020204"/>
            </a:endParaRPr>
          </a:p>
        </p:txBody>
      </p:sp>
      <p:sp>
        <p:nvSpPr>
          <p:cNvPr id="29" name="Rectangle 28">
            <a:extLst>
              <a:ext uri="{FF2B5EF4-FFF2-40B4-BE49-F238E27FC236}">
                <a16:creationId xmlns:a16="http://schemas.microsoft.com/office/drawing/2014/main" id="{E53EFCDD-171B-BCF3-51AE-165BE9F27C85}"/>
              </a:ext>
            </a:extLst>
          </p:cNvPr>
          <p:cNvSpPr/>
          <p:nvPr/>
        </p:nvSpPr>
        <p:spPr>
          <a:xfrm>
            <a:off x="7489133" y="2012901"/>
            <a:ext cx="1097220" cy="210531"/>
          </a:xfrm>
          <a:prstGeom prst="rect">
            <a:avLst/>
          </a:prstGeom>
          <a:solidFill>
            <a:srgbClr val="FFFFFF"/>
          </a:solidFill>
          <a:ln w="38100">
            <a:solidFill>
              <a:srgbClr val="21B78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r>
              <a:rPr lang="en-US" sz="1200" b="1" kern="1200" dirty="0">
                <a:solidFill>
                  <a:sysClr val="windowText" lastClr="000000"/>
                </a:solidFill>
                <a:latin typeface="Aptos" panose="02110004020202020204"/>
              </a:rPr>
              <a:t>Guidelines</a:t>
            </a:r>
            <a:endParaRPr lang="en-GB" sz="1200" b="1" kern="1200" dirty="0">
              <a:solidFill>
                <a:sysClr val="windowText" lastClr="000000"/>
              </a:solidFill>
              <a:latin typeface="Aptos" panose="02110004020202020204"/>
            </a:endParaRPr>
          </a:p>
        </p:txBody>
      </p:sp>
      <p:sp>
        <p:nvSpPr>
          <p:cNvPr id="33" name="Rectangle 32">
            <a:extLst>
              <a:ext uri="{FF2B5EF4-FFF2-40B4-BE49-F238E27FC236}">
                <a16:creationId xmlns:a16="http://schemas.microsoft.com/office/drawing/2014/main" id="{6FA9F18F-4557-DAFA-AD2D-62712CBE8181}"/>
              </a:ext>
            </a:extLst>
          </p:cNvPr>
          <p:cNvSpPr/>
          <p:nvPr/>
        </p:nvSpPr>
        <p:spPr>
          <a:xfrm>
            <a:off x="5179833" y="1188283"/>
            <a:ext cx="3387303" cy="311011"/>
          </a:xfrm>
          <a:prstGeom prst="rect">
            <a:avLst/>
          </a:prstGeom>
          <a:solidFill>
            <a:srgbClr val="264F70"/>
          </a:solidFill>
        </p:spPr>
        <p:style>
          <a:lnRef idx="1">
            <a:schemeClr val="accent6"/>
          </a:lnRef>
          <a:fillRef idx="3">
            <a:schemeClr val="accent6"/>
          </a:fillRef>
          <a:effectRef idx="2">
            <a:schemeClr val="accent6"/>
          </a:effectRef>
          <a:fontRef idx="minor">
            <a:schemeClr val="lt1"/>
          </a:fontRef>
        </p:style>
        <p:txBody>
          <a:bodyPr rtlCol="0" anchor="ctr"/>
          <a:lstStyle/>
          <a:p>
            <a:pPr algn="ctr" defTabSz="685800">
              <a:buClrTx/>
            </a:pPr>
            <a:r>
              <a:rPr lang="en-GB" sz="1350" kern="1200" dirty="0">
                <a:solidFill>
                  <a:prstClr val="white"/>
                </a:solidFill>
                <a:latin typeface="Aptos" panose="02110004020202020204"/>
              </a:rPr>
              <a:t>projects A-Z</a:t>
            </a:r>
          </a:p>
        </p:txBody>
      </p:sp>
      <p:sp>
        <p:nvSpPr>
          <p:cNvPr id="36" name="Rectangle 35">
            <a:extLst>
              <a:ext uri="{FF2B5EF4-FFF2-40B4-BE49-F238E27FC236}">
                <a16:creationId xmlns:a16="http://schemas.microsoft.com/office/drawing/2014/main" id="{F44229FC-EDCF-9EF6-9A47-132B04287E52}"/>
              </a:ext>
            </a:extLst>
          </p:cNvPr>
          <p:cNvSpPr/>
          <p:nvPr/>
        </p:nvSpPr>
        <p:spPr>
          <a:xfrm>
            <a:off x="5198971" y="2367149"/>
            <a:ext cx="3403992" cy="416861"/>
          </a:xfrm>
          <a:prstGeom prst="rect">
            <a:avLst/>
          </a:prstGeom>
          <a:solidFill>
            <a:srgbClr val="FFFFFF"/>
          </a:solidFill>
          <a:ln w="38100">
            <a:solidFill>
              <a:srgbClr val="21B78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r>
              <a:rPr lang="en-US" sz="1200" b="1" kern="1200" dirty="0">
                <a:solidFill>
                  <a:sysClr val="windowText" lastClr="000000"/>
                </a:solidFill>
                <a:latin typeface="Aptos" panose="02110004020202020204"/>
              </a:rPr>
              <a:t>motivated choice of one methodology</a:t>
            </a:r>
          </a:p>
          <a:p>
            <a:pPr algn="ctr" defTabSz="685800">
              <a:buClrTx/>
            </a:pPr>
            <a:r>
              <a:rPr lang="en-US" sz="975" b="1" kern="1200" dirty="0">
                <a:solidFill>
                  <a:sysClr val="windowText" lastClr="000000"/>
                </a:solidFill>
                <a:latin typeface="Aptos" panose="02110004020202020204"/>
              </a:rPr>
              <a:t>EU Taxonomy OR Common OR Hybrid OR Other</a:t>
            </a:r>
            <a:endParaRPr lang="en-GB" sz="975" b="1" kern="1200" dirty="0">
              <a:solidFill>
                <a:sysClr val="windowText" lastClr="000000"/>
              </a:solidFill>
              <a:latin typeface="Aptos" panose="02110004020202020204"/>
            </a:endParaRPr>
          </a:p>
        </p:txBody>
      </p:sp>
      <p:sp>
        <p:nvSpPr>
          <p:cNvPr id="38" name="Rectangle 37">
            <a:extLst>
              <a:ext uri="{FF2B5EF4-FFF2-40B4-BE49-F238E27FC236}">
                <a16:creationId xmlns:a16="http://schemas.microsoft.com/office/drawing/2014/main" id="{0FA09F44-BED9-77BF-F7B0-666F8D456D5D}"/>
              </a:ext>
            </a:extLst>
          </p:cNvPr>
          <p:cNvSpPr/>
          <p:nvPr/>
        </p:nvSpPr>
        <p:spPr>
          <a:xfrm>
            <a:off x="5205415" y="4091447"/>
            <a:ext cx="3379418" cy="196267"/>
          </a:xfrm>
          <a:prstGeom prst="rect">
            <a:avLst/>
          </a:prstGeom>
          <a:solidFill>
            <a:srgbClr val="21B784"/>
          </a:solidFill>
          <a:ln/>
        </p:spPr>
        <p:style>
          <a:lnRef idx="1">
            <a:schemeClr val="accent5"/>
          </a:lnRef>
          <a:fillRef idx="2">
            <a:schemeClr val="accent5"/>
          </a:fillRef>
          <a:effectRef idx="1">
            <a:schemeClr val="accent5"/>
          </a:effectRef>
          <a:fontRef idx="minor">
            <a:schemeClr val="dk1"/>
          </a:fontRef>
        </p:style>
        <p:txBody>
          <a:bodyPr rtlCol="0" anchor="ctr"/>
          <a:lstStyle/>
          <a:p>
            <a:pPr algn="ctr" defTabSz="685800">
              <a:buClrTx/>
            </a:pPr>
            <a:r>
              <a:rPr lang="en-GB" sz="1200" b="1" kern="1200" dirty="0">
                <a:solidFill>
                  <a:sysClr val="windowText" lastClr="000000"/>
                </a:solidFill>
                <a:latin typeface="Aptos" panose="02110004020202020204"/>
              </a:rPr>
              <a:t>green bonds</a:t>
            </a:r>
          </a:p>
        </p:txBody>
      </p:sp>
      <p:sp>
        <p:nvSpPr>
          <p:cNvPr id="39" name="Rectangle 38">
            <a:extLst>
              <a:ext uri="{FF2B5EF4-FFF2-40B4-BE49-F238E27FC236}">
                <a16:creationId xmlns:a16="http://schemas.microsoft.com/office/drawing/2014/main" id="{7E4C12C8-7235-CBB0-8206-392E5B547A03}"/>
              </a:ext>
            </a:extLst>
          </p:cNvPr>
          <p:cNvSpPr/>
          <p:nvPr/>
        </p:nvSpPr>
        <p:spPr>
          <a:xfrm>
            <a:off x="430165" y="2447052"/>
            <a:ext cx="841146" cy="424385"/>
          </a:xfrm>
          <a:prstGeom prst="rect">
            <a:avLst/>
          </a:prstGeom>
          <a:solidFill>
            <a:srgbClr val="E3F5F0"/>
          </a:solidFill>
          <a:ln w="38100">
            <a:solidFill>
              <a:srgbClr val="21B78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r>
              <a:rPr lang="en-US" sz="1200" b="1" kern="1200" dirty="0">
                <a:solidFill>
                  <a:sysClr val="windowText" lastClr="000000"/>
                </a:solidFill>
                <a:latin typeface="Aptos" panose="02110004020202020204"/>
              </a:rPr>
              <a:t>EU </a:t>
            </a:r>
            <a:r>
              <a:rPr lang="en-US" sz="1100" b="1" kern="1200" dirty="0">
                <a:solidFill>
                  <a:sysClr val="windowText" lastClr="000000"/>
                </a:solidFill>
                <a:latin typeface="Aptos" panose="02110004020202020204"/>
              </a:rPr>
              <a:t>Taxonomy</a:t>
            </a:r>
            <a:endParaRPr lang="en-GB" sz="1100" b="1" kern="1200" dirty="0">
              <a:solidFill>
                <a:sysClr val="windowText" lastClr="000000"/>
              </a:solidFill>
              <a:latin typeface="Aptos" panose="02110004020202020204"/>
            </a:endParaRPr>
          </a:p>
        </p:txBody>
      </p:sp>
      <p:sp>
        <p:nvSpPr>
          <p:cNvPr id="40" name="Rectangle 39">
            <a:extLst>
              <a:ext uri="{FF2B5EF4-FFF2-40B4-BE49-F238E27FC236}">
                <a16:creationId xmlns:a16="http://schemas.microsoft.com/office/drawing/2014/main" id="{2430B0F0-5941-CCD1-92BD-CCB09C72D1BF}"/>
              </a:ext>
            </a:extLst>
          </p:cNvPr>
          <p:cNvSpPr/>
          <p:nvPr/>
        </p:nvSpPr>
        <p:spPr>
          <a:xfrm>
            <a:off x="2624993" y="2356251"/>
            <a:ext cx="841144" cy="422286"/>
          </a:xfrm>
          <a:prstGeom prst="rect">
            <a:avLst/>
          </a:prstGeom>
          <a:solidFill>
            <a:srgbClr val="E3F5F0"/>
          </a:solidFill>
          <a:ln w="38100">
            <a:solidFill>
              <a:srgbClr val="21B78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r>
              <a:rPr lang="en-US" sz="1200" b="1" kern="1200" dirty="0">
                <a:solidFill>
                  <a:sysClr val="windowText" lastClr="000000"/>
                </a:solidFill>
                <a:latin typeface="Aptos" panose="02110004020202020204"/>
              </a:rPr>
              <a:t>ASEAN </a:t>
            </a:r>
            <a:r>
              <a:rPr lang="en-US" sz="1100" b="1" kern="1200" dirty="0">
                <a:solidFill>
                  <a:sysClr val="windowText" lastClr="000000"/>
                </a:solidFill>
                <a:latin typeface="Aptos" panose="02110004020202020204"/>
              </a:rPr>
              <a:t>Taxonomy</a:t>
            </a:r>
            <a:endParaRPr lang="en-GB" sz="1100" b="1" kern="1200" dirty="0">
              <a:solidFill>
                <a:sysClr val="windowText" lastClr="000000"/>
              </a:solidFill>
              <a:latin typeface="Aptos" panose="02110004020202020204"/>
            </a:endParaRPr>
          </a:p>
        </p:txBody>
      </p:sp>
      <p:sp>
        <p:nvSpPr>
          <p:cNvPr id="41" name="Rectangle 40">
            <a:extLst>
              <a:ext uri="{FF2B5EF4-FFF2-40B4-BE49-F238E27FC236}">
                <a16:creationId xmlns:a16="http://schemas.microsoft.com/office/drawing/2014/main" id="{98883F1A-4EF7-2D51-22C8-7BC5A636BC87}"/>
              </a:ext>
            </a:extLst>
          </p:cNvPr>
          <p:cNvSpPr/>
          <p:nvPr/>
        </p:nvSpPr>
        <p:spPr>
          <a:xfrm>
            <a:off x="3732994" y="2354436"/>
            <a:ext cx="841144" cy="424385"/>
          </a:xfrm>
          <a:prstGeom prst="rect">
            <a:avLst/>
          </a:prstGeom>
          <a:solidFill>
            <a:srgbClr val="E3F5F0"/>
          </a:solidFill>
          <a:ln w="38100">
            <a:solidFill>
              <a:srgbClr val="21B78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r>
              <a:rPr lang="en-US" sz="1200" b="1" kern="1200" dirty="0">
                <a:solidFill>
                  <a:sysClr val="windowText" lastClr="000000"/>
                </a:solidFill>
                <a:latin typeface="Aptos" panose="02110004020202020204"/>
              </a:rPr>
              <a:t>Common Principles</a:t>
            </a:r>
            <a:endParaRPr lang="en-GB" sz="1200" b="1" kern="1200" dirty="0">
              <a:solidFill>
                <a:sysClr val="windowText" lastClr="000000"/>
              </a:solidFill>
              <a:latin typeface="Aptos" panose="02110004020202020204"/>
            </a:endParaRPr>
          </a:p>
        </p:txBody>
      </p:sp>
      <p:sp>
        <p:nvSpPr>
          <p:cNvPr id="43" name="Rectangle 42">
            <a:extLst>
              <a:ext uri="{FF2B5EF4-FFF2-40B4-BE49-F238E27FC236}">
                <a16:creationId xmlns:a16="http://schemas.microsoft.com/office/drawing/2014/main" id="{818FF553-BA5D-F135-4CF1-23DAAD984AA9}"/>
              </a:ext>
            </a:extLst>
          </p:cNvPr>
          <p:cNvSpPr/>
          <p:nvPr/>
        </p:nvSpPr>
        <p:spPr>
          <a:xfrm>
            <a:off x="5215658" y="4425124"/>
            <a:ext cx="3387305" cy="609303"/>
          </a:xfrm>
          <a:prstGeom prst="rect">
            <a:avLst/>
          </a:prstGeom>
          <a:solidFill>
            <a:srgbClr val="E3F5F0"/>
          </a:solidFill>
          <a:ln>
            <a:noFill/>
          </a:ln>
        </p:spPr>
        <p:style>
          <a:lnRef idx="0">
            <a:scrgbClr r="0" g="0" b="0"/>
          </a:lnRef>
          <a:fillRef idx="0">
            <a:scrgbClr r="0" g="0" b="0"/>
          </a:fillRef>
          <a:effectRef idx="0">
            <a:scrgbClr r="0" g="0" b="0"/>
          </a:effectRef>
          <a:fontRef idx="minor">
            <a:schemeClr val="lt1"/>
          </a:fontRef>
        </p:style>
        <p:txBody>
          <a:bodyPr rtlCol="0" anchor="ctr"/>
          <a:lstStyle/>
          <a:p>
            <a:pPr marL="214313" indent="-214313" defTabSz="685800">
              <a:buClrTx/>
              <a:buFont typeface="Arial" panose="020B0604020202020204" pitchFamily="34" charset="0"/>
              <a:buChar char="•"/>
            </a:pPr>
            <a:r>
              <a:rPr lang="en-GB" sz="1200" kern="1200" dirty="0">
                <a:solidFill>
                  <a:sysClr val="windowText" lastClr="000000"/>
                </a:solidFill>
                <a:latin typeface="Aptos" panose="02110004020202020204"/>
              </a:rPr>
              <a:t>respects choice of different methodologies, </a:t>
            </a:r>
          </a:p>
          <a:p>
            <a:pPr marL="214313" indent="-214313" defTabSz="685800">
              <a:buClrTx/>
              <a:buFont typeface="Arial" panose="020B0604020202020204" pitchFamily="34" charset="0"/>
              <a:buChar char="•"/>
            </a:pPr>
            <a:r>
              <a:rPr lang="en-GB" sz="1200" kern="1200" dirty="0">
                <a:solidFill>
                  <a:sysClr val="windowText" lastClr="000000"/>
                </a:solidFill>
                <a:latin typeface="Aptos" panose="02110004020202020204"/>
              </a:rPr>
              <a:t>facilitates co-financing and securitization </a:t>
            </a:r>
          </a:p>
          <a:p>
            <a:pPr marL="214313" indent="-214313" defTabSz="685800">
              <a:buClrTx/>
              <a:buFont typeface="Arial" panose="020B0604020202020204" pitchFamily="34" charset="0"/>
              <a:buChar char="•"/>
            </a:pPr>
            <a:r>
              <a:rPr lang="en-GB" sz="1200" kern="1200" dirty="0">
                <a:solidFill>
                  <a:sysClr val="windowText" lastClr="000000"/>
                </a:solidFill>
                <a:latin typeface="Aptos" panose="02110004020202020204"/>
              </a:rPr>
              <a:t>enables access to climate finance</a:t>
            </a:r>
          </a:p>
        </p:txBody>
      </p:sp>
      <p:sp>
        <p:nvSpPr>
          <p:cNvPr id="44" name="Rectangle 43">
            <a:extLst>
              <a:ext uri="{FF2B5EF4-FFF2-40B4-BE49-F238E27FC236}">
                <a16:creationId xmlns:a16="http://schemas.microsoft.com/office/drawing/2014/main" id="{CDF6120D-7D99-3CCE-3D8E-09CA2F1924E9}"/>
              </a:ext>
            </a:extLst>
          </p:cNvPr>
          <p:cNvSpPr/>
          <p:nvPr/>
        </p:nvSpPr>
        <p:spPr>
          <a:xfrm>
            <a:off x="559167" y="4171544"/>
            <a:ext cx="4119178" cy="650718"/>
          </a:xfrm>
          <a:prstGeom prst="rect">
            <a:avLst/>
          </a:prstGeom>
          <a:solidFill>
            <a:srgbClr val="E3F5F0">
              <a:alpha val="49804"/>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214313" indent="-214313" defTabSz="685800">
              <a:buClrTx/>
              <a:buFont typeface="Arial" panose="020B0604020202020204" pitchFamily="34" charset="0"/>
              <a:buChar char="•"/>
            </a:pPr>
            <a:r>
              <a:rPr lang="en-GB" sz="1200" kern="1200" dirty="0">
                <a:solidFill>
                  <a:sysClr val="windowText" lastClr="000000"/>
                </a:solidFill>
                <a:latin typeface="Aptos" panose="02110004020202020204"/>
              </a:rPr>
              <a:t>respects choice of different methodologies </a:t>
            </a:r>
          </a:p>
          <a:p>
            <a:pPr marL="214313" indent="-214313" defTabSz="685800">
              <a:buClrTx/>
              <a:buFont typeface="Arial" panose="020B0604020202020204" pitchFamily="34" charset="0"/>
              <a:buChar char="•"/>
            </a:pPr>
            <a:r>
              <a:rPr lang="en-GB" sz="1200" kern="1200" dirty="0">
                <a:solidFill>
                  <a:sysClr val="windowText" lastClr="000000"/>
                </a:solidFill>
                <a:latin typeface="Aptos" panose="02110004020202020204"/>
              </a:rPr>
              <a:t>difficulties in co-financing, some projects left out</a:t>
            </a:r>
          </a:p>
          <a:p>
            <a:pPr marL="214313" indent="-214313" defTabSz="685800">
              <a:buClrTx/>
              <a:buFont typeface="Arial" panose="020B0604020202020204" pitchFamily="34" charset="0"/>
              <a:buChar char="•"/>
            </a:pPr>
            <a:r>
              <a:rPr lang="en-GB" sz="1200" kern="1200" dirty="0">
                <a:solidFill>
                  <a:sysClr val="windowText" lastClr="000000"/>
                </a:solidFill>
                <a:latin typeface="Aptos" panose="02110004020202020204"/>
              </a:rPr>
              <a:t>climate financiers are reluctant</a:t>
            </a:r>
          </a:p>
        </p:txBody>
      </p:sp>
      <p:sp>
        <p:nvSpPr>
          <p:cNvPr id="53" name="Cross 52">
            <a:extLst>
              <a:ext uri="{FF2B5EF4-FFF2-40B4-BE49-F238E27FC236}">
                <a16:creationId xmlns:a16="http://schemas.microsoft.com/office/drawing/2014/main" id="{4EFF59F4-84F7-30EF-4818-29BB26E2AC8D}"/>
              </a:ext>
            </a:extLst>
          </p:cNvPr>
          <p:cNvSpPr/>
          <p:nvPr/>
        </p:nvSpPr>
        <p:spPr>
          <a:xfrm>
            <a:off x="6228612" y="3194173"/>
            <a:ext cx="224892" cy="243987"/>
          </a:xfrm>
          <a:prstGeom prst="plus">
            <a:avLst>
              <a:gd name="adj" fmla="val 38097"/>
            </a:avLst>
          </a:prstGeom>
          <a:ln>
            <a:solidFill>
              <a:schemeClr val="bg1">
                <a:lumMod val="5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defTabSz="685800">
              <a:buClrTx/>
            </a:pPr>
            <a:endParaRPr lang="en-GB" sz="1200" b="1" kern="1200">
              <a:solidFill>
                <a:sysClr val="windowText" lastClr="000000"/>
              </a:solidFill>
              <a:latin typeface="Aptos" panose="02110004020202020204"/>
            </a:endParaRPr>
          </a:p>
        </p:txBody>
      </p:sp>
      <p:sp>
        <p:nvSpPr>
          <p:cNvPr id="54" name="Cross 53">
            <a:extLst>
              <a:ext uri="{FF2B5EF4-FFF2-40B4-BE49-F238E27FC236}">
                <a16:creationId xmlns:a16="http://schemas.microsoft.com/office/drawing/2014/main" id="{814A067C-A88B-4EF5-18F6-EE6DAACE9252}"/>
              </a:ext>
            </a:extLst>
          </p:cNvPr>
          <p:cNvSpPr/>
          <p:nvPr/>
        </p:nvSpPr>
        <p:spPr>
          <a:xfrm>
            <a:off x="7574726" y="3189631"/>
            <a:ext cx="224892" cy="243987"/>
          </a:xfrm>
          <a:prstGeom prst="plus">
            <a:avLst>
              <a:gd name="adj" fmla="val 38097"/>
            </a:avLst>
          </a:prstGeom>
          <a:ln>
            <a:solidFill>
              <a:schemeClr val="bg1">
                <a:lumMod val="5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defTabSz="685800">
              <a:buClrTx/>
            </a:pPr>
            <a:endParaRPr lang="en-GB" sz="1200" b="1" kern="1200">
              <a:solidFill>
                <a:sysClr val="windowText" lastClr="000000"/>
              </a:solidFill>
              <a:latin typeface="Aptos" panose="02110004020202020204"/>
            </a:endParaRPr>
          </a:p>
        </p:txBody>
      </p:sp>
      <p:sp>
        <p:nvSpPr>
          <p:cNvPr id="62" name="Rectangle 61">
            <a:extLst>
              <a:ext uri="{FF2B5EF4-FFF2-40B4-BE49-F238E27FC236}">
                <a16:creationId xmlns:a16="http://schemas.microsoft.com/office/drawing/2014/main" id="{F44B6DE8-E362-F8C0-9677-3018FFE1B02D}"/>
              </a:ext>
            </a:extLst>
          </p:cNvPr>
          <p:cNvSpPr/>
          <p:nvPr/>
        </p:nvSpPr>
        <p:spPr>
          <a:xfrm>
            <a:off x="440079" y="3371523"/>
            <a:ext cx="841146" cy="168026"/>
          </a:xfrm>
          <a:prstGeom prst="rect">
            <a:avLst/>
          </a:prstGeom>
          <a:solidFill>
            <a:srgbClr val="21B784"/>
          </a:solidFill>
          <a:ln/>
        </p:spPr>
        <p:style>
          <a:lnRef idx="1">
            <a:schemeClr val="accent5"/>
          </a:lnRef>
          <a:fillRef idx="2">
            <a:schemeClr val="accent5"/>
          </a:fillRef>
          <a:effectRef idx="1">
            <a:schemeClr val="accent5"/>
          </a:effectRef>
          <a:fontRef idx="minor">
            <a:schemeClr val="dk1"/>
          </a:fontRef>
        </p:style>
        <p:txBody>
          <a:bodyPr rtlCol="0" anchor="ctr"/>
          <a:lstStyle/>
          <a:p>
            <a:pPr algn="ctr" defTabSz="685800">
              <a:buClrTx/>
            </a:pPr>
            <a:r>
              <a:rPr lang="en-GB" sz="1200" b="1" kern="1200" dirty="0">
                <a:solidFill>
                  <a:sysClr val="windowText" lastClr="000000"/>
                </a:solidFill>
                <a:latin typeface="Aptos" panose="02110004020202020204"/>
              </a:rPr>
              <a:t>financing</a:t>
            </a:r>
          </a:p>
        </p:txBody>
      </p:sp>
      <p:sp>
        <p:nvSpPr>
          <p:cNvPr id="63" name="Rectangle 62">
            <a:extLst>
              <a:ext uri="{FF2B5EF4-FFF2-40B4-BE49-F238E27FC236}">
                <a16:creationId xmlns:a16="http://schemas.microsoft.com/office/drawing/2014/main" id="{51525D8F-DD2D-90E6-E91B-821BD7C4186E}"/>
              </a:ext>
            </a:extLst>
          </p:cNvPr>
          <p:cNvSpPr/>
          <p:nvPr/>
        </p:nvSpPr>
        <p:spPr>
          <a:xfrm>
            <a:off x="1561496" y="3789336"/>
            <a:ext cx="847154" cy="173283"/>
          </a:xfrm>
          <a:prstGeom prst="rect">
            <a:avLst/>
          </a:prstGeom>
          <a:solidFill>
            <a:srgbClr val="21B784"/>
          </a:solidFill>
          <a:ln/>
        </p:spPr>
        <p:style>
          <a:lnRef idx="1">
            <a:schemeClr val="accent5"/>
          </a:lnRef>
          <a:fillRef idx="2">
            <a:schemeClr val="accent5"/>
          </a:fillRef>
          <a:effectRef idx="1">
            <a:schemeClr val="accent5"/>
          </a:effectRef>
          <a:fontRef idx="minor">
            <a:schemeClr val="dk1"/>
          </a:fontRef>
        </p:style>
        <p:txBody>
          <a:bodyPr rtlCol="0" anchor="ctr"/>
          <a:lstStyle/>
          <a:p>
            <a:pPr algn="ctr" defTabSz="685800">
              <a:buClrTx/>
            </a:pPr>
            <a:r>
              <a:rPr lang="en-GB" sz="1200" b="1" kern="1200" dirty="0">
                <a:solidFill>
                  <a:sysClr val="windowText" lastClr="000000"/>
                </a:solidFill>
                <a:latin typeface="Aptos" panose="02110004020202020204"/>
              </a:rPr>
              <a:t>financing</a:t>
            </a:r>
          </a:p>
        </p:txBody>
      </p:sp>
      <p:sp>
        <p:nvSpPr>
          <p:cNvPr id="64" name="Rectangle 63">
            <a:extLst>
              <a:ext uri="{FF2B5EF4-FFF2-40B4-BE49-F238E27FC236}">
                <a16:creationId xmlns:a16="http://schemas.microsoft.com/office/drawing/2014/main" id="{9134CB51-C3B5-BA47-CC55-A8E5A694C2C1}"/>
              </a:ext>
            </a:extLst>
          </p:cNvPr>
          <p:cNvSpPr/>
          <p:nvPr/>
        </p:nvSpPr>
        <p:spPr>
          <a:xfrm>
            <a:off x="2617573" y="3339291"/>
            <a:ext cx="855982" cy="168026"/>
          </a:xfrm>
          <a:prstGeom prst="rect">
            <a:avLst/>
          </a:prstGeom>
          <a:solidFill>
            <a:srgbClr val="21B784"/>
          </a:solidFill>
          <a:ln/>
        </p:spPr>
        <p:style>
          <a:lnRef idx="1">
            <a:schemeClr val="accent5"/>
          </a:lnRef>
          <a:fillRef idx="2">
            <a:schemeClr val="accent5"/>
          </a:fillRef>
          <a:effectRef idx="1">
            <a:schemeClr val="accent5"/>
          </a:effectRef>
          <a:fontRef idx="minor">
            <a:schemeClr val="dk1"/>
          </a:fontRef>
        </p:style>
        <p:txBody>
          <a:bodyPr rtlCol="0" anchor="ctr"/>
          <a:lstStyle/>
          <a:p>
            <a:pPr algn="ctr" defTabSz="685800">
              <a:buClrTx/>
            </a:pPr>
            <a:r>
              <a:rPr lang="en-GB" sz="1200" b="1" kern="1200" dirty="0">
                <a:solidFill>
                  <a:sysClr val="windowText" lastClr="000000"/>
                </a:solidFill>
                <a:latin typeface="Aptos" panose="02110004020202020204"/>
              </a:rPr>
              <a:t>financing</a:t>
            </a:r>
          </a:p>
        </p:txBody>
      </p:sp>
      <p:sp>
        <p:nvSpPr>
          <p:cNvPr id="65" name="Rectangle 64">
            <a:extLst>
              <a:ext uri="{FF2B5EF4-FFF2-40B4-BE49-F238E27FC236}">
                <a16:creationId xmlns:a16="http://schemas.microsoft.com/office/drawing/2014/main" id="{40552125-684A-B75B-AC70-AE27C926588E}"/>
              </a:ext>
            </a:extLst>
          </p:cNvPr>
          <p:cNvSpPr/>
          <p:nvPr/>
        </p:nvSpPr>
        <p:spPr>
          <a:xfrm>
            <a:off x="3717857" y="3339291"/>
            <a:ext cx="855982" cy="168026"/>
          </a:xfrm>
          <a:prstGeom prst="rect">
            <a:avLst/>
          </a:prstGeom>
          <a:solidFill>
            <a:srgbClr val="21B784"/>
          </a:solidFill>
          <a:ln/>
        </p:spPr>
        <p:style>
          <a:lnRef idx="1">
            <a:schemeClr val="accent5"/>
          </a:lnRef>
          <a:fillRef idx="2">
            <a:schemeClr val="accent5"/>
          </a:fillRef>
          <a:effectRef idx="1">
            <a:schemeClr val="accent5"/>
          </a:effectRef>
          <a:fontRef idx="minor">
            <a:schemeClr val="dk1"/>
          </a:fontRef>
        </p:style>
        <p:txBody>
          <a:bodyPr rtlCol="0" anchor="ctr"/>
          <a:lstStyle/>
          <a:p>
            <a:pPr algn="ctr" defTabSz="685800">
              <a:buClrTx/>
            </a:pPr>
            <a:r>
              <a:rPr lang="en-GB" sz="1200" b="1" kern="1200" dirty="0">
                <a:solidFill>
                  <a:sysClr val="windowText" lastClr="000000"/>
                </a:solidFill>
                <a:latin typeface="Aptos" panose="02110004020202020204"/>
              </a:rPr>
              <a:t>financing</a:t>
            </a:r>
          </a:p>
        </p:txBody>
      </p:sp>
      <p:cxnSp>
        <p:nvCxnSpPr>
          <p:cNvPr id="67" name="Straight Connector 66">
            <a:extLst>
              <a:ext uri="{FF2B5EF4-FFF2-40B4-BE49-F238E27FC236}">
                <a16:creationId xmlns:a16="http://schemas.microsoft.com/office/drawing/2014/main" id="{864D1B00-D5AD-51A0-4364-F8AC4D53B877}"/>
              </a:ext>
            </a:extLst>
          </p:cNvPr>
          <p:cNvCxnSpPr/>
          <p:nvPr/>
        </p:nvCxnSpPr>
        <p:spPr>
          <a:xfrm>
            <a:off x="4835106" y="929285"/>
            <a:ext cx="0" cy="400697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Connector: Elbow 29">
            <a:extLst>
              <a:ext uri="{FF2B5EF4-FFF2-40B4-BE49-F238E27FC236}">
                <a16:creationId xmlns:a16="http://schemas.microsoft.com/office/drawing/2014/main" id="{C202BCD8-E83A-2620-5E68-6D89258099A5}"/>
              </a:ext>
            </a:extLst>
          </p:cNvPr>
          <p:cNvCxnSpPr>
            <a:cxnSpLocks/>
            <a:stCxn id="18" idx="2"/>
          </p:cNvCxnSpPr>
          <p:nvPr/>
        </p:nvCxnSpPr>
        <p:spPr>
          <a:xfrm rot="16200000" flipH="1">
            <a:off x="695664" y="1968908"/>
            <a:ext cx="1224576" cy="927228"/>
          </a:xfrm>
          <a:prstGeom prst="bentConnector3">
            <a:avLst>
              <a:gd name="adj1" fmla="val 24968"/>
            </a:avLst>
          </a:prstGeom>
          <a:ln w="571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22EB975-07AE-F890-6762-7130AF6456F9}"/>
              </a:ext>
            </a:extLst>
          </p:cNvPr>
          <p:cNvCxnSpPr>
            <a:cxnSpLocks/>
            <a:stCxn id="29" idx="1"/>
          </p:cNvCxnSpPr>
          <p:nvPr/>
        </p:nvCxnSpPr>
        <p:spPr>
          <a:xfrm flipH="1">
            <a:off x="6876904" y="2118167"/>
            <a:ext cx="612229" cy="0"/>
          </a:xfrm>
          <a:prstGeom prst="line">
            <a:avLst/>
          </a:prstGeom>
          <a:ln w="57150">
            <a:solidFill>
              <a:schemeClr val="tx1">
                <a:lumMod val="65000"/>
                <a:lumOff val="3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1D7C978C-85ED-76C2-0C4E-D639363644E6}"/>
              </a:ext>
            </a:extLst>
          </p:cNvPr>
          <p:cNvCxnSpPr>
            <a:cxnSpLocks/>
            <a:stCxn id="24" idx="2"/>
          </p:cNvCxnSpPr>
          <p:nvPr/>
        </p:nvCxnSpPr>
        <p:spPr>
          <a:xfrm>
            <a:off x="5628588" y="3507331"/>
            <a:ext cx="0" cy="589311"/>
          </a:xfrm>
          <a:prstGeom prst="straightConnector1">
            <a:avLst/>
          </a:prstGeom>
          <a:ln w="571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F62BCB7D-AA5C-531D-BE30-B5BB1F696346}"/>
              </a:ext>
            </a:extLst>
          </p:cNvPr>
          <p:cNvCxnSpPr>
            <a:cxnSpLocks/>
            <a:stCxn id="26" idx="2"/>
          </p:cNvCxnSpPr>
          <p:nvPr/>
        </p:nvCxnSpPr>
        <p:spPr>
          <a:xfrm>
            <a:off x="6963888" y="3528193"/>
            <a:ext cx="0" cy="568450"/>
          </a:xfrm>
          <a:prstGeom prst="straightConnector1">
            <a:avLst/>
          </a:prstGeom>
          <a:ln w="571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FCE4E09-17EC-8F04-451B-3DDF06668EF1}"/>
              </a:ext>
            </a:extLst>
          </p:cNvPr>
          <p:cNvCxnSpPr>
            <a:cxnSpLocks/>
            <a:stCxn id="27" idx="2"/>
          </p:cNvCxnSpPr>
          <p:nvPr/>
        </p:nvCxnSpPr>
        <p:spPr>
          <a:xfrm>
            <a:off x="8315078" y="3530377"/>
            <a:ext cx="1" cy="571456"/>
          </a:xfrm>
          <a:prstGeom prst="straightConnector1">
            <a:avLst/>
          </a:prstGeom>
          <a:ln w="571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3C8E559F-5625-0B25-F9B8-589433CBB200}"/>
              </a:ext>
            </a:extLst>
          </p:cNvPr>
          <p:cNvSpPr/>
          <p:nvPr/>
        </p:nvSpPr>
        <p:spPr>
          <a:xfrm>
            <a:off x="5191428" y="3712630"/>
            <a:ext cx="3379418" cy="196267"/>
          </a:xfrm>
          <a:prstGeom prst="rect">
            <a:avLst/>
          </a:prstGeom>
          <a:solidFill>
            <a:srgbClr val="21B784"/>
          </a:solidFill>
          <a:ln/>
        </p:spPr>
        <p:style>
          <a:lnRef idx="1">
            <a:schemeClr val="accent5"/>
          </a:lnRef>
          <a:fillRef idx="2">
            <a:schemeClr val="accent5"/>
          </a:fillRef>
          <a:effectRef idx="1">
            <a:schemeClr val="accent5"/>
          </a:effectRef>
          <a:fontRef idx="minor">
            <a:schemeClr val="dk1"/>
          </a:fontRef>
        </p:style>
        <p:txBody>
          <a:bodyPr rtlCol="0" anchor="ctr"/>
          <a:lstStyle/>
          <a:p>
            <a:pPr algn="ctr" defTabSz="685800">
              <a:buClrTx/>
            </a:pPr>
            <a:r>
              <a:rPr lang="en-GB" sz="1200" b="1" kern="1200" dirty="0">
                <a:solidFill>
                  <a:sysClr val="windowText" lastClr="000000"/>
                </a:solidFill>
                <a:latin typeface="Aptos" panose="02110004020202020204"/>
              </a:rPr>
              <a:t>Performance-Based financing</a:t>
            </a:r>
          </a:p>
        </p:txBody>
      </p:sp>
      <p:sp>
        <p:nvSpPr>
          <p:cNvPr id="4" name="TextBox 3">
            <a:extLst>
              <a:ext uri="{FF2B5EF4-FFF2-40B4-BE49-F238E27FC236}">
                <a16:creationId xmlns:a16="http://schemas.microsoft.com/office/drawing/2014/main" id="{F0151DF0-4497-605C-D70C-407AAE6F2FAD}"/>
              </a:ext>
            </a:extLst>
          </p:cNvPr>
          <p:cNvSpPr txBox="1"/>
          <p:nvPr/>
        </p:nvSpPr>
        <p:spPr>
          <a:xfrm>
            <a:off x="279669" y="4736565"/>
            <a:ext cx="4571832" cy="400110"/>
          </a:xfrm>
          <a:prstGeom prst="rect">
            <a:avLst/>
          </a:prstGeom>
          <a:solidFill>
            <a:schemeClr val="bg1">
              <a:alpha val="76000"/>
            </a:schemeClr>
          </a:solidFill>
        </p:spPr>
        <p:txBody>
          <a:bodyPr wrap="square" rtlCol="0">
            <a:spAutoFit/>
          </a:bodyPr>
          <a:lstStyle/>
          <a:p>
            <a:pPr defTabSz="457200">
              <a:buClrTx/>
            </a:pPr>
            <a:r>
              <a:rPr lang="en-GB" sz="2000" kern="1200" dirty="0">
                <a:solidFill>
                  <a:srgbClr val="FF0000"/>
                </a:solidFill>
                <a:latin typeface="Aptos" panose="02110004020202020204"/>
                <a:ea typeface="+mn-ea"/>
                <a:cs typeface="+mn-cs"/>
              </a:rPr>
              <a:t>60% of EMDE grid projects not eligible </a:t>
            </a:r>
          </a:p>
        </p:txBody>
      </p:sp>
    </p:spTree>
    <p:extLst>
      <p:ext uri="{BB962C8B-B14F-4D97-AF65-F5344CB8AC3E}">
        <p14:creationId xmlns:p14="http://schemas.microsoft.com/office/powerpoint/2010/main" val="2717251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0" name="Google Shape;157;p5">
            <a:extLst>
              <a:ext uri="{FF2B5EF4-FFF2-40B4-BE49-F238E27FC236}">
                <a16:creationId xmlns:a16="http://schemas.microsoft.com/office/drawing/2014/main" id="{4D05DD15-D829-6471-26E4-A50BDE316C3B}"/>
              </a:ext>
            </a:extLst>
          </p:cNvPr>
          <p:cNvCxnSpPr>
            <a:stCxn id="74" idx="2"/>
            <a:endCxn id="76" idx="0"/>
          </p:cNvCxnSpPr>
          <p:nvPr/>
        </p:nvCxnSpPr>
        <p:spPr>
          <a:xfrm>
            <a:off x="4080213" y="2871194"/>
            <a:ext cx="0" cy="1370475"/>
          </a:xfrm>
          <a:prstGeom prst="straightConnector1">
            <a:avLst/>
          </a:prstGeom>
          <a:noFill/>
          <a:ln w="76200" cap="flat" cmpd="sng">
            <a:solidFill>
              <a:srgbClr val="196774"/>
            </a:solidFill>
            <a:prstDash val="solid"/>
            <a:miter lim="800000"/>
            <a:headEnd type="none" w="sm" len="sm"/>
            <a:tailEnd type="triangle" w="med" len="med"/>
          </a:ln>
        </p:spPr>
      </p:cxnSp>
      <p:sp>
        <p:nvSpPr>
          <p:cNvPr id="71" name="Google Shape;160;p5">
            <a:extLst>
              <a:ext uri="{FF2B5EF4-FFF2-40B4-BE49-F238E27FC236}">
                <a16:creationId xmlns:a16="http://schemas.microsoft.com/office/drawing/2014/main" id="{1593412C-5B9E-7D42-D2B8-DA23BF3C0CD4}"/>
              </a:ext>
            </a:extLst>
          </p:cNvPr>
          <p:cNvSpPr txBox="1">
            <a:spLocks noGrp="1"/>
          </p:cNvSpPr>
          <p:nvPr>
            <p:ph type="title"/>
          </p:nvPr>
        </p:nvSpPr>
        <p:spPr>
          <a:xfrm>
            <a:off x="88948" y="266645"/>
            <a:ext cx="6924056" cy="327157"/>
          </a:xfrm>
          <a:prstGeom prst="rect">
            <a:avLst/>
          </a:prstGeom>
          <a:noFill/>
          <a:ln>
            <a:noFill/>
          </a:ln>
        </p:spPr>
        <p:txBody>
          <a:bodyPr spcFirstLastPara="1" vert="horz" wrap="square" lIns="68569" tIns="34275" rIns="68569" bIns="34275" rtlCol="0" anchor="ctr" anchorCtr="0">
            <a:normAutofit fontScale="90000"/>
          </a:bodyPr>
          <a:lstStyle/>
          <a:p>
            <a:pPr>
              <a:spcBef>
                <a:spcPts val="0"/>
              </a:spcBef>
              <a:buClr>
                <a:schemeClr val="dk1"/>
              </a:buClr>
              <a:buSzPct val="100000"/>
            </a:pPr>
            <a:r>
              <a:rPr lang="en-US" b="1" dirty="0"/>
              <a:t>The 10 Climate Principles</a:t>
            </a:r>
            <a:endParaRPr dirty="0"/>
          </a:p>
        </p:txBody>
      </p:sp>
      <p:sp>
        <p:nvSpPr>
          <p:cNvPr id="72" name="Google Shape;161;p5">
            <a:extLst>
              <a:ext uri="{FF2B5EF4-FFF2-40B4-BE49-F238E27FC236}">
                <a16:creationId xmlns:a16="http://schemas.microsoft.com/office/drawing/2014/main" id="{FAC51668-7B33-D810-BDBD-76B153B53C52}"/>
              </a:ext>
            </a:extLst>
          </p:cNvPr>
          <p:cNvSpPr/>
          <p:nvPr/>
        </p:nvSpPr>
        <p:spPr>
          <a:xfrm>
            <a:off x="2899015" y="1299775"/>
            <a:ext cx="1109815" cy="574814"/>
          </a:xfrm>
          <a:prstGeom prst="rect">
            <a:avLst/>
          </a:prstGeom>
          <a:solidFill>
            <a:srgbClr val="E3F5F0"/>
          </a:solidFill>
          <a:ln w="38100" cap="flat" cmpd="sng">
            <a:solidFill>
              <a:schemeClr val="accent1"/>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1350" b="1" dirty="0">
                <a:solidFill>
                  <a:schemeClr val="dk1"/>
                </a:solidFill>
                <a:latin typeface="Calibri"/>
                <a:ea typeface="Calibri"/>
                <a:cs typeface="Calibri"/>
                <a:sym typeface="Calibri"/>
              </a:rPr>
              <a:t>SECTOR PLANNING</a:t>
            </a:r>
            <a:endParaRPr sz="1050" dirty="0"/>
          </a:p>
          <a:p>
            <a:pPr algn="ctr"/>
            <a:r>
              <a:rPr lang="en-US" sz="900" b="1" dirty="0">
                <a:solidFill>
                  <a:schemeClr val="dk1"/>
                </a:solidFill>
                <a:latin typeface="Calibri"/>
                <a:ea typeface="Calibri"/>
                <a:cs typeface="Calibri"/>
                <a:sym typeface="Calibri"/>
              </a:rPr>
              <a:t>Generation + T&amp;D </a:t>
            </a:r>
            <a:endParaRPr sz="1050" dirty="0"/>
          </a:p>
        </p:txBody>
      </p:sp>
      <p:sp>
        <p:nvSpPr>
          <p:cNvPr id="73" name="Google Shape;162;p5">
            <a:extLst>
              <a:ext uri="{FF2B5EF4-FFF2-40B4-BE49-F238E27FC236}">
                <a16:creationId xmlns:a16="http://schemas.microsoft.com/office/drawing/2014/main" id="{492729AA-725C-083E-9FD7-B0940B824608}"/>
              </a:ext>
            </a:extLst>
          </p:cNvPr>
          <p:cNvSpPr/>
          <p:nvPr/>
        </p:nvSpPr>
        <p:spPr>
          <a:xfrm>
            <a:off x="4261813" y="1299775"/>
            <a:ext cx="970181" cy="574814"/>
          </a:xfrm>
          <a:prstGeom prst="rect">
            <a:avLst/>
          </a:prstGeom>
          <a:solidFill>
            <a:srgbClr val="E3F5F0"/>
          </a:solidFill>
          <a:ln w="38100" cap="flat" cmpd="sng">
            <a:solidFill>
              <a:schemeClr val="accent1"/>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1350" b="1" dirty="0">
                <a:solidFill>
                  <a:schemeClr val="dk1"/>
                </a:solidFill>
                <a:latin typeface="Calibri"/>
                <a:ea typeface="Calibri"/>
                <a:cs typeface="Calibri"/>
                <a:sym typeface="Calibri"/>
              </a:rPr>
              <a:t>CLIMATE PLANNING</a:t>
            </a:r>
            <a:endParaRPr sz="1050" dirty="0"/>
          </a:p>
          <a:p>
            <a:pPr algn="ctr"/>
            <a:r>
              <a:rPr lang="en-US" sz="900" b="1" dirty="0">
                <a:solidFill>
                  <a:schemeClr val="dk1"/>
                </a:solidFill>
                <a:latin typeface="Calibri"/>
                <a:ea typeface="Calibri"/>
                <a:cs typeface="Calibri"/>
                <a:sym typeface="Calibri"/>
              </a:rPr>
              <a:t>by the NDA</a:t>
            </a:r>
            <a:endParaRPr sz="1050" dirty="0"/>
          </a:p>
        </p:txBody>
      </p:sp>
      <p:sp>
        <p:nvSpPr>
          <p:cNvPr id="74" name="Google Shape;158;p5">
            <a:extLst>
              <a:ext uri="{FF2B5EF4-FFF2-40B4-BE49-F238E27FC236}">
                <a16:creationId xmlns:a16="http://schemas.microsoft.com/office/drawing/2014/main" id="{2A2FC19C-8A37-9098-79E8-054575BF43E3}"/>
              </a:ext>
            </a:extLst>
          </p:cNvPr>
          <p:cNvSpPr/>
          <p:nvPr/>
        </p:nvSpPr>
        <p:spPr>
          <a:xfrm>
            <a:off x="3319191" y="2271378"/>
            <a:ext cx="1522044" cy="599816"/>
          </a:xfrm>
          <a:prstGeom prst="rect">
            <a:avLst/>
          </a:prstGeom>
          <a:solidFill>
            <a:srgbClr val="E3F5F0"/>
          </a:solidFill>
          <a:ln w="38100" cap="flat" cmpd="sng">
            <a:solidFill>
              <a:schemeClr val="accent1"/>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1350" b="1">
                <a:solidFill>
                  <a:schemeClr val="dk1"/>
                </a:solidFill>
                <a:latin typeface="Calibri"/>
                <a:ea typeface="Calibri"/>
                <a:cs typeface="Calibri"/>
                <a:sym typeface="Calibri"/>
              </a:rPr>
              <a:t>THE PROJECT</a:t>
            </a:r>
            <a:endParaRPr sz="1050"/>
          </a:p>
        </p:txBody>
      </p:sp>
      <p:sp>
        <p:nvSpPr>
          <p:cNvPr id="75" name="Google Shape;163;p5">
            <a:extLst>
              <a:ext uri="{FF2B5EF4-FFF2-40B4-BE49-F238E27FC236}">
                <a16:creationId xmlns:a16="http://schemas.microsoft.com/office/drawing/2014/main" id="{4AF333DE-EE9A-6B89-A961-FEA89622AC73}"/>
              </a:ext>
            </a:extLst>
          </p:cNvPr>
          <p:cNvSpPr/>
          <p:nvPr/>
        </p:nvSpPr>
        <p:spPr>
          <a:xfrm>
            <a:off x="3312997" y="3119908"/>
            <a:ext cx="1553107" cy="574814"/>
          </a:xfrm>
          <a:prstGeom prst="rect">
            <a:avLst/>
          </a:prstGeom>
          <a:solidFill>
            <a:srgbClr val="E3F5F0"/>
          </a:solidFill>
          <a:ln w="38100" cap="flat" cmpd="sng">
            <a:solidFill>
              <a:schemeClr val="accent1"/>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1350" b="1">
                <a:solidFill>
                  <a:schemeClr val="dk1"/>
                </a:solidFill>
                <a:latin typeface="Calibri"/>
                <a:ea typeface="Calibri"/>
                <a:cs typeface="Calibri"/>
                <a:sym typeface="Calibri"/>
              </a:rPr>
              <a:t>THE CHOSEN</a:t>
            </a:r>
            <a:r>
              <a:rPr lang="en-US" sz="900" b="1">
                <a:solidFill>
                  <a:schemeClr val="dk1"/>
                </a:solidFill>
                <a:latin typeface="Calibri"/>
                <a:ea typeface="Calibri"/>
                <a:cs typeface="Calibri"/>
                <a:sym typeface="Calibri"/>
              </a:rPr>
              <a:t> </a:t>
            </a:r>
            <a:r>
              <a:rPr lang="en-US" sz="1350" b="1">
                <a:solidFill>
                  <a:schemeClr val="dk1"/>
                </a:solidFill>
                <a:latin typeface="Calibri"/>
                <a:ea typeface="Calibri"/>
                <a:cs typeface="Calibri"/>
                <a:sym typeface="Calibri"/>
              </a:rPr>
              <a:t>METHODOLOGY</a:t>
            </a:r>
            <a:endParaRPr sz="1050"/>
          </a:p>
        </p:txBody>
      </p:sp>
      <p:sp>
        <p:nvSpPr>
          <p:cNvPr id="76" name="Google Shape;159;p5">
            <a:extLst>
              <a:ext uri="{FF2B5EF4-FFF2-40B4-BE49-F238E27FC236}">
                <a16:creationId xmlns:a16="http://schemas.microsoft.com/office/drawing/2014/main" id="{20334DB0-D8D9-5DA4-4AD6-D63C4A09197A}"/>
              </a:ext>
            </a:extLst>
          </p:cNvPr>
          <p:cNvSpPr/>
          <p:nvPr/>
        </p:nvSpPr>
        <p:spPr>
          <a:xfrm>
            <a:off x="3295623" y="4241576"/>
            <a:ext cx="1569179" cy="341417"/>
          </a:xfrm>
          <a:prstGeom prst="rect">
            <a:avLst/>
          </a:prstGeom>
          <a:solidFill>
            <a:srgbClr val="E3F5F0"/>
          </a:solidFill>
          <a:ln w="38100" cap="flat" cmpd="sng">
            <a:solidFill>
              <a:schemeClr val="accent1"/>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1350" b="1">
                <a:solidFill>
                  <a:schemeClr val="dk1"/>
                </a:solidFill>
                <a:latin typeface="Calibri"/>
                <a:ea typeface="Calibri"/>
                <a:cs typeface="Calibri"/>
                <a:sym typeface="Calibri"/>
              </a:rPr>
              <a:t>FINANCIERS</a:t>
            </a:r>
            <a:endParaRPr sz="1050"/>
          </a:p>
        </p:txBody>
      </p:sp>
      <p:sp>
        <p:nvSpPr>
          <p:cNvPr id="77" name="Google Shape;164;p5">
            <a:extLst>
              <a:ext uri="{FF2B5EF4-FFF2-40B4-BE49-F238E27FC236}">
                <a16:creationId xmlns:a16="http://schemas.microsoft.com/office/drawing/2014/main" id="{2CB89AB3-D9B7-B90A-463F-C559F814D2A5}"/>
              </a:ext>
            </a:extLst>
          </p:cNvPr>
          <p:cNvSpPr/>
          <p:nvPr/>
        </p:nvSpPr>
        <p:spPr>
          <a:xfrm rot="5400000">
            <a:off x="3979088" y="-32210"/>
            <a:ext cx="178602" cy="2327213"/>
          </a:xfrm>
          <a:prstGeom prst="leftBrace">
            <a:avLst>
              <a:gd name="adj1" fmla="val 8333"/>
              <a:gd name="adj2" fmla="val 50147"/>
            </a:avLst>
          </a:prstGeom>
          <a:noFill/>
          <a:ln w="38100" cap="flat" cmpd="sng">
            <a:solidFill>
              <a:srgbClr val="196774"/>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350">
              <a:solidFill>
                <a:schemeClr val="dk1"/>
              </a:solidFill>
              <a:latin typeface="Calibri"/>
              <a:ea typeface="Calibri"/>
              <a:cs typeface="Calibri"/>
              <a:sym typeface="Calibri"/>
            </a:endParaRPr>
          </a:p>
        </p:txBody>
      </p:sp>
      <p:sp>
        <p:nvSpPr>
          <p:cNvPr id="78" name="Google Shape;165;p5">
            <a:extLst>
              <a:ext uri="{FF2B5EF4-FFF2-40B4-BE49-F238E27FC236}">
                <a16:creationId xmlns:a16="http://schemas.microsoft.com/office/drawing/2014/main" id="{EECB50B2-A8E1-FB5D-7361-B43F0A334427}"/>
              </a:ext>
            </a:extLst>
          </p:cNvPr>
          <p:cNvSpPr txBox="1"/>
          <p:nvPr/>
        </p:nvSpPr>
        <p:spPr>
          <a:xfrm>
            <a:off x="3026346" y="788286"/>
            <a:ext cx="2171185" cy="300052"/>
          </a:xfrm>
          <a:prstGeom prst="rect">
            <a:avLst/>
          </a:prstGeom>
          <a:noFill/>
          <a:ln>
            <a:noFill/>
          </a:ln>
        </p:spPr>
        <p:txBody>
          <a:bodyPr spcFirstLastPara="1" wrap="square" lIns="68569" tIns="34275" rIns="68569" bIns="34275" anchor="t" anchorCtr="0">
            <a:spAutoFit/>
          </a:bodyPr>
          <a:lstStyle/>
          <a:p>
            <a:r>
              <a:rPr lang="en-US" sz="1500" b="1">
                <a:solidFill>
                  <a:schemeClr val="dk1"/>
                </a:solidFill>
                <a:latin typeface="Calibri"/>
                <a:ea typeface="Calibri"/>
                <a:cs typeface="Calibri"/>
                <a:sym typeface="Calibri"/>
              </a:rPr>
              <a:t>THE NATIONAL CONTEXT</a:t>
            </a:r>
            <a:endParaRPr sz="1050"/>
          </a:p>
        </p:txBody>
      </p:sp>
      <p:grpSp>
        <p:nvGrpSpPr>
          <p:cNvPr id="79" name="Google Shape;166;p5">
            <a:extLst>
              <a:ext uri="{FF2B5EF4-FFF2-40B4-BE49-F238E27FC236}">
                <a16:creationId xmlns:a16="http://schemas.microsoft.com/office/drawing/2014/main" id="{060231BB-BDD0-C31D-39BC-C6951E6B4E67}"/>
              </a:ext>
            </a:extLst>
          </p:cNvPr>
          <p:cNvGrpSpPr/>
          <p:nvPr/>
        </p:nvGrpSpPr>
        <p:grpSpPr>
          <a:xfrm>
            <a:off x="7352924" y="387588"/>
            <a:ext cx="1639370" cy="1109288"/>
            <a:chOff x="523335" y="983411"/>
            <a:chExt cx="2438396" cy="1345721"/>
          </a:xfrm>
        </p:grpSpPr>
        <p:sp>
          <p:nvSpPr>
            <p:cNvPr id="80" name="Google Shape;167;p5">
              <a:extLst>
                <a:ext uri="{FF2B5EF4-FFF2-40B4-BE49-F238E27FC236}">
                  <a16:creationId xmlns:a16="http://schemas.microsoft.com/office/drawing/2014/main" id="{32167A5A-6A4A-FDCD-0DF7-7A74632A7B35}"/>
                </a:ext>
              </a:extLst>
            </p:cNvPr>
            <p:cNvSpPr/>
            <p:nvPr/>
          </p:nvSpPr>
          <p:spPr>
            <a:xfrm>
              <a:off x="523337" y="983411"/>
              <a:ext cx="2438392" cy="501740"/>
            </a:xfrm>
            <a:prstGeom prst="rect">
              <a:avLst/>
            </a:prstGeom>
            <a:solidFill>
              <a:srgbClr val="21B784"/>
            </a:solidFill>
            <a:ln>
              <a:noFill/>
            </a:ln>
          </p:spPr>
          <p:txBody>
            <a:bodyPr spcFirstLastPara="1" wrap="square" lIns="68569" tIns="34275" rIns="68569" bIns="34275" anchor="ctr" anchorCtr="0">
              <a:noAutofit/>
            </a:bodyPr>
            <a:lstStyle/>
            <a:p>
              <a:pPr algn="ctr"/>
              <a:r>
                <a:rPr lang="en-US" sz="1350" dirty="0">
                  <a:solidFill>
                    <a:schemeClr val="dk1"/>
                  </a:solidFill>
                  <a:latin typeface="Calibri"/>
                  <a:ea typeface="Calibri"/>
                  <a:cs typeface="Calibri"/>
                  <a:sym typeface="Calibri"/>
                </a:rPr>
                <a:t>     MATERIALITY</a:t>
              </a:r>
              <a:endParaRPr sz="1050" dirty="0"/>
            </a:p>
          </p:txBody>
        </p:sp>
        <p:sp>
          <p:nvSpPr>
            <p:cNvPr id="81" name="Google Shape;168;p5">
              <a:extLst>
                <a:ext uri="{FF2B5EF4-FFF2-40B4-BE49-F238E27FC236}">
                  <a16:creationId xmlns:a16="http://schemas.microsoft.com/office/drawing/2014/main" id="{107957D6-A8C7-679C-B21E-C55D4EC8BEE1}"/>
                </a:ext>
              </a:extLst>
            </p:cNvPr>
            <p:cNvSpPr/>
            <p:nvPr/>
          </p:nvSpPr>
          <p:spPr>
            <a:xfrm>
              <a:off x="523336" y="983411"/>
              <a:ext cx="454324" cy="447510"/>
            </a:xfrm>
            <a:prstGeom prst="rect">
              <a:avLst/>
            </a:prstGeom>
            <a:solidFill>
              <a:srgbClr val="264F70"/>
            </a:solidFill>
            <a:ln>
              <a:noFill/>
            </a:ln>
          </p:spPr>
          <p:txBody>
            <a:bodyPr spcFirstLastPara="1" wrap="square" lIns="68569" tIns="34275" rIns="68569" bIns="34275" anchor="ctr" anchorCtr="0">
              <a:noAutofit/>
            </a:bodyPr>
            <a:lstStyle/>
            <a:p>
              <a:pPr algn="ctr"/>
              <a:r>
                <a:rPr lang="en-US" sz="1350">
                  <a:solidFill>
                    <a:schemeClr val="lt1"/>
                  </a:solidFill>
                  <a:latin typeface="Calibri"/>
                  <a:ea typeface="Calibri"/>
                  <a:cs typeface="Calibri"/>
                  <a:sym typeface="Calibri"/>
                </a:rPr>
                <a:t>6</a:t>
              </a:r>
              <a:endParaRPr sz="1050"/>
            </a:p>
          </p:txBody>
        </p:sp>
        <p:sp>
          <p:nvSpPr>
            <p:cNvPr id="82" name="Google Shape;169;p5">
              <a:extLst>
                <a:ext uri="{FF2B5EF4-FFF2-40B4-BE49-F238E27FC236}">
                  <a16:creationId xmlns:a16="http://schemas.microsoft.com/office/drawing/2014/main" id="{0137D4EC-5076-7747-3200-53DE758E8277}"/>
                </a:ext>
              </a:extLst>
            </p:cNvPr>
            <p:cNvSpPr/>
            <p:nvPr/>
          </p:nvSpPr>
          <p:spPr>
            <a:xfrm>
              <a:off x="523335" y="1419621"/>
              <a:ext cx="2438396" cy="909511"/>
            </a:xfrm>
            <a:prstGeom prst="rect">
              <a:avLst/>
            </a:prstGeom>
            <a:solidFill>
              <a:srgbClr val="F2F2F2"/>
            </a:solidFill>
            <a:ln>
              <a:noFill/>
            </a:ln>
          </p:spPr>
          <p:txBody>
            <a:bodyPr spcFirstLastPara="1" wrap="square" lIns="68569" tIns="34275" rIns="68569" bIns="34275" anchor="ctr" anchorCtr="0">
              <a:noAutofit/>
            </a:bodyPr>
            <a:lstStyle/>
            <a:p>
              <a:pPr algn="ctr"/>
              <a:r>
                <a:rPr lang="en-US" sz="1200" dirty="0">
                  <a:latin typeface="Calibri"/>
                  <a:ea typeface="Calibri"/>
                  <a:cs typeface="Calibri"/>
                  <a:sym typeface="Calibri"/>
                </a:rPr>
                <a:t>Project indicators must be material, relevant, strategically significant </a:t>
              </a:r>
              <a:endParaRPr sz="1200" dirty="0">
                <a:latin typeface="Calibri"/>
                <a:ea typeface="Calibri"/>
                <a:cs typeface="Calibri"/>
                <a:sym typeface="Calibri"/>
              </a:endParaRPr>
            </a:p>
          </p:txBody>
        </p:sp>
        <p:sp>
          <p:nvSpPr>
            <p:cNvPr id="83" name="Google Shape;170;p5">
              <a:extLst>
                <a:ext uri="{FF2B5EF4-FFF2-40B4-BE49-F238E27FC236}">
                  <a16:creationId xmlns:a16="http://schemas.microsoft.com/office/drawing/2014/main" id="{03E4F6CF-9273-03F0-EFDB-9BB4C99A8196}"/>
                </a:ext>
              </a:extLst>
            </p:cNvPr>
            <p:cNvSpPr/>
            <p:nvPr/>
          </p:nvSpPr>
          <p:spPr>
            <a:xfrm>
              <a:off x="523335" y="983411"/>
              <a:ext cx="2438389" cy="1345721"/>
            </a:xfrm>
            <a:prstGeom prst="rect">
              <a:avLst/>
            </a:prstGeom>
            <a:noFill/>
            <a:ln w="12700" cap="flat" cmpd="sng">
              <a:solidFill>
                <a:srgbClr val="1C3052"/>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grpSp>
      <p:grpSp>
        <p:nvGrpSpPr>
          <p:cNvPr id="84" name="Google Shape;171;p5">
            <a:extLst>
              <a:ext uri="{FF2B5EF4-FFF2-40B4-BE49-F238E27FC236}">
                <a16:creationId xmlns:a16="http://schemas.microsoft.com/office/drawing/2014/main" id="{2D5A7FD5-F4F8-5EF8-4F37-16192CE55762}"/>
              </a:ext>
            </a:extLst>
          </p:cNvPr>
          <p:cNvGrpSpPr/>
          <p:nvPr/>
        </p:nvGrpSpPr>
        <p:grpSpPr>
          <a:xfrm>
            <a:off x="5593023" y="3135499"/>
            <a:ext cx="3393569" cy="771665"/>
            <a:chOff x="523335" y="983411"/>
            <a:chExt cx="2438396" cy="1345721"/>
          </a:xfrm>
        </p:grpSpPr>
        <p:sp>
          <p:nvSpPr>
            <p:cNvPr id="85" name="Google Shape;172;p5">
              <a:extLst>
                <a:ext uri="{FF2B5EF4-FFF2-40B4-BE49-F238E27FC236}">
                  <a16:creationId xmlns:a16="http://schemas.microsoft.com/office/drawing/2014/main" id="{2AB35936-D738-40E5-912F-22A4FF285A2A}"/>
                </a:ext>
              </a:extLst>
            </p:cNvPr>
            <p:cNvSpPr/>
            <p:nvPr/>
          </p:nvSpPr>
          <p:spPr>
            <a:xfrm>
              <a:off x="523337" y="983411"/>
              <a:ext cx="2438391" cy="563402"/>
            </a:xfrm>
            <a:prstGeom prst="rect">
              <a:avLst/>
            </a:prstGeom>
            <a:solidFill>
              <a:srgbClr val="21B784"/>
            </a:solidFill>
            <a:ln>
              <a:noFill/>
            </a:ln>
          </p:spPr>
          <p:txBody>
            <a:bodyPr spcFirstLastPara="1" wrap="square" lIns="68569" tIns="34275" rIns="68569" bIns="34275" anchor="ctr" anchorCtr="0">
              <a:noAutofit/>
            </a:bodyPr>
            <a:lstStyle/>
            <a:p>
              <a:pPr algn="ctr"/>
              <a:r>
                <a:rPr lang="en-US" sz="1350">
                  <a:solidFill>
                    <a:schemeClr val="dk1"/>
                  </a:solidFill>
                  <a:latin typeface="Calibri"/>
                  <a:ea typeface="Calibri"/>
                  <a:cs typeface="Calibri"/>
                  <a:sym typeface="Calibri"/>
                </a:rPr>
                <a:t>JUSTIFIED CHOICE</a:t>
              </a:r>
              <a:endParaRPr sz="1050"/>
            </a:p>
          </p:txBody>
        </p:sp>
        <p:sp>
          <p:nvSpPr>
            <p:cNvPr id="86" name="Google Shape;173;p5">
              <a:extLst>
                <a:ext uri="{FF2B5EF4-FFF2-40B4-BE49-F238E27FC236}">
                  <a16:creationId xmlns:a16="http://schemas.microsoft.com/office/drawing/2014/main" id="{7873B1D5-E92B-4834-C3D7-0F073F94F497}"/>
                </a:ext>
              </a:extLst>
            </p:cNvPr>
            <p:cNvSpPr/>
            <p:nvPr/>
          </p:nvSpPr>
          <p:spPr>
            <a:xfrm>
              <a:off x="523336" y="983411"/>
              <a:ext cx="304509" cy="549417"/>
            </a:xfrm>
            <a:prstGeom prst="rect">
              <a:avLst/>
            </a:prstGeom>
            <a:solidFill>
              <a:srgbClr val="264F70"/>
            </a:solidFill>
            <a:ln>
              <a:noFill/>
            </a:ln>
          </p:spPr>
          <p:txBody>
            <a:bodyPr spcFirstLastPara="1" wrap="square" lIns="68569" tIns="34275" rIns="68569" bIns="34275" anchor="ctr" anchorCtr="0">
              <a:noAutofit/>
            </a:bodyPr>
            <a:lstStyle/>
            <a:p>
              <a:pPr algn="ctr"/>
              <a:r>
                <a:rPr lang="en-US" sz="1350" dirty="0">
                  <a:solidFill>
                    <a:schemeClr val="lt1"/>
                  </a:solidFill>
                  <a:latin typeface="Calibri"/>
                  <a:ea typeface="Calibri"/>
                  <a:cs typeface="Calibri"/>
                  <a:sym typeface="Calibri"/>
                </a:rPr>
                <a:t>9</a:t>
              </a:r>
              <a:endParaRPr sz="1050" dirty="0"/>
            </a:p>
          </p:txBody>
        </p:sp>
        <p:sp>
          <p:nvSpPr>
            <p:cNvPr id="87" name="Google Shape;174;p5">
              <a:extLst>
                <a:ext uri="{FF2B5EF4-FFF2-40B4-BE49-F238E27FC236}">
                  <a16:creationId xmlns:a16="http://schemas.microsoft.com/office/drawing/2014/main" id="{CF0425F6-BE8F-F6E0-5457-C529FA0BE732}"/>
                </a:ext>
              </a:extLst>
            </p:cNvPr>
            <p:cNvSpPr/>
            <p:nvPr/>
          </p:nvSpPr>
          <p:spPr>
            <a:xfrm>
              <a:off x="523335" y="1546815"/>
              <a:ext cx="2438396" cy="782317"/>
            </a:xfrm>
            <a:prstGeom prst="rect">
              <a:avLst/>
            </a:prstGeom>
            <a:solidFill>
              <a:srgbClr val="F2F2F2"/>
            </a:solidFill>
            <a:ln>
              <a:noFill/>
            </a:ln>
          </p:spPr>
          <p:txBody>
            <a:bodyPr spcFirstLastPara="1" wrap="square" lIns="68569" tIns="34275" rIns="68569" bIns="34275" anchor="ctr" anchorCtr="0">
              <a:noAutofit/>
            </a:bodyPr>
            <a:lstStyle/>
            <a:p>
              <a:pPr algn="ctr"/>
              <a:r>
                <a:rPr lang="en-US" sz="1200">
                  <a:latin typeface="Calibri"/>
                  <a:ea typeface="Calibri"/>
                  <a:cs typeface="Calibri"/>
                  <a:sym typeface="Calibri"/>
                </a:rPr>
                <a:t>Choice of methodology to calculate carbon footprint indicators must be reasonably justified </a:t>
              </a:r>
              <a:endParaRPr sz="1200">
                <a:latin typeface="Calibri"/>
                <a:ea typeface="Calibri"/>
                <a:cs typeface="Calibri"/>
                <a:sym typeface="Calibri"/>
              </a:endParaRPr>
            </a:p>
          </p:txBody>
        </p:sp>
        <p:sp>
          <p:nvSpPr>
            <p:cNvPr id="88" name="Google Shape;175;p5">
              <a:extLst>
                <a:ext uri="{FF2B5EF4-FFF2-40B4-BE49-F238E27FC236}">
                  <a16:creationId xmlns:a16="http://schemas.microsoft.com/office/drawing/2014/main" id="{CA19805A-EB69-A940-4E28-8FF0F4B5EF89}"/>
                </a:ext>
              </a:extLst>
            </p:cNvPr>
            <p:cNvSpPr/>
            <p:nvPr/>
          </p:nvSpPr>
          <p:spPr>
            <a:xfrm>
              <a:off x="523335" y="983411"/>
              <a:ext cx="2438389" cy="1345721"/>
            </a:xfrm>
            <a:prstGeom prst="rect">
              <a:avLst/>
            </a:prstGeom>
            <a:noFill/>
            <a:ln w="12700" cap="flat" cmpd="sng">
              <a:solidFill>
                <a:srgbClr val="1C3052"/>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grpSp>
      <p:grpSp>
        <p:nvGrpSpPr>
          <p:cNvPr id="89" name="Google Shape;176;p5">
            <a:extLst>
              <a:ext uri="{FF2B5EF4-FFF2-40B4-BE49-F238E27FC236}">
                <a16:creationId xmlns:a16="http://schemas.microsoft.com/office/drawing/2014/main" id="{B2BC9083-D5A4-F45A-86AF-78C52C18BB99}"/>
              </a:ext>
            </a:extLst>
          </p:cNvPr>
          <p:cNvGrpSpPr/>
          <p:nvPr/>
        </p:nvGrpSpPr>
        <p:grpSpPr>
          <a:xfrm>
            <a:off x="7352924" y="1617173"/>
            <a:ext cx="1633658" cy="1263392"/>
            <a:chOff x="523335" y="983411"/>
            <a:chExt cx="2438396" cy="1345721"/>
          </a:xfrm>
        </p:grpSpPr>
        <p:sp>
          <p:nvSpPr>
            <p:cNvPr id="90" name="Google Shape;177;p5">
              <a:extLst>
                <a:ext uri="{FF2B5EF4-FFF2-40B4-BE49-F238E27FC236}">
                  <a16:creationId xmlns:a16="http://schemas.microsoft.com/office/drawing/2014/main" id="{BA3DCD31-A77D-E899-4D76-6EF3B2E07CCE}"/>
                </a:ext>
              </a:extLst>
            </p:cNvPr>
            <p:cNvSpPr/>
            <p:nvPr/>
          </p:nvSpPr>
          <p:spPr>
            <a:xfrm>
              <a:off x="523337" y="983412"/>
              <a:ext cx="2438392" cy="496071"/>
            </a:xfrm>
            <a:prstGeom prst="rect">
              <a:avLst/>
            </a:prstGeom>
            <a:solidFill>
              <a:srgbClr val="21B784"/>
            </a:solidFill>
            <a:ln>
              <a:noFill/>
            </a:ln>
          </p:spPr>
          <p:txBody>
            <a:bodyPr spcFirstLastPara="1" wrap="square" lIns="68569" tIns="34275" rIns="68569" bIns="34275" anchor="ctr" anchorCtr="0">
              <a:noAutofit/>
            </a:bodyPr>
            <a:lstStyle/>
            <a:p>
              <a:pPr algn="ctr"/>
              <a:r>
                <a:rPr lang="en-US" sz="1350" dirty="0">
                  <a:solidFill>
                    <a:schemeClr val="dk1"/>
                  </a:solidFill>
                  <a:latin typeface="Calibri"/>
                  <a:ea typeface="Calibri"/>
                  <a:cs typeface="Calibri"/>
                  <a:sym typeface="Calibri"/>
                </a:rPr>
                <a:t>      PROJECT</a:t>
              </a:r>
              <a:endParaRPr sz="1050" dirty="0"/>
            </a:p>
            <a:p>
              <a:pPr algn="ctr"/>
              <a:r>
                <a:rPr lang="en-US" sz="1350" dirty="0">
                  <a:solidFill>
                    <a:schemeClr val="dk1"/>
                  </a:solidFill>
                  <a:latin typeface="Calibri"/>
                  <a:ea typeface="Calibri"/>
                  <a:cs typeface="Calibri"/>
                  <a:sym typeface="Calibri"/>
                </a:rPr>
                <a:t>         MEASURABILITY</a:t>
              </a:r>
              <a:endParaRPr sz="1050" dirty="0"/>
            </a:p>
          </p:txBody>
        </p:sp>
        <p:sp>
          <p:nvSpPr>
            <p:cNvPr id="91" name="Google Shape;178;p5">
              <a:extLst>
                <a:ext uri="{FF2B5EF4-FFF2-40B4-BE49-F238E27FC236}">
                  <a16:creationId xmlns:a16="http://schemas.microsoft.com/office/drawing/2014/main" id="{DCCE084A-7B6D-9612-34E3-8ECD4361A723}"/>
                </a:ext>
              </a:extLst>
            </p:cNvPr>
            <p:cNvSpPr/>
            <p:nvPr/>
          </p:nvSpPr>
          <p:spPr>
            <a:xfrm>
              <a:off x="523335" y="983412"/>
              <a:ext cx="455910" cy="496071"/>
            </a:xfrm>
            <a:prstGeom prst="rect">
              <a:avLst/>
            </a:prstGeom>
            <a:solidFill>
              <a:srgbClr val="264F70"/>
            </a:solidFill>
            <a:ln>
              <a:noFill/>
            </a:ln>
          </p:spPr>
          <p:txBody>
            <a:bodyPr spcFirstLastPara="1" wrap="square" lIns="68569" tIns="34275" rIns="68569" bIns="34275" anchor="ctr" anchorCtr="0">
              <a:noAutofit/>
            </a:bodyPr>
            <a:lstStyle/>
            <a:p>
              <a:pPr algn="ctr"/>
              <a:r>
                <a:rPr lang="en-US" sz="1350" dirty="0">
                  <a:solidFill>
                    <a:schemeClr val="lt1"/>
                  </a:solidFill>
                  <a:latin typeface="Calibri"/>
                  <a:ea typeface="Calibri"/>
                  <a:cs typeface="Calibri"/>
                  <a:sym typeface="Calibri"/>
                </a:rPr>
                <a:t>8</a:t>
              </a:r>
              <a:endParaRPr sz="1050" dirty="0"/>
            </a:p>
          </p:txBody>
        </p:sp>
        <p:sp>
          <p:nvSpPr>
            <p:cNvPr id="92" name="Google Shape;179;p5">
              <a:extLst>
                <a:ext uri="{FF2B5EF4-FFF2-40B4-BE49-F238E27FC236}">
                  <a16:creationId xmlns:a16="http://schemas.microsoft.com/office/drawing/2014/main" id="{480A9106-5793-4519-8CDD-DB2487669F67}"/>
                </a:ext>
              </a:extLst>
            </p:cNvPr>
            <p:cNvSpPr/>
            <p:nvPr/>
          </p:nvSpPr>
          <p:spPr>
            <a:xfrm>
              <a:off x="523335" y="1479484"/>
              <a:ext cx="2438396" cy="849648"/>
            </a:xfrm>
            <a:prstGeom prst="rect">
              <a:avLst/>
            </a:prstGeom>
            <a:solidFill>
              <a:srgbClr val="F2F2F2"/>
            </a:solidFill>
            <a:ln>
              <a:noFill/>
            </a:ln>
          </p:spPr>
          <p:txBody>
            <a:bodyPr spcFirstLastPara="1" wrap="square" lIns="68569" tIns="34275" rIns="68569" bIns="34275" anchor="ctr" anchorCtr="0">
              <a:noAutofit/>
            </a:bodyPr>
            <a:lstStyle/>
            <a:p>
              <a:pPr algn="ctr"/>
              <a:r>
                <a:rPr lang="en-US" sz="1200" dirty="0">
                  <a:latin typeface="Calibri"/>
                  <a:ea typeface="Calibri"/>
                  <a:cs typeface="Calibri"/>
                  <a:sym typeface="Calibri"/>
                </a:rPr>
                <a:t>Project indicators’ progress towards targets must be </a:t>
              </a:r>
              <a:r>
                <a:rPr lang="en-US" sz="1200" b="1" dirty="0">
                  <a:solidFill>
                    <a:srgbClr val="FF0000"/>
                  </a:solidFill>
                  <a:latin typeface="Calibri"/>
                  <a:ea typeface="Calibri"/>
                  <a:cs typeface="Calibri"/>
                  <a:sym typeface="Calibri"/>
                </a:rPr>
                <a:t>measurable/verifiable</a:t>
              </a:r>
              <a:endParaRPr sz="1050" b="1" dirty="0">
                <a:solidFill>
                  <a:srgbClr val="FF0000"/>
                </a:solidFill>
              </a:endParaRPr>
            </a:p>
          </p:txBody>
        </p:sp>
        <p:sp>
          <p:nvSpPr>
            <p:cNvPr id="93" name="Google Shape;180;p5">
              <a:extLst>
                <a:ext uri="{FF2B5EF4-FFF2-40B4-BE49-F238E27FC236}">
                  <a16:creationId xmlns:a16="http://schemas.microsoft.com/office/drawing/2014/main" id="{89EA715F-9924-21EF-9805-32C2C29B90C2}"/>
                </a:ext>
              </a:extLst>
            </p:cNvPr>
            <p:cNvSpPr/>
            <p:nvPr/>
          </p:nvSpPr>
          <p:spPr>
            <a:xfrm>
              <a:off x="523335" y="983411"/>
              <a:ext cx="2438389" cy="1345721"/>
            </a:xfrm>
            <a:prstGeom prst="rect">
              <a:avLst/>
            </a:prstGeom>
            <a:noFill/>
            <a:ln w="12700" cap="flat" cmpd="sng">
              <a:solidFill>
                <a:srgbClr val="1C3052"/>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grpSp>
      <p:grpSp>
        <p:nvGrpSpPr>
          <p:cNvPr id="94" name="Google Shape;181;p5">
            <a:extLst>
              <a:ext uri="{FF2B5EF4-FFF2-40B4-BE49-F238E27FC236}">
                <a16:creationId xmlns:a16="http://schemas.microsoft.com/office/drawing/2014/main" id="{6F3C3509-0E84-897B-EEC8-7129C29F4F17}"/>
              </a:ext>
            </a:extLst>
          </p:cNvPr>
          <p:cNvGrpSpPr/>
          <p:nvPr/>
        </p:nvGrpSpPr>
        <p:grpSpPr>
          <a:xfrm>
            <a:off x="5593023" y="1617704"/>
            <a:ext cx="1639360" cy="1263393"/>
            <a:chOff x="523335" y="983410"/>
            <a:chExt cx="2438396" cy="1345722"/>
          </a:xfrm>
        </p:grpSpPr>
        <p:sp>
          <p:nvSpPr>
            <p:cNvPr id="95" name="Google Shape;182;p5">
              <a:extLst>
                <a:ext uri="{FF2B5EF4-FFF2-40B4-BE49-F238E27FC236}">
                  <a16:creationId xmlns:a16="http://schemas.microsoft.com/office/drawing/2014/main" id="{DD437CD7-3517-6B60-6E5C-7B7C43E3769D}"/>
                </a:ext>
              </a:extLst>
            </p:cNvPr>
            <p:cNvSpPr/>
            <p:nvPr/>
          </p:nvSpPr>
          <p:spPr>
            <a:xfrm>
              <a:off x="523337" y="983410"/>
              <a:ext cx="2438392" cy="486964"/>
            </a:xfrm>
            <a:prstGeom prst="rect">
              <a:avLst/>
            </a:prstGeom>
            <a:solidFill>
              <a:srgbClr val="21B784"/>
            </a:solidFill>
            <a:ln>
              <a:noFill/>
            </a:ln>
          </p:spPr>
          <p:txBody>
            <a:bodyPr spcFirstLastPara="1" wrap="square" lIns="68569" tIns="34275" rIns="68569" bIns="34275" anchor="ctr" anchorCtr="0">
              <a:noAutofit/>
            </a:bodyPr>
            <a:lstStyle/>
            <a:p>
              <a:pPr marL="342900" lvl="1" algn="ctr"/>
              <a:r>
                <a:rPr lang="en-US" sz="1350" dirty="0">
                  <a:solidFill>
                    <a:schemeClr val="dk1"/>
                  </a:solidFill>
                  <a:latin typeface="Calibri"/>
                  <a:ea typeface="Calibri"/>
                  <a:cs typeface="Calibri"/>
                  <a:sym typeface="Calibri"/>
                </a:rPr>
                <a:t>PROJECT CONTRIBUTION</a:t>
              </a:r>
              <a:endParaRPr sz="1050" dirty="0"/>
            </a:p>
          </p:txBody>
        </p:sp>
        <p:sp>
          <p:nvSpPr>
            <p:cNvPr id="96" name="Google Shape;183;p5">
              <a:extLst>
                <a:ext uri="{FF2B5EF4-FFF2-40B4-BE49-F238E27FC236}">
                  <a16:creationId xmlns:a16="http://schemas.microsoft.com/office/drawing/2014/main" id="{ECAB9F02-F510-EAF8-4138-273A2D1CF9D7}"/>
                </a:ext>
              </a:extLst>
            </p:cNvPr>
            <p:cNvSpPr/>
            <p:nvPr/>
          </p:nvSpPr>
          <p:spPr>
            <a:xfrm>
              <a:off x="523336" y="983411"/>
              <a:ext cx="454326" cy="495506"/>
            </a:xfrm>
            <a:prstGeom prst="rect">
              <a:avLst/>
            </a:prstGeom>
            <a:solidFill>
              <a:srgbClr val="264F70"/>
            </a:solidFill>
            <a:ln>
              <a:noFill/>
            </a:ln>
          </p:spPr>
          <p:txBody>
            <a:bodyPr spcFirstLastPara="1" wrap="square" lIns="68569" tIns="34275" rIns="68569" bIns="34275" anchor="ctr" anchorCtr="0">
              <a:noAutofit/>
            </a:bodyPr>
            <a:lstStyle/>
            <a:p>
              <a:pPr algn="ctr"/>
              <a:r>
                <a:rPr lang="en-US" sz="1350" dirty="0">
                  <a:solidFill>
                    <a:schemeClr val="lt1"/>
                  </a:solidFill>
                  <a:latin typeface="Calibri"/>
                  <a:ea typeface="Calibri"/>
                  <a:cs typeface="Calibri"/>
                  <a:sym typeface="Calibri"/>
                </a:rPr>
                <a:t>7</a:t>
              </a:r>
              <a:endParaRPr sz="1050" dirty="0"/>
            </a:p>
          </p:txBody>
        </p:sp>
        <p:sp>
          <p:nvSpPr>
            <p:cNvPr id="97" name="Google Shape;184;p5">
              <a:extLst>
                <a:ext uri="{FF2B5EF4-FFF2-40B4-BE49-F238E27FC236}">
                  <a16:creationId xmlns:a16="http://schemas.microsoft.com/office/drawing/2014/main" id="{89A9BA79-4702-F525-B447-B91BF0F5C77E}"/>
                </a:ext>
              </a:extLst>
            </p:cNvPr>
            <p:cNvSpPr/>
            <p:nvPr/>
          </p:nvSpPr>
          <p:spPr>
            <a:xfrm>
              <a:off x="523335" y="1470373"/>
              <a:ext cx="2438396" cy="858758"/>
            </a:xfrm>
            <a:prstGeom prst="rect">
              <a:avLst/>
            </a:prstGeom>
            <a:solidFill>
              <a:srgbClr val="F2F2F2"/>
            </a:solidFill>
            <a:ln>
              <a:noFill/>
            </a:ln>
          </p:spPr>
          <p:txBody>
            <a:bodyPr spcFirstLastPara="1" wrap="square" lIns="68569" tIns="34275" rIns="68569" bIns="34275" anchor="ctr" anchorCtr="0">
              <a:noAutofit/>
            </a:bodyPr>
            <a:lstStyle/>
            <a:p>
              <a:pPr algn="ctr"/>
              <a:r>
                <a:rPr lang="en-US" sz="1200" dirty="0">
                  <a:solidFill>
                    <a:schemeClr val="dk1"/>
                  </a:solidFill>
                  <a:latin typeface="Calibri"/>
                  <a:ea typeface="Calibri"/>
                  <a:cs typeface="Calibri"/>
                  <a:sym typeface="Calibri"/>
                </a:rPr>
                <a:t>Project targets must </a:t>
              </a:r>
              <a:r>
                <a:rPr lang="en-US" sz="1200" dirty="0">
                  <a:latin typeface="Calibri"/>
                  <a:ea typeface="Calibri"/>
                  <a:cs typeface="Calibri"/>
                  <a:sym typeface="Calibri"/>
                </a:rPr>
                <a:t>represent a </a:t>
              </a:r>
              <a:r>
                <a:rPr lang="en-US" sz="1200" b="1" dirty="0">
                  <a:solidFill>
                    <a:srgbClr val="FF0000"/>
                  </a:solidFill>
                  <a:latin typeface="Calibri"/>
                  <a:ea typeface="Calibri"/>
                  <a:cs typeface="Calibri"/>
                  <a:sym typeface="Calibri"/>
                </a:rPr>
                <a:t>Net Positive Contribution </a:t>
              </a:r>
              <a:endParaRPr sz="1050" b="1" dirty="0">
                <a:solidFill>
                  <a:srgbClr val="FF0000"/>
                </a:solidFill>
              </a:endParaRPr>
            </a:p>
            <a:p>
              <a:pPr algn="ctr"/>
              <a:r>
                <a:rPr lang="en-US" sz="1200" dirty="0">
                  <a:latin typeface="Calibri"/>
                  <a:ea typeface="Calibri"/>
                  <a:cs typeface="Calibri"/>
                  <a:sym typeface="Calibri"/>
                </a:rPr>
                <a:t>to sector targets</a:t>
              </a:r>
              <a:endParaRPr sz="1200" dirty="0">
                <a:latin typeface="Calibri"/>
                <a:ea typeface="Calibri"/>
                <a:cs typeface="Calibri"/>
                <a:sym typeface="Calibri"/>
              </a:endParaRPr>
            </a:p>
          </p:txBody>
        </p:sp>
        <p:sp>
          <p:nvSpPr>
            <p:cNvPr id="98" name="Google Shape;185;p5">
              <a:extLst>
                <a:ext uri="{FF2B5EF4-FFF2-40B4-BE49-F238E27FC236}">
                  <a16:creationId xmlns:a16="http://schemas.microsoft.com/office/drawing/2014/main" id="{C2D0480E-FBC0-4AF5-B940-6F4C603ED4E3}"/>
                </a:ext>
              </a:extLst>
            </p:cNvPr>
            <p:cNvSpPr/>
            <p:nvPr/>
          </p:nvSpPr>
          <p:spPr>
            <a:xfrm>
              <a:off x="523335" y="983411"/>
              <a:ext cx="2438389" cy="1345721"/>
            </a:xfrm>
            <a:prstGeom prst="rect">
              <a:avLst/>
            </a:prstGeom>
            <a:noFill/>
            <a:ln w="12700" cap="flat" cmpd="sng">
              <a:solidFill>
                <a:srgbClr val="1C3052"/>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grpSp>
      <p:grpSp>
        <p:nvGrpSpPr>
          <p:cNvPr id="99" name="Google Shape;186;p5">
            <a:extLst>
              <a:ext uri="{FF2B5EF4-FFF2-40B4-BE49-F238E27FC236}">
                <a16:creationId xmlns:a16="http://schemas.microsoft.com/office/drawing/2014/main" id="{57F89D17-D8AE-4DC5-C538-F2A10DB7F849}"/>
              </a:ext>
            </a:extLst>
          </p:cNvPr>
          <p:cNvGrpSpPr/>
          <p:nvPr/>
        </p:nvGrpSpPr>
        <p:grpSpPr>
          <a:xfrm>
            <a:off x="5593024" y="4011917"/>
            <a:ext cx="3393578" cy="815914"/>
            <a:chOff x="523335" y="983410"/>
            <a:chExt cx="2438396" cy="1345722"/>
          </a:xfrm>
        </p:grpSpPr>
        <p:sp>
          <p:nvSpPr>
            <p:cNvPr id="100" name="Google Shape;187;p5">
              <a:extLst>
                <a:ext uri="{FF2B5EF4-FFF2-40B4-BE49-F238E27FC236}">
                  <a16:creationId xmlns:a16="http://schemas.microsoft.com/office/drawing/2014/main" id="{38B3CCD0-F3A9-370C-0474-B74344B0300C}"/>
                </a:ext>
              </a:extLst>
            </p:cNvPr>
            <p:cNvSpPr/>
            <p:nvPr/>
          </p:nvSpPr>
          <p:spPr>
            <a:xfrm>
              <a:off x="523337" y="983410"/>
              <a:ext cx="2438391" cy="521029"/>
            </a:xfrm>
            <a:prstGeom prst="rect">
              <a:avLst/>
            </a:prstGeom>
            <a:solidFill>
              <a:srgbClr val="21B784"/>
            </a:solidFill>
            <a:ln>
              <a:noFill/>
            </a:ln>
          </p:spPr>
          <p:txBody>
            <a:bodyPr spcFirstLastPara="1" wrap="square" lIns="68569" tIns="34275" rIns="68569" bIns="34275" anchor="ctr" anchorCtr="0">
              <a:noAutofit/>
            </a:bodyPr>
            <a:lstStyle/>
            <a:p>
              <a:pPr algn="ctr"/>
              <a:r>
                <a:rPr lang="en-US" sz="1350">
                  <a:solidFill>
                    <a:schemeClr val="dk1"/>
                  </a:solidFill>
                  <a:latin typeface="Calibri"/>
                  <a:ea typeface="Calibri"/>
                  <a:cs typeface="Calibri"/>
                  <a:sym typeface="Calibri"/>
                </a:rPr>
                <a:t>REPORTING</a:t>
              </a:r>
              <a:endParaRPr sz="1050"/>
            </a:p>
          </p:txBody>
        </p:sp>
        <p:sp>
          <p:nvSpPr>
            <p:cNvPr id="101" name="Google Shape;188;p5">
              <a:extLst>
                <a:ext uri="{FF2B5EF4-FFF2-40B4-BE49-F238E27FC236}">
                  <a16:creationId xmlns:a16="http://schemas.microsoft.com/office/drawing/2014/main" id="{0EECADD7-9DA9-4C90-7FE5-894A0ECA8600}"/>
                </a:ext>
              </a:extLst>
            </p:cNvPr>
            <p:cNvSpPr/>
            <p:nvPr/>
          </p:nvSpPr>
          <p:spPr>
            <a:xfrm>
              <a:off x="523337" y="983411"/>
              <a:ext cx="304956" cy="507799"/>
            </a:xfrm>
            <a:prstGeom prst="rect">
              <a:avLst/>
            </a:prstGeom>
            <a:solidFill>
              <a:srgbClr val="264F70"/>
            </a:solidFill>
            <a:ln>
              <a:noFill/>
            </a:ln>
          </p:spPr>
          <p:txBody>
            <a:bodyPr spcFirstLastPara="1" wrap="square" lIns="68569" tIns="34275" rIns="68569" bIns="34275" anchor="ctr" anchorCtr="0">
              <a:noAutofit/>
            </a:bodyPr>
            <a:lstStyle/>
            <a:p>
              <a:pPr algn="ctr"/>
              <a:r>
                <a:rPr lang="en-US" sz="1350" dirty="0">
                  <a:solidFill>
                    <a:schemeClr val="lt1"/>
                  </a:solidFill>
                  <a:latin typeface="Calibri"/>
                  <a:ea typeface="Calibri"/>
                  <a:cs typeface="Calibri"/>
                  <a:sym typeface="Calibri"/>
                </a:rPr>
                <a:t>10</a:t>
              </a:r>
              <a:endParaRPr sz="1050" dirty="0"/>
            </a:p>
          </p:txBody>
        </p:sp>
        <p:sp>
          <p:nvSpPr>
            <p:cNvPr id="102" name="Google Shape;189;p5">
              <a:extLst>
                <a:ext uri="{FF2B5EF4-FFF2-40B4-BE49-F238E27FC236}">
                  <a16:creationId xmlns:a16="http://schemas.microsoft.com/office/drawing/2014/main" id="{9C698654-33DB-8ABA-D1C5-AD106FF75789}"/>
                </a:ext>
              </a:extLst>
            </p:cNvPr>
            <p:cNvSpPr/>
            <p:nvPr/>
          </p:nvSpPr>
          <p:spPr>
            <a:xfrm>
              <a:off x="523335" y="1491210"/>
              <a:ext cx="2438396" cy="837922"/>
            </a:xfrm>
            <a:prstGeom prst="rect">
              <a:avLst/>
            </a:prstGeom>
            <a:solidFill>
              <a:srgbClr val="F2F2F2"/>
            </a:solidFill>
            <a:ln>
              <a:noFill/>
            </a:ln>
          </p:spPr>
          <p:txBody>
            <a:bodyPr spcFirstLastPara="1" wrap="square" lIns="68569" tIns="34275" rIns="68569" bIns="34275" anchor="ctr" anchorCtr="0">
              <a:noAutofit/>
            </a:bodyPr>
            <a:lstStyle/>
            <a:p>
              <a:pPr algn="ctr"/>
              <a:r>
                <a:rPr lang="en-US" sz="1200">
                  <a:solidFill>
                    <a:schemeClr val="dk1"/>
                  </a:solidFill>
                  <a:latin typeface="Calibri"/>
                  <a:ea typeface="Calibri"/>
                  <a:cs typeface="Calibri"/>
                  <a:sym typeface="Calibri"/>
                </a:rPr>
                <a:t>Project indicators’ progress towards targets </a:t>
              </a:r>
              <a:endParaRPr sz="1050"/>
            </a:p>
            <a:p>
              <a:pPr algn="ctr"/>
              <a:r>
                <a:rPr lang="en-US" sz="1200">
                  <a:solidFill>
                    <a:schemeClr val="dk1"/>
                  </a:solidFill>
                  <a:latin typeface="Calibri"/>
                  <a:ea typeface="Calibri"/>
                  <a:cs typeface="Calibri"/>
                  <a:sym typeface="Calibri"/>
                </a:rPr>
                <a:t>must be periodically reported</a:t>
              </a:r>
              <a:endParaRPr sz="1200">
                <a:solidFill>
                  <a:schemeClr val="dk1"/>
                </a:solidFill>
                <a:latin typeface="Calibri"/>
                <a:ea typeface="Calibri"/>
                <a:cs typeface="Calibri"/>
                <a:sym typeface="Calibri"/>
              </a:endParaRPr>
            </a:p>
          </p:txBody>
        </p:sp>
        <p:sp>
          <p:nvSpPr>
            <p:cNvPr id="103" name="Google Shape;190;p5">
              <a:extLst>
                <a:ext uri="{FF2B5EF4-FFF2-40B4-BE49-F238E27FC236}">
                  <a16:creationId xmlns:a16="http://schemas.microsoft.com/office/drawing/2014/main" id="{EDD5169F-8C7D-A8D1-5ED6-FAA227A5550F}"/>
                </a:ext>
              </a:extLst>
            </p:cNvPr>
            <p:cNvSpPr/>
            <p:nvPr/>
          </p:nvSpPr>
          <p:spPr>
            <a:xfrm>
              <a:off x="523335" y="983411"/>
              <a:ext cx="2438389" cy="1345721"/>
            </a:xfrm>
            <a:prstGeom prst="rect">
              <a:avLst/>
            </a:prstGeom>
            <a:noFill/>
            <a:ln w="12700" cap="flat" cmpd="sng">
              <a:solidFill>
                <a:srgbClr val="1C3052"/>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grpSp>
      <p:grpSp>
        <p:nvGrpSpPr>
          <p:cNvPr id="104" name="Google Shape;191;p5">
            <a:extLst>
              <a:ext uri="{FF2B5EF4-FFF2-40B4-BE49-F238E27FC236}">
                <a16:creationId xmlns:a16="http://schemas.microsoft.com/office/drawing/2014/main" id="{1841F36D-089D-C023-67C8-FB0BA159427E}"/>
              </a:ext>
            </a:extLst>
          </p:cNvPr>
          <p:cNvGrpSpPr/>
          <p:nvPr/>
        </p:nvGrpSpPr>
        <p:grpSpPr>
          <a:xfrm>
            <a:off x="5593023" y="381544"/>
            <a:ext cx="1639365" cy="1115333"/>
            <a:chOff x="523335" y="967243"/>
            <a:chExt cx="2438396" cy="1361889"/>
          </a:xfrm>
        </p:grpSpPr>
        <p:sp>
          <p:nvSpPr>
            <p:cNvPr id="105" name="Google Shape;192;p5">
              <a:extLst>
                <a:ext uri="{FF2B5EF4-FFF2-40B4-BE49-F238E27FC236}">
                  <a16:creationId xmlns:a16="http://schemas.microsoft.com/office/drawing/2014/main" id="{949CB9B9-EFB4-0D4F-0958-0B616C04FBFD}"/>
                </a:ext>
              </a:extLst>
            </p:cNvPr>
            <p:cNvSpPr/>
            <p:nvPr/>
          </p:nvSpPr>
          <p:spPr>
            <a:xfrm>
              <a:off x="523338" y="967243"/>
              <a:ext cx="2438393" cy="503850"/>
            </a:xfrm>
            <a:prstGeom prst="rect">
              <a:avLst/>
            </a:prstGeom>
            <a:solidFill>
              <a:srgbClr val="21B784"/>
            </a:solidFill>
            <a:ln>
              <a:noFill/>
            </a:ln>
          </p:spPr>
          <p:txBody>
            <a:bodyPr spcFirstLastPara="1" wrap="square" lIns="68569" tIns="34275" rIns="68569" bIns="34275" anchor="ctr" anchorCtr="0">
              <a:noAutofit/>
            </a:bodyPr>
            <a:lstStyle/>
            <a:p>
              <a:pPr marL="342900" lvl="1" algn="ctr"/>
              <a:r>
                <a:rPr lang="en-US" sz="1350" dirty="0">
                  <a:solidFill>
                    <a:schemeClr val="dk1"/>
                  </a:solidFill>
                  <a:latin typeface="Calibri"/>
                  <a:ea typeface="Calibri"/>
                  <a:cs typeface="Calibri"/>
                  <a:sym typeface="Calibri"/>
                </a:rPr>
                <a:t>PROJECT ALIGNMENT</a:t>
              </a:r>
              <a:endParaRPr sz="1050" dirty="0"/>
            </a:p>
          </p:txBody>
        </p:sp>
        <p:sp>
          <p:nvSpPr>
            <p:cNvPr id="106" name="Google Shape;193;p5">
              <a:extLst>
                <a:ext uri="{FF2B5EF4-FFF2-40B4-BE49-F238E27FC236}">
                  <a16:creationId xmlns:a16="http://schemas.microsoft.com/office/drawing/2014/main" id="{3EF2ABC9-1B01-306B-4847-8969E9C444F7}"/>
                </a:ext>
              </a:extLst>
            </p:cNvPr>
            <p:cNvSpPr/>
            <p:nvPr/>
          </p:nvSpPr>
          <p:spPr>
            <a:xfrm>
              <a:off x="523336" y="983411"/>
              <a:ext cx="454324" cy="441644"/>
            </a:xfrm>
            <a:prstGeom prst="rect">
              <a:avLst/>
            </a:prstGeom>
            <a:solidFill>
              <a:srgbClr val="264F70"/>
            </a:solidFill>
            <a:ln>
              <a:noFill/>
            </a:ln>
          </p:spPr>
          <p:txBody>
            <a:bodyPr spcFirstLastPara="1" wrap="square" lIns="68569" tIns="34275" rIns="68569" bIns="34275" anchor="ctr" anchorCtr="0">
              <a:noAutofit/>
            </a:bodyPr>
            <a:lstStyle/>
            <a:p>
              <a:pPr algn="ctr"/>
              <a:r>
                <a:rPr lang="en-US" sz="1350" dirty="0">
                  <a:solidFill>
                    <a:schemeClr val="lt1"/>
                  </a:solidFill>
                  <a:latin typeface="Calibri"/>
                  <a:ea typeface="Calibri"/>
                  <a:cs typeface="Calibri"/>
                  <a:sym typeface="Calibri"/>
                </a:rPr>
                <a:t>5</a:t>
              </a:r>
              <a:endParaRPr sz="1050" dirty="0"/>
            </a:p>
          </p:txBody>
        </p:sp>
        <p:sp>
          <p:nvSpPr>
            <p:cNvPr id="107" name="Google Shape;194;p5">
              <a:extLst>
                <a:ext uri="{FF2B5EF4-FFF2-40B4-BE49-F238E27FC236}">
                  <a16:creationId xmlns:a16="http://schemas.microsoft.com/office/drawing/2014/main" id="{9A26759A-2203-2BA7-04EE-BDECA32A00E7}"/>
                </a:ext>
              </a:extLst>
            </p:cNvPr>
            <p:cNvSpPr/>
            <p:nvPr/>
          </p:nvSpPr>
          <p:spPr>
            <a:xfrm>
              <a:off x="523335" y="1471092"/>
              <a:ext cx="2438396" cy="858039"/>
            </a:xfrm>
            <a:prstGeom prst="rect">
              <a:avLst/>
            </a:prstGeom>
            <a:solidFill>
              <a:srgbClr val="F2F2F2"/>
            </a:solidFill>
            <a:ln>
              <a:noFill/>
            </a:ln>
          </p:spPr>
          <p:txBody>
            <a:bodyPr spcFirstLastPara="1" wrap="square" lIns="68569" tIns="34275" rIns="68569" bIns="34275" anchor="ctr" anchorCtr="0">
              <a:noAutofit/>
            </a:bodyPr>
            <a:lstStyle/>
            <a:p>
              <a:pPr algn="ctr"/>
              <a:r>
                <a:rPr lang="en-US" sz="1200" dirty="0">
                  <a:latin typeface="Calibri"/>
                  <a:ea typeface="Calibri"/>
                  <a:cs typeface="Calibri"/>
                  <a:sym typeface="Calibri"/>
                </a:rPr>
                <a:t>Project indicators must be </a:t>
              </a:r>
              <a:r>
                <a:rPr lang="en-US" sz="1200" b="1" dirty="0">
                  <a:solidFill>
                    <a:srgbClr val="FF0000"/>
                  </a:solidFill>
                  <a:latin typeface="Calibri"/>
                  <a:ea typeface="Calibri"/>
                  <a:cs typeface="Calibri"/>
                  <a:sym typeface="Calibri"/>
                </a:rPr>
                <a:t>aligned</a:t>
              </a:r>
              <a:r>
                <a:rPr lang="en-US" sz="1200" dirty="0">
                  <a:latin typeface="Calibri"/>
                  <a:ea typeface="Calibri"/>
                  <a:cs typeface="Calibri"/>
                  <a:sym typeface="Calibri"/>
                </a:rPr>
                <a:t> with Sector and Climate* Planning</a:t>
              </a:r>
              <a:endParaRPr sz="1050" dirty="0"/>
            </a:p>
          </p:txBody>
        </p:sp>
        <p:sp>
          <p:nvSpPr>
            <p:cNvPr id="108" name="Google Shape;195;p5">
              <a:extLst>
                <a:ext uri="{FF2B5EF4-FFF2-40B4-BE49-F238E27FC236}">
                  <a16:creationId xmlns:a16="http://schemas.microsoft.com/office/drawing/2014/main" id="{97D50FF1-A35D-E7A1-3265-7EC3916594F5}"/>
                </a:ext>
              </a:extLst>
            </p:cNvPr>
            <p:cNvSpPr/>
            <p:nvPr/>
          </p:nvSpPr>
          <p:spPr>
            <a:xfrm>
              <a:off x="523335" y="983411"/>
              <a:ext cx="2438389" cy="1345721"/>
            </a:xfrm>
            <a:prstGeom prst="rect">
              <a:avLst/>
            </a:prstGeom>
            <a:noFill/>
            <a:ln w="12700" cap="flat" cmpd="sng">
              <a:solidFill>
                <a:srgbClr val="1C3052"/>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grpSp>
      <p:grpSp>
        <p:nvGrpSpPr>
          <p:cNvPr id="109" name="Google Shape;196;p5">
            <a:extLst>
              <a:ext uri="{FF2B5EF4-FFF2-40B4-BE49-F238E27FC236}">
                <a16:creationId xmlns:a16="http://schemas.microsoft.com/office/drawing/2014/main" id="{49035386-DAA8-0579-86E0-45FE7674F157}"/>
              </a:ext>
            </a:extLst>
          </p:cNvPr>
          <p:cNvGrpSpPr/>
          <p:nvPr/>
        </p:nvGrpSpPr>
        <p:grpSpPr>
          <a:xfrm>
            <a:off x="202332" y="1863948"/>
            <a:ext cx="2383472" cy="866578"/>
            <a:chOff x="523335" y="983410"/>
            <a:chExt cx="2438396" cy="1345722"/>
          </a:xfrm>
        </p:grpSpPr>
        <p:sp>
          <p:nvSpPr>
            <p:cNvPr id="110" name="Google Shape;197;p5">
              <a:extLst>
                <a:ext uri="{FF2B5EF4-FFF2-40B4-BE49-F238E27FC236}">
                  <a16:creationId xmlns:a16="http://schemas.microsoft.com/office/drawing/2014/main" id="{38F9BD1E-EBBE-7BD7-9676-55C5F2174C77}"/>
                </a:ext>
              </a:extLst>
            </p:cNvPr>
            <p:cNvSpPr/>
            <p:nvPr/>
          </p:nvSpPr>
          <p:spPr>
            <a:xfrm>
              <a:off x="523337" y="983411"/>
              <a:ext cx="2438391" cy="609843"/>
            </a:xfrm>
            <a:prstGeom prst="rect">
              <a:avLst/>
            </a:prstGeom>
            <a:solidFill>
              <a:srgbClr val="21B784"/>
            </a:solidFill>
            <a:ln>
              <a:noFill/>
            </a:ln>
          </p:spPr>
          <p:txBody>
            <a:bodyPr spcFirstLastPara="1" wrap="square" lIns="68569" tIns="34275" rIns="68569" bIns="34275" anchor="ctr" anchorCtr="0">
              <a:noAutofit/>
            </a:bodyPr>
            <a:lstStyle/>
            <a:p>
              <a:pPr algn="ctr"/>
              <a:r>
                <a:rPr lang="en-US" sz="1350" dirty="0">
                  <a:solidFill>
                    <a:schemeClr val="dk1"/>
                  </a:solidFill>
                  <a:latin typeface="Calibri"/>
                  <a:ea typeface="Calibri"/>
                  <a:cs typeface="Calibri"/>
                  <a:sym typeface="Calibri"/>
                </a:rPr>
                <a:t>     SECTOR ALIGNMENT</a:t>
              </a:r>
              <a:endParaRPr sz="1050" dirty="0"/>
            </a:p>
          </p:txBody>
        </p:sp>
        <p:sp>
          <p:nvSpPr>
            <p:cNvPr id="111" name="Google Shape;198;p5">
              <a:extLst>
                <a:ext uri="{FF2B5EF4-FFF2-40B4-BE49-F238E27FC236}">
                  <a16:creationId xmlns:a16="http://schemas.microsoft.com/office/drawing/2014/main" id="{27189B76-491B-49EB-01A4-078C926B4118}"/>
                </a:ext>
              </a:extLst>
            </p:cNvPr>
            <p:cNvSpPr/>
            <p:nvPr/>
          </p:nvSpPr>
          <p:spPr>
            <a:xfrm>
              <a:off x="523336" y="983410"/>
              <a:ext cx="332977" cy="609841"/>
            </a:xfrm>
            <a:prstGeom prst="rect">
              <a:avLst/>
            </a:prstGeom>
            <a:solidFill>
              <a:srgbClr val="264F70"/>
            </a:solidFill>
            <a:ln>
              <a:noFill/>
            </a:ln>
          </p:spPr>
          <p:txBody>
            <a:bodyPr spcFirstLastPara="1" wrap="square" lIns="68569" tIns="34275" rIns="68569" bIns="34275" anchor="ctr" anchorCtr="0">
              <a:noAutofit/>
            </a:bodyPr>
            <a:lstStyle/>
            <a:p>
              <a:pPr algn="ctr"/>
              <a:r>
                <a:rPr lang="en-US" sz="1500" dirty="0">
                  <a:solidFill>
                    <a:schemeClr val="lt1"/>
                  </a:solidFill>
                  <a:latin typeface="Calibri"/>
                  <a:ea typeface="Calibri"/>
                  <a:cs typeface="Calibri"/>
                  <a:sym typeface="Calibri"/>
                </a:rPr>
                <a:t>2</a:t>
              </a:r>
              <a:endParaRPr sz="1050" dirty="0"/>
            </a:p>
          </p:txBody>
        </p:sp>
        <p:sp>
          <p:nvSpPr>
            <p:cNvPr id="112" name="Google Shape;199;p5">
              <a:extLst>
                <a:ext uri="{FF2B5EF4-FFF2-40B4-BE49-F238E27FC236}">
                  <a16:creationId xmlns:a16="http://schemas.microsoft.com/office/drawing/2014/main" id="{69ECC079-F68E-7F6F-F032-9FED1FC98343}"/>
                </a:ext>
              </a:extLst>
            </p:cNvPr>
            <p:cNvSpPr/>
            <p:nvPr/>
          </p:nvSpPr>
          <p:spPr>
            <a:xfrm>
              <a:off x="523335" y="1593254"/>
              <a:ext cx="2438396" cy="735878"/>
            </a:xfrm>
            <a:prstGeom prst="rect">
              <a:avLst/>
            </a:prstGeom>
            <a:solidFill>
              <a:srgbClr val="F2F2F2"/>
            </a:solidFill>
            <a:ln>
              <a:noFill/>
            </a:ln>
          </p:spPr>
          <p:txBody>
            <a:bodyPr spcFirstLastPara="1" wrap="square" lIns="68569" tIns="34275" rIns="68569" bIns="34275" anchor="ctr" anchorCtr="0">
              <a:noAutofit/>
            </a:bodyPr>
            <a:lstStyle/>
            <a:p>
              <a:pPr algn="ctr"/>
              <a:r>
                <a:rPr lang="en-US" sz="1200" dirty="0">
                  <a:solidFill>
                    <a:schemeClr val="dk1"/>
                  </a:solidFill>
                  <a:latin typeface="Calibri"/>
                  <a:ea typeface="Calibri"/>
                  <a:cs typeface="Calibri"/>
                  <a:sym typeface="Calibri"/>
                </a:rPr>
                <a:t>Sector targets must</a:t>
              </a:r>
              <a:endParaRPr sz="1050" dirty="0"/>
            </a:p>
            <a:p>
              <a:pPr algn="ctr"/>
              <a:r>
                <a:rPr lang="en-US" sz="1200" dirty="0">
                  <a:solidFill>
                    <a:schemeClr val="dk1"/>
                  </a:solidFill>
                  <a:latin typeface="Calibri"/>
                  <a:ea typeface="Calibri"/>
                  <a:cs typeface="Calibri"/>
                  <a:sym typeface="Calibri"/>
                </a:rPr>
                <a:t> be </a:t>
              </a:r>
              <a:r>
                <a:rPr lang="en-US" sz="1200" b="1" dirty="0">
                  <a:solidFill>
                    <a:srgbClr val="FF0000"/>
                  </a:solidFill>
                  <a:latin typeface="Calibri"/>
                  <a:ea typeface="Calibri"/>
                  <a:cs typeface="Calibri"/>
                  <a:sym typeface="Calibri"/>
                </a:rPr>
                <a:t>aligned</a:t>
              </a:r>
              <a:r>
                <a:rPr lang="en-US" sz="1200" dirty="0">
                  <a:solidFill>
                    <a:schemeClr val="dk1"/>
                  </a:solidFill>
                  <a:latin typeface="Calibri"/>
                  <a:ea typeface="Calibri"/>
                  <a:cs typeface="Calibri"/>
                  <a:sym typeface="Calibri"/>
                </a:rPr>
                <a:t>* with Climate targets</a:t>
              </a:r>
              <a:endParaRPr sz="1200" dirty="0">
                <a:solidFill>
                  <a:schemeClr val="dk1"/>
                </a:solidFill>
                <a:latin typeface="Calibri"/>
                <a:ea typeface="Calibri"/>
                <a:cs typeface="Calibri"/>
                <a:sym typeface="Calibri"/>
              </a:endParaRPr>
            </a:p>
          </p:txBody>
        </p:sp>
        <p:sp>
          <p:nvSpPr>
            <p:cNvPr id="113" name="Google Shape;200;p5">
              <a:extLst>
                <a:ext uri="{FF2B5EF4-FFF2-40B4-BE49-F238E27FC236}">
                  <a16:creationId xmlns:a16="http://schemas.microsoft.com/office/drawing/2014/main" id="{9DA1CAA4-C478-A7AB-943E-98A7F5ADDFA9}"/>
                </a:ext>
              </a:extLst>
            </p:cNvPr>
            <p:cNvSpPr/>
            <p:nvPr/>
          </p:nvSpPr>
          <p:spPr>
            <a:xfrm>
              <a:off x="523335" y="983411"/>
              <a:ext cx="2438389" cy="1345721"/>
            </a:xfrm>
            <a:prstGeom prst="rect">
              <a:avLst/>
            </a:prstGeom>
            <a:noFill/>
            <a:ln w="12700" cap="flat" cmpd="sng">
              <a:solidFill>
                <a:srgbClr val="1C3052"/>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500">
                <a:solidFill>
                  <a:schemeClr val="lt1"/>
                </a:solidFill>
                <a:latin typeface="Calibri"/>
                <a:ea typeface="Calibri"/>
                <a:cs typeface="Calibri"/>
                <a:sym typeface="Calibri"/>
              </a:endParaRPr>
            </a:p>
          </p:txBody>
        </p:sp>
      </p:grpSp>
      <p:grpSp>
        <p:nvGrpSpPr>
          <p:cNvPr id="114" name="Google Shape;201;p5">
            <a:extLst>
              <a:ext uri="{FF2B5EF4-FFF2-40B4-BE49-F238E27FC236}">
                <a16:creationId xmlns:a16="http://schemas.microsoft.com/office/drawing/2014/main" id="{012F75C9-161E-B30C-BB7A-FE4B0A0A11A1}"/>
              </a:ext>
            </a:extLst>
          </p:cNvPr>
          <p:cNvGrpSpPr/>
          <p:nvPr/>
        </p:nvGrpSpPr>
        <p:grpSpPr>
          <a:xfrm>
            <a:off x="202325" y="2814145"/>
            <a:ext cx="2383423" cy="978431"/>
            <a:chOff x="523335" y="983410"/>
            <a:chExt cx="2438396" cy="1519354"/>
          </a:xfrm>
        </p:grpSpPr>
        <p:sp>
          <p:nvSpPr>
            <p:cNvPr id="115" name="Google Shape;202;p5">
              <a:extLst>
                <a:ext uri="{FF2B5EF4-FFF2-40B4-BE49-F238E27FC236}">
                  <a16:creationId xmlns:a16="http://schemas.microsoft.com/office/drawing/2014/main" id="{FC457B15-8509-5F2E-0FC5-3A2632E55564}"/>
                </a:ext>
              </a:extLst>
            </p:cNvPr>
            <p:cNvSpPr/>
            <p:nvPr/>
          </p:nvSpPr>
          <p:spPr>
            <a:xfrm>
              <a:off x="523337" y="983410"/>
              <a:ext cx="2438391" cy="540328"/>
            </a:xfrm>
            <a:prstGeom prst="rect">
              <a:avLst/>
            </a:prstGeom>
            <a:solidFill>
              <a:srgbClr val="21B784"/>
            </a:solidFill>
            <a:ln>
              <a:noFill/>
            </a:ln>
          </p:spPr>
          <p:txBody>
            <a:bodyPr spcFirstLastPara="1" wrap="square" lIns="68569" tIns="34275" rIns="68569" bIns="34275" anchor="ctr" anchorCtr="0">
              <a:noAutofit/>
            </a:bodyPr>
            <a:lstStyle/>
            <a:p>
              <a:pPr algn="ctr"/>
              <a:r>
                <a:rPr lang="en-US" sz="1350" dirty="0">
                  <a:solidFill>
                    <a:schemeClr val="dk1"/>
                  </a:solidFill>
                  <a:latin typeface="Calibri"/>
                  <a:ea typeface="Calibri"/>
                  <a:cs typeface="Calibri"/>
                  <a:sym typeface="Calibri"/>
                </a:rPr>
                <a:t>       SECTOR CONTRIBUTION</a:t>
              </a:r>
              <a:endParaRPr sz="1050" dirty="0"/>
            </a:p>
          </p:txBody>
        </p:sp>
        <p:sp>
          <p:nvSpPr>
            <p:cNvPr id="116" name="Google Shape;203;p5">
              <a:extLst>
                <a:ext uri="{FF2B5EF4-FFF2-40B4-BE49-F238E27FC236}">
                  <a16:creationId xmlns:a16="http://schemas.microsoft.com/office/drawing/2014/main" id="{9ECBDFEA-A608-0A1C-FD3B-8B2BF30E5623}"/>
                </a:ext>
              </a:extLst>
            </p:cNvPr>
            <p:cNvSpPr/>
            <p:nvPr/>
          </p:nvSpPr>
          <p:spPr>
            <a:xfrm>
              <a:off x="523336" y="983410"/>
              <a:ext cx="343365" cy="540327"/>
            </a:xfrm>
            <a:prstGeom prst="rect">
              <a:avLst/>
            </a:prstGeom>
            <a:solidFill>
              <a:srgbClr val="264F70"/>
            </a:solidFill>
            <a:ln>
              <a:noFill/>
            </a:ln>
          </p:spPr>
          <p:txBody>
            <a:bodyPr spcFirstLastPara="1" wrap="square" lIns="68569" tIns="34275" rIns="68569" bIns="34275" anchor="ctr" anchorCtr="0">
              <a:noAutofit/>
            </a:bodyPr>
            <a:lstStyle/>
            <a:p>
              <a:pPr algn="ctr"/>
              <a:r>
                <a:rPr lang="en-US" sz="1350" dirty="0">
                  <a:solidFill>
                    <a:schemeClr val="lt1"/>
                  </a:solidFill>
                  <a:latin typeface="Calibri"/>
                  <a:ea typeface="Calibri"/>
                  <a:cs typeface="Calibri"/>
                  <a:sym typeface="Calibri"/>
                </a:rPr>
                <a:t>3</a:t>
              </a:r>
              <a:endParaRPr sz="1050" dirty="0"/>
            </a:p>
          </p:txBody>
        </p:sp>
        <p:sp>
          <p:nvSpPr>
            <p:cNvPr id="117" name="Google Shape;204;p5">
              <a:extLst>
                <a:ext uri="{FF2B5EF4-FFF2-40B4-BE49-F238E27FC236}">
                  <a16:creationId xmlns:a16="http://schemas.microsoft.com/office/drawing/2014/main" id="{16F1CCF5-528B-D125-394F-C698E2159BCA}"/>
                </a:ext>
              </a:extLst>
            </p:cNvPr>
            <p:cNvSpPr/>
            <p:nvPr/>
          </p:nvSpPr>
          <p:spPr>
            <a:xfrm>
              <a:off x="523335" y="1523739"/>
              <a:ext cx="2438396" cy="979024"/>
            </a:xfrm>
            <a:prstGeom prst="rect">
              <a:avLst/>
            </a:prstGeom>
            <a:solidFill>
              <a:srgbClr val="F2F2F2"/>
            </a:solidFill>
            <a:ln>
              <a:noFill/>
            </a:ln>
          </p:spPr>
          <p:txBody>
            <a:bodyPr spcFirstLastPara="1" wrap="square" lIns="68569" tIns="34275" rIns="68569" bIns="34275" anchor="ctr" anchorCtr="0">
              <a:noAutofit/>
            </a:bodyPr>
            <a:lstStyle/>
            <a:p>
              <a:pPr algn="ctr"/>
              <a:r>
                <a:rPr lang="en-US" sz="1200" dirty="0">
                  <a:solidFill>
                    <a:schemeClr val="dk1"/>
                  </a:solidFill>
                  <a:latin typeface="Calibri"/>
                  <a:ea typeface="Calibri"/>
                  <a:cs typeface="Calibri"/>
                  <a:sym typeface="Calibri"/>
                </a:rPr>
                <a:t>Sector targets must include a </a:t>
              </a:r>
              <a:endParaRPr sz="1050" dirty="0"/>
            </a:p>
            <a:p>
              <a:pPr algn="ctr"/>
              <a:r>
                <a:rPr lang="en-US" sz="1200" b="1" dirty="0">
                  <a:solidFill>
                    <a:srgbClr val="FF0000"/>
                  </a:solidFill>
                  <a:latin typeface="Calibri"/>
                  <a:ea typeface="Calibri"/>
                  <a:cs typeface="Calibri"/>
                  <a:sym typeface="Calibri"/>
                </a:rPr>
                <a:t>Net Positive Contribution</a:t>
              </a:r>
              <a:endParaRPr sz="1050" b="1" dirty="0">
                <a:solidFill>
                  <a:srgbClr val="FF0000"/>
                </a:solidFill>
              </a:endParaRPr>
            </a:p>
            <a:p>
              <a:pPr algn="ctr"/>
              <a:r>
                <a:rPr lang="en-US" sz="1200" dirty="0">
                  <a:solidFill>
                    <a:schemeClr val="dk1"/>
                  </a:solidFill>
                  <a:latin typeface="Calibri"/>
                  <a:ea typeface="Calibri"/>
                  <a:cs typeface="Calibri"/>
                  <a:sym typeface="Calibri"/>
                </a:rPr>
                <a:t>to decarbonization</a:t>
              </a:r>
              <a:endParaRPr sz="1200" dirty="0">
                <a:solidFill>
                  <a:schemeClr val="dk1"/>
                </a:solidFill>
                <a:latin typeface="Calibri"/>
                <a:ea typeface="Calibri"/>
                <a:cs typeface="Calibri"/>
                <a:sym typeface="Calibri"/>
              </a:endParaRPr>
            </a:p>
          </p:txBody>
        </p:sp>
        <p:sp>
          <p:nvSpPr>
            <p:cNvPr id="118" name="Google Shape;205;p5">
              <a:extLst>
                <a:ext uri="{FF2B5EF4-FFF2-40B4-BE49-F238E27FC236}">
                  <a16:creationId xmlns:a16="http://schemas.microsoft.com/office/drawing/2014/main" id="{C61D2B59-E484-95BE-AF55-25E597B8EE87}"/>
                </a:ext>
              </a:extLst>
            </p:cNvPr>
            <p:cNvSpPr/>
            <p:nvPr/>
          </p:nvSpPr>
          <p:spPr>
            <a:xfrm>
              <a:off x="523335" y="983411"/>
              <a:ext cx="2438389" cy="1519353"/>
            </a:xfrm>
            <a:prstGeom prst="rect">
              <a:avLst/>
            </a:prstGeom>
            <a:noFill/>
            <a:ln w="12700" cap="flat" cmpd="sng">
              <a:solidFill>
                <a:srgbClr val="1C3052"/>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grpSp>
      <p:grpSp>
        <p:nvGrpSpPr>
          <p:cNvPr id="119" name="Google Shape;206;p5">
            <a:extLst>
              <a:ext uri="{FF2B5EF4-FFF2-40B4-BE49-F238E27FC236}">
                <a16:creationId xmlns:a16="http://schemas.microsoft.com/office/drawing/2014/main" id="{49FCA058-14B4-504D-AEDC-8270F4B3B552}"/>
              </a:ext>
            </a:extLst>
          </p:cNvPr>
          <p:cNvGrpSpPr/>
          <p:nvPr/>
        </p:nvGrpSpPr>
        <p:grpSpPr>
          <a:xfrm>
            <a:off x="202325" y="3876895"/>
            <a:ext cx="2383416" cy="950936"/>
            <a:chOff x="523335" y="983411"/>
            <a:chExt cx="2438396" cy="1476657"/>
          </a:xfrm>
        </p:grpSpPr>
        <p:sp>
          <p:nvSpPr>
            <p:cNvPr id="120" name="Google Shape;207;p5">
              <a:extLst>
                <a:ext uri="{FF2B5EF4-FFF2-40B4-BE49-F238E27FC236}">
                  <a16:creationId xmlns:a16="http://schemas.microsoft.com/office/drawing/2014/main" id="{EA0FBEAE-3D44-1CA3-8335-1F1FCC03A36F}"/>
                </a:ext>
              </a:extLst>
            </p:cNvPr>
            <p:cNvSpPr/>
            <p:nvPr/>
          </p:nvSpPr>
          <p:spPr>
            <a:xfrm>
              <a:off x="523337" y="983411"/>
              <a:ext cx="2438391" cy="539138"/>
            </a:xfrm>
            <a:prstGeom prst="rect">
              <a:avLst/>
            </a:prstGeom>
            <a:solidFill>
              <a:srgbClr val="21B784"/>
            </a:solidFill>
            <a:ln>
              <a:noFill/>
            </a:ln>
          </p:spPr>
          <p:txBody>
            <a:bodyPr spcFirstLastPara="1" wrap="square" lIns="68569" tIns="34275" rIns="68569" bIns="34275" anchor="ctr" anchorCtr="0">
              <a:noAutofit/>
            </a:bodyPr>
            <a:lstStyle/>
            <a:p>
              <a:pPr algn="ctr"/>
              <a:r>
                <a:rPr lang="en-US" sz="1350" dirty="0">
                  <a:solidFill>
                    <a:schemeClr val="dk1"/>
                  </a:solidFill>
                  <a:latin typeface="Calibri"/>
                  <a:ea typeface="Calibri"/>
                  <a:cs typeface="Calibri"/>
                  <a:sym typeface="Calibri"/>
                </a:rPr>
                <a:t>       SECTOR MEASURABILITY</a:t>
              </a:r>
              <a:endParaRPr sz="1050" dirty="0"/>
            </a:p>
          </p:txBody>
        </p:sp>
        <p:sp>
          <p:nvSpPr>
            <p:cNvPr id="121" name="Google Shape;208;p5">
              <a:extLst>
                <a:ext uri="{FF2B5EF4-FFF2-40B4-BE49-F238E27FC236}">
                  <a16:creationId xmlns:a16="http://schemas.microsoft.com/office/drawing/2014/main" id="{09A4C309-F0B8-56B1-A021-F465BF1F0A7A}"/>
                </a:ext>
              </a:extLst>
            </p:cNvPr>
            <p:cNvSpPr/>
            <p:nvPr/>
          </p:nvSpPr>
          <p:spPr>
            <a:xfrm>
              <a:off x="523336" y="983411"/>
              <a:ext cx="332979" cy="539136"/>
            </a:xfrm>
            <a:prstGeom prst="rect">
              <a:avLst/>
            </a:prstGeom>
            <a:solidFill>
              <a:srgbClr val="264F70"/>
            </a:solidFill>
            <a:ln>
              <a:noFill/>
            </a:ln>
          </p:spPr>
          <p:txBody>
            <a:bodyPr spcFirstLastPara="1" wrap="square" lIns="68569" tIns="34275" rIns="68569" bIns="34275" anchor="ctr" anchorCtr="0">
              <a:noAutofit/>
            </a:bodyPr>
            <a:lstStyle/>
            <a:p>
              <a:pPr algn="ctr"/>
              <a:r>
                <a:rPr lang="en-US" sz="1350" dirty="0">
                  <a:solidFill>
                    <a:schemeClr val="lt1"/>
                  </a:solidFill>
                  <a:latin typeface="Calibri"/>
                  <a:ea typeface="Calibri"/>
                  <a:cs typeface="Calibri"/>
                  <a:sym typeface="Calibri"/>
                </a:rPr>
                <a:t>4</a:t>
              </a:r>
              <a:endParaRPr sz="1050" dirty="0"/>
            </a:p>
          </p:txBody>
        </p:sp>
        <p:sp>
          <p:nvSpPr>
            <p:cNvPr id="122" name="Google Shape;209;p5">
              <a:extLst>
                <a:ext uri="{FF2B5EF4-FFF2-40B4-BE49-F238E27FC236}">
                  <a16:creationId xmlns:a16="http://schemas.microsoft.com/office/drawing/2014/main" id="{8692B386-1FC5-F19C-6649-AA0C19D9129B}"/>
                </a:ext>
              </a:extLst>
            </p:cNvPr>
            <p:cNvSpPr/>
            <p:nvPr/>
          </p:nvSpPr>
          <p:spPr>
            <a:xfrm>
              <a:off x="523335" y="1522548"/>
              <a:ext cx="2438396" cy="937520"/>
            </a:xfrm>
            <a:prstGeom prst="rect">
              <a:avLst/>
            </a:prstGeom>
            <a:solidFill>
              <a:srgbClr val="F2F2F2"/>
            </a:solidFill>
            <a:ln>
              <a:noFill/>
            </a:ln>
          </p:spPr>
          <p:txBody>
            <a:bodyPr spcFirstLastPara="1" wrap="square" lIns="68569" tIns="34275" rIns="68569" bIns="34275" anchor="ctr" anchorCtr="0">
              <a:noAutofit/>
            </a:bodyPr>
            <a:lstStyle/>
            <a:p>
              <a:pPr algn="ctr"/>
              <a:r>
                <a:rPr lang="en-US" sz="1200" dirty="0">
                  <a:solidFill>
                    <a:schemeClr val="dk1"/>
                  </a:solidFill>
                  <a:latin typeface="Calibri"/>
                  <a:ea typeface="Calibri"/>
                  <a:cs typeface="Calibri"/>
                  <a:sym typeface="Calibri"/>
                </a:rPr>
                <a:t>Sector indicators’ progress </a:t>
              </a:r>
              <a:endParaRPr sz="1050" dirty="0"/>
            </a:p>
            <a:p>
              <a:pPr algn="ctr"/>
              <a:r>
                <a:rPr lang="en-US" sz="1200" dirty="0">
                  <a:solidFill>
                    <a:schemeClr val="dk1"/>
                  </a:solidFill>
                  <a:latin typeface="Calibri"/>
                  <a:ea typeface="Calibri"/>
                  <a:cs typeface="Calibri"/>
                  <a:sym typeface="Calibri"/>
                </a:rPr>
                <a:t>towards sector targets must be </a:t>
              </a:r>
              <a:r>
                <a:rPr lang="en-US" sz="1200" b="1" dirty="0">
                  <a:solidFill>
                    <a:srgbClr val="FF0000"/>
                  </a:solidFill>
                  <a:latin typeface="Calibri"/>
                  <a:ea typeface="Calibri"/>
                  <a:cs typeface="Calibri"/>
                  <a:sym typeface="Calibri"/>
                </a:rPr>
                <a:t>measurable/verifiable</a:t>
              </a:r>
              <a:endParaRPr sz="1200" b="1" dirty="0">
                <a:solidFill>
                  <a:srgbClr val="FF0000"/>
                </a:solidFill>
                <a:latin typeface="Calibri"/>
                <a:ea typeface="Calibri"/>
                <a:cs typeface="Calibri"/>
                <a:sym typeface="Calibri"/>
              </a:endParaRPr>
            </a:p>
          </p:txBody>
        </p:sp>
        <p:sp>
          <p:nvSpPr>
            <p:cNvPr id="123" name="Google Shape;210;p5">
              <a:extLst>
                <a:ext uri="{FF2B5EF4-FFF2-40B4-BE49-F238E27FC236}">
                  <a16:creationId xmlns:a16="http://schemas.microsoft.com/office/drawing/2014/main" id="{59295D49-31BF-8EEF-2B79-9A18CFEAAAB3}"/>
                </a:ext>
              </a:extLst>
            </p:cNvPr>
            <p:cNvSpPr/>
            <p:nvPr/>
          </p:nvSpPr>
          <p:spPr>
            <a:xfrm>
              <a:off x="523335" y="983411"/>
              <a:ext cx="2438389" cy="1476657"/>
            </a:xfrm>
            <a:prstGeom prst="rect">
              <a:avLst/>
            </a:prstGeom>
            <a:noFill/>
            <a:ln w="12700" cap="flat" cmpd="sng">
              <a:solidFill>
                <a:srgbClr val="1C3052"/>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grpSp>
      <p:grpSp>
        <p:nvGrpSpPr>
          <p:cNvPr id="124" name="Google Shape;211;p5">
            <a:extLst>
              <a:ext uri="{FF2B5EF4-FFF2-40B4-BE49-F238E27FC236}">
                <a16:creationId xmlns:a16="http://schemas.microsoft.com/office/drawing/2014/main" id="{D8C88A9D-29E7-6CEA-8D99-4FD9EFA6BC96}"/>
              </a:ext>
            </a:extLst>
          </p:cNvPr>
          <p:cNvGrpSpPr/>
          <p:nvPr/>
        </p:nvGrpSpPr>
        <p:grpSpPr>
          <a:xfrm>
            <a:off x="202324" y="907980"/>
            <a:ext cx="2383430" cy="866616"/>
            <a:chOff x="523335" y="983410"/>
            <a:chExt cx="2438396" cy="1345722"/>
          </a:xfrm>
        </p:grpSpPr>
        <p:sp>
          <p:nvSpPr>
            <p:cNvPr id="125" name="Google Shape;212;p5">
              <a:extLst>
                <a:ext uri="{FF2B5EF4-FFF2-40B4-BE49-F238E27FC236}">
                  <a16:creationId xmlns:a16="http://schemas.microsoft.com/office/drawing/2014/main" id="{3C9AF6DE-F092-51D2-9D02-31FAEED7D81B}"/>
                </a:ext>
              </a:extLst>
            </p:cNvPr>
            <p:cNvSpPr/>
            <p:nvPr/>
          </p:nvSpPr>
          <p:spPr>
            <a:xfrm>
              <a:off x="523337" y="983410"/>
              <a:ext cx="2438391" cy="575003"/>
            </a:xfrm>
            <a:prstGeom prst="rect">
              <a:avLst/>
            </a:prstGeom>
            <a:solidFill>
              <a:srgbClr val="21B784"/>
            </a:solidFill>
            <a:ln>
              <a:noFill/>
            </a:ln>
          </p:spPr>
          <p:txBody>
            <a:bodyPr spcFirstLastPara="1" wrap="square" lIns="68569" tIns="34275" rIns="68569" bIns="34275" anchor="ctr" anchorCtr="0">
              <a:noAutofit/>
            </a:bodyPr>
            <a:lstStyle/>
            <a:p>
              <a:pPr algn="ctr"/>
              <a:r>
                <a:rPr lang="en-US" sz="1350">
                  <a:solidFill>
                    <a:schemeClr val="dk1"/>
                  </a:solidFill>
                  <a:latin typeface="Calibri"/>
                  <a:ea typeface="Calibri"/>
                  <a:cs typeface="Calibri"/>
                  <a:sym typeface="Calibri"/>
                </a:rPr>
                <a:t>SECTOR TIMELINE</a:t>
              </a:r>
              <a:endParaRPr sz="1050"/>
            </a:p>
          </p:txBody>
        </p:sp>
        <p:sp>
          <p:nvSpPr>
            <p:cNvPr id="126" name="Google Shape;213;p5">
              <a:extLst>
                <a:ext uri="{FF2B5EF4-FFF2-40B4-BE49-F238E27FC236}">
                  <a16:creationId xmlns:a16="http://schemas.microsoft.com/office/drawing/2014/main" id="{F29A992F-D219-8DC5-A98F-8F6ABB1E07A6}"/>
                </a:ext>
              </a:extLst>
            </p:cNvPr>
            <p:cNvSpPr/>
            <p:nvPr/>
          </p:nvSpPr>
          <p:spPr>
            <a:xfrm>
              <a:off x="523336" y="983410"/>
              <a:ext cx="332977" cy="575003"/>
            </a:xfrm>
            <a:prstGeom prst="rect">
              <a:avLst/>
            </a:prstGeom>
            <a:solidFill>
              <a:srgbClr val="264F70"/>
            </a:solidFill>
            <a:ln>
              <a:noFill/>
            </a:ln>
          </p:spPr>
          <p:txBody>
            <a:bodyPr spcFirstLastPara="1" wrap="square" lIns="68569" tIns="34275" rIns="68569" bIns="34275" anchor="ctr" anchorCtr="0">
              <a:noAutofit/>
            </a:bodyPr>
            <a:lstStyle/>
            <a:p>
              <a:pPr algn="ctr"/>
              <a:r>
                <a:rPr lang="en-US" sz="1350" dirty="0">
                  <a:solidFill>
                    <a:schemeClr val="lt1"/>
                  </a:solidFill>
                  <a:latin typeface="Calibri"/>
                  <a:ea typeface="Calibri"/>
                  <a:cs typeface="Calibri"/>
                  <a:sym typeface="Calibri"/>
                </a:rPr>
                <a:t>1</a:t>
              </a:r>
              <a:endParaRPr sz="1050" dirty="0"/>
            </a:p>
          </p:txBody>
        </p:sp>
        <p:sp>
          <p:nvSpPr>
            <p:cNvPr id="127" name="Google Shape;214;p5">
              <a:extLst>
                <a:ext uri="{FF2B5EF4-FFF2-40B4-BE49-F238E27FC236}">
                  <a16:creationId xmlns:a16="http://schemas.microsoft.com/office/drawing/2014/main" id="{AFF3FA27-C4A4-F840-39D2-49751204AC1B}"/>
                </a:ext>
              </a:extLst>
            </p:cNvPr>
            <p:cNvSpPr/>
            <p:nvPr/>
          </p:nvSpPr>
          <p:spPr>
            <a:xfrm>
              <a:off x="523335" y="1558413"/>
              <a:ext cx="2438396" cy="770719"/>
            </a:xfrm>
            <a:prstGeom prst="rect">
              <a:avLst/>
            </a:prstGeom>
            <a:solidFill>
              <a:srgbClr val="F2F2F2"/>
            </a:solidFill>
            <a:ln>
              <a:noFill/>
            </a:ln>
          </p:spPr>
          <p:txBody>
            <a:bodyPr spcFirstLastPara="1" wrap="square" lIns="68569" tIns="34275" rIns="68569" bIns="34275" anchor="ctr" anchorCtr="0">
              <a:noAutofit/>
            </a:bodyPr>
            <a:lstStyle/>
            <a:p>
              <a:pPr algn="ctr"/>
              <a:r>
                <a:rPr lang="en-US" sz="1200" dirty="0">
                  <a:solidFill>
                    <a:schemeClr val="dk1"/>
                  </a:solidFill>
                  <a:latin typeface="Calibri"/>
                  <a:ea typeface="Calibri"/>
                  <a:cs typeface="Calibri"/>
                  <a:sym typeface="Calibri"/>
                </a:rPr>
                <a:t>Sector planning must </a:t>
              </a:r>
              <a:endParaRPr sz="1050" dirty="0"/>
            </a:p>
            <a:p>
              <a:pPr algn="ctr"/>
              <a:r>
                <a:rPr lang="en-US" sz="1200" dirty="0">
                  <a:solidFill>
                    <a:schemeClr val="dk1"/>
                  </a:solidFill>
                  <a:latin typeface="Calibri"/>
                  <a:ea typeface="Calibri"/>
                  <a:cs typeface="Calibri"/>
                  <a:sym typeface="Calibri"/>
                </a:rPr>
                <a:t>cover a relevant timeline</a:t>
              </a:r>
              <a:endParaRPr sz="1200" dirty="0">
                <a:solidFill>
                  <a:schemeClr val="dk1"/>
                </a:solidFill>
                <a:latin typeface="Calibri"/>
                <a:ea typeface="Calibri"/>
                <a:cs typeface="Calibri"/>
                <a:sym typeface="Calibri"/>
              </a:endParaRPr>
            </a:p>
          </p:txBody>
        </p:sp>
        <p:sp>
          <p:nvSpPr>
            <p:cNvPr id="128" name="Google Shape;215;p5">
              <a:extLst>
                <a:ext uri="{FF2B5EF4-FFF2-40B4-BE49-F238E27FC236}">
                  <a16:creationId xmlns:a16="http://schemas.microsoft.com/office/drawing/2014/main" id="{EC1BEDF9-1411-343B-8F48-F59B820671C2}"/>
                </a:ext>
              </a:extLst>
            </p:cNvPr>
            <p:cNvSpPr/>
            <p:nvPr/>
          </p:nvSpPr>
          <p:spPr>
            <a:xfrm>
              <a:off x="523335" y="983411"/>
              <a:ext cx="2438389" cy="1345721"/>
            </a:xfrm>
            <a:prstGeom prst="rect">
              <a:avLst/>
            </a:prstGeom>
            <a:noFill/>
            <a:ln w="12700" cap="flat" cmpd="sng">
              <a:solidFill>
                <a:srgbClr val="1C3052"/>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grpSp>
      <p:sp>
        <p:nvSpPr>
          <p:cNvPr id="129" name="Google Shape;216;p5">
            <a:extLst>
              <a:ext uri="{FF2B5EF4-FFF2-40B4-BE49-F238E27FC236}">
                <a16:creationId xmlns:a16="http://schemas.microsoft.com/office/drawing/2014/main" id="{7D36F5D7-A103-40C4-4F39-7BBECFC8ECF3}"/>
              </a:ext>
            </a:extLst>
          </p:cNvPr>
          <p:cNvSpPr/>
          <p:nvPr/>
        </p:nvSpPr>
        <p:spPr>
          <a:xfrm>
            <a:off x="2585804" y="907981"/>
            <a:ext cx="60228" cy="3919850"/>
          </a:xfrm>
          <a:prstGeom prst="rect">
            <a:avLst/>
          </a:prstGeom>
          <a:solidFill>
            <a:srgbClr val="385623"/>
          </a:solidFill>
          <a:ln w="12700" cap="flat" cmpd="sng">
            <a:solidFill>
              <a:schemeClr val="accent1"/>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130" name="Google Shape;217;p5">
            <a:extLst>
              <a:ext uri="{FF2B5EF4-FFF2-40B4-BE49-F238E27FC236}">
                <a16:creationId xmlns:a16="http://schemas.microsoft.com/office/drawing/2014/main" id="{2A57B6EC-1730-C2B3-33EF-172098D04FA9}"/>
              </a:ext>
            </a:extLst>
          </p:cNvPr>
          <p:cNvSpPr/>
          <p:nvPr/>
        </p:nvSpPr>
        <p:spPr>
          <a:xfrm>
            <a:off x="2614378" y="1463721"/>
            <a:ext cx="284630" cy="284506"/>
          </a:xfrm>
          <a:prstGeom prst="rightArrow">
            <a:avLst>
              <a:gd name="adj1" fmla="val 50000"/>
              <a:gd name="adj2" fmla="val 50000"/>
            </a:avLst>
          </a:prstGeom>
          <a:solidFill>
            <a:srgbClr val="264F70"/>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131" name="Google Shape;218;p5">
            <a:extLst>
              <a:ext uri="{FF2B5EF4-FFF2-40B4-BE49-F238E27FC236}">
                <a16:creationId xmlns:a16="http://schemas.microsoft.com/office/drawing/2014/main" id="{7A63CD71-DC89-2D08-054B-E6018637F3A0}"/>
              </a:ext>
            </a:extLst>
          </p:cNvPr>
          <p:cNvSpPr/>
          <p:nvPr/>
        </p:nvSpPr>
        <p:spPr>
          <a:xfrm>
            <a:off x="5470101" y="381543"/>
            <a:ext cx="60228" cy="2499022"/>
          </a:xfrm>
          <a:prstGeom prst="rect">
            <a:avLst/>
          </a:prstGeom>
          <a:solidFill>
            <a:srgbClr val="385623"/>
          </a:solidFill>
          <a:ln w="12700" cap="flat" cmpd="sng">
            <a:solidFill>
              <a:schemeClr val="accent1"/>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132" name="Google Shape;219;p5">
            <a:extLst>
              <a:ext uri="{FF2B5EF4-FFF2-40B4-BE49-F238E27FC236}">
                <a16:creationId xmlns:a16="http://schemas.microsoft.com/office/drawing/2014/main" id="{0F23CE86-29F5-D888-7DA0-915FAB45ED96}"/>
              </a:ext>
            </a:extLst>
          </p:cNvPr>
          <p:cNvSpPr/>
          <p:nvPr/>
        </p:nvSpPr>
        <p:spPr>
          <a:xfrm>
            <a:off x="5470463" y="3127750"/>
            <a:ext cx="65093" cy="771665"/>
          </a:xfrm>
          <a:prstGeom prst="rect">
            <a:avLst/>
          </a:prstGeom>
          <a:solidFill>
            <a:srgbClr val="385623"/>
          </a:solidFill>
          <a:ln w="12700" cap="flat" cmpd="sng">
            <a:solidFill>
              <a:schemeClr val="accent1"/>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133" name="Google Shape;220;p5">
            <a:extLst>
              <a:ext uri="{FF2B5EF4-FFF2-40B4-BE49-F238E27FC236}">
                <a16:creationId xmlns:a16="http://schemas.microsoft.com/office/drawing/2014/main" id="{EDF6CAA2-9844-ABF8-0EC3-7A4A08D5732B}"/>
              </a:ext>
            </a:extLst>
          </p:cNvPr>
          <p:cNvSpPr/>
          <p:nvPr/>
        </p:nvSpPr>
        <p:spPr>
          <a:xfrm>
            <a:off x="5474413" y="4011917"/>
            <a:ext cx="65093" cy="815913"/>
          </a:xfrm>
          <a:prstGeom prst="rect">
            <a:avLst/>
          </a:prstGeom>
          <a:solidFill>
            <a:srgbClr val="385623"/>
          </a:solidFill>
          <a:ln w="12700" cap="flat" cmpd="sng">
            <a:solidFill>
              <a:schemeClr val="accent1"/>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134" name="Google Shape;221;p5">
            <a:extLst>
              <a:ext uri="{FF2B5EF4-FFF2-40B4-BE49-F238E27FC236}">
                <a16:creationId xmlns:a16="http://schemas.microsoft.com/office/drawing/2014/main" id="{BC12CE60-A911-221B-83F5-9D6C872F461C}"/>
              </a:ext>
            </a:extLst>
          </p:cNvPr>
          <p:cNvSpPr/>
          <p:nvPr/>
        </p:nvSpPr>
        <p:spPr>
          <a:xfrm rot="10800000">
            <a:off x="4864803" y="2429043"/>
            <a:ext cx="605293" cy="284506"/>
          </a:xfrm>
          <a:prstGeom prst="rightArrow">
            <a:avLst>
              <a:gd name="adj1" fmla="val 50000"/>
              <a:gd name="adj2" fmla="val 50000"/>
            </a:avLst>
          </a:prstGeom>
          <a:solidFill>
            <a:srgbClr val="264F70"/>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135" name="Google Shape;222;p5">
            <a:extLst>
              <a:ext uri="{FF2B5EF4-FFF2-40B4-BE49-F238E27FC236}">
                <a16:creationId xmlns:a16="http://schemas.microsoft.com/office/drawing/2014/main" id="{BF311843-7811-77C0-C5D7-05D9BB2816C1}"/>
              </a:ext>
            </a:extLst>
          </p:cNvPr>
          <p:cNvSpPr/>
          <p:nvPr/>
        </p:nvSpPr>
        <p:spPr>
          <a:xfrm rot="10800000">
            <a:off x="4864803" y="3345198"/>
            <a:ext cx="605293" cy="284506"/>
          </a:xfrm>
          <a:prstGeom prst="rightArrow">
            <a:avLst>
              <a:gd name="adj1" fmla="val 50000"/>
              <a:gd name="adj2" fmla="val 50000"/>
            </a:avLst>
          </a:prstGeom>
          <a:solidFill>
            <a:srgbClr val="264F70"/>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136" name="Google Shape;223;p5">
            <a:extLst>
              <a:ext uri="{FF2B5EF4-FFF2-40B4-BE49-F238E27FC236}">
                <a16:creationId xmlns:a16="http://schemas.microsoft.com/office/drawing/2014/main" id="{CA45D093-2459-5273-7AFB-235EAE783D72}"/>
              </a:ext>
            </a:extLst>
          </p:cNvPr>
          <p:cNvSpPr/>
          <p:nvPr/>
        </p:nvSpPr>
        <p:spPr>
          <a:xfrm rot="10800000">
            <a:off x="4882508" y="4274269"/>
            <a:ext cx="605293" cy="284506"/>
          </a:xfrm>
          <a:prstGeom prst="rightArrow">
            <a:avLst>
              <a:gd name="adj1" fmla="val 50000"/>
              <a:gd name="adj2" fmla="val 50000"/>
            </a:avLst>
          </a:prstGeom>
          <a:solidFill>
            <a:srgbClr val="264F70"/>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cxnSp>
        <p:nvCxnSpPr>
          <p:cNvPr id="137" name="Google Shape;224;p5">
            <a:extLst>
              <a:ext uri="{FF2B5EF4-FFF2-40B4-BE49-F238E27FC236}">
                <a16:creationId xmlns:a16="http://schemas.microsoft.com/office/drawing/2014/main" id="{F03F3B86-4B8E-7FEF-2D8A-97E4C1D8C246}"/>
              </a:ext>
            </a:extLst>
          </p:cNvPr>
          <p:cNvCxnSpPr>
            <a:stCxn id="72" idx="2"/>
          </p:cNvCxnSpPr>
          <p:nvPr/>
        </p:nvCxnSpPr>
        <p:spPr>
          <a:xfrm flipH="1">
            <a:off x="3447623" y="1874588"/>
            <a:ext cx="6300" cy="422775"/>
          </a:xfrm>
          <a:prstGeom prst="straightConnector1">
            <a:avLst/>
          </a:prstGeom>
          <a:noFill/>
          <a:ln w="76200" cap="flat" cmpd="sng">
            <a:solidFill>
              <a:srgbClr val="196774"/>
            </a:solidFill>
            <a:prstDash val="solid"/>
            <a:miter lim="800000"/>
            <a:headEnd type="none" w="sm" len="sm"/>
            <a:tailEnd type="triangle" w="med" len="med"/>
          </a:ln>
        </p:spPr>
      </p:cxnSp>
      <p:cxnSp>
        <p:nvCxnSpPr>
          <p:cNvPr id="138" name="Google Shape;225;p5">
            <a:extLst>
              <a:ext uri="{FF2B5EF4-FFF2-40B4-BE49-F238E27FC236}">
                <a16:creationId xmlns:a16="http://schemas.microsoft.com/office/drawing/2014/main" id="{4CD20474-207F-3D27-8CA0-FF62B7E1DB41}"/>
              </a:ext>
            </a:extLst>
          </p:cNvPr>
          <p:cNvCxnSpPr/>
          <p:nvPr/>
        </p:nvCxnSpPr>
        <p:spPr>
          <a:xfrm>
            <a:off x="4662210" y="1874588"/>
            <a:ext cx="0" cy="406212"/>
          </a:xfrm>
          <a:prstGeom prst="straightConnector1">
            <a:avLst/>
          </a:prstGeom>
          <a:noFill/>
          <a:ln w="76200" cap="flat" cmpd="sng">
            <a:solidFill>
              <a:srgbClr val="196774"/>
            </a:solidFill>
            <a:prstDash val="solid"/>
            <a:miter lim="800000"/>
            <a:headEnd type="none" w="sm" len="sm"/>
            <a:tailEnd type="triangle" w="med" len="med"/>
          </a:ln>
        </p:spPr>
      </p:cxnSp>
      <p:cxnSp>
        <p:nvCxnSpPr>
          <p:cNvPr id="139" name="Google Shape;226;p5">
            <a:extLst>
              <a:ext uri="{FF2B5EF4-FFF2-40B4-BE49-F238E27FC236}">
                <a16:creationId xmlns:a16="http://schemas.microsoft.com/office/drawing/2014/main" id="{366D569D-880E-50AE-1215-2555CC44A97F}"/>
              </a:ext>
            </a:extLst>
          </p:cNvPr>
          <p:cNvCxnSpPr>
            <a:stCxn id="72" idx="3"/>
            <a:endCxn id="73" idx="1"/>
          </p:cNvCxnSpPr>
          <p:nvPr/>
        </p:nvCxnSpPr>
        <p:spPr>
          <a:xfrm>
            <a:off x="4008830" y="1587182"/>
            <a:ext cx="252900" cy="0"/>
          </a:xfrm>
          <a:prstGeom prst="straightConnector1">
            <a:avLst/>
          </a:prstGeom>
          <a:noFill/>
          <a:ln w="28575" cap="flat" cmpd="sng">
            <a:solidFill>
              <a:srgbClr val="196774"/>
            </a:solidFill>
            <a:prstDash val="solid"/>
            <a:miter lim="800000"/>
            <a:headEnd type="triangle" w="med" len="med"/>
            <a:tailEnd type="triangle" w="med" len="med"/>
          </a:ln>
        </p:spPr>
      </p:cxnSp>
    </p:spTree>
    <p:extLst>
      <p:ext uri="{BB962C8B-B14F-4D97-AF65-F5344CB8AC3E}">
        <p14:creationId xmlns:p14="http://schemas.microsoft.com/office/powerpoint/2010/main" val="2013021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1938"/>
        </a:solidFill>
        <a:effectLst/>
      </p:bgPr>
    </p:bg>
    <p:spTree>
      <p:nvGrpSpPr>
        <p:cNvPr id="1" name="Shape 53"/>
        <p:cNvGrpSpPr/>
        <p:nvPr/>
      </p:nvGrpSpPr>
      <p:grpSpPr>
        <a:xfrm>
          <a:off x="0" y="0"/>
          <a:ext cx="0" cy="0"/>
          <a:chOff x="0" y="0"/>
          <a:chExt cx="0" cy="0"/>
        </a:xfrm>
      </p:grpSpPr>
      <p:sp>
        <p:nvSpPr>
          <p:cNvPr id="54" name="Google Shape;54;p13"/>
          <p:cNvSpPr/>
          <p:nvPr/>
        </p:nvSpPr>
        <p:spPr>
          <a:xfrm rot="-5401001">
            <a:off x="417993" y="1358299"/>
            <a:ext cx="4119900" cy="3444900"/>
          </a:xfrm>
          <a:prstGeom prst="diagStripe">
            <a:avLst>
              <a:gd name="adj" fmla="val 76871"/>
            </a:avLst>
          </a:prstGeom>
          <a:solidFill>
            <a:srgbClr val="00224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5" name="Google Shape;55;p13"/>
          <p:cNvSpPr txBox="1">
            <a:spLocks noGrp="1"/>
          </p:cNvSpPr>
          <p:nvPr>
            <p:ph type="ctrTitle"/>
          </p:nvPr>
        </p:nvSpPr>
        <p:spPr>
          <a:xfrm>
            <a:off x="2762983" y="644350"/>
            <a:ext cx="8520600" cy="20526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b="1" dirty="0">
                <a:solidFill>
                  <a:srgbClr val="21B784"/>
                </a:solidFill>
                <a:latin typeface="Mulish"/>
                <a:ea typeface="Mulish"/>
                <a:cs typeface="Mulish"/>
                <a:sym typeface="Mulish"/>
              </a:rPr>
              <a:t>Thank you</a:t>
            </a:r>
            <a:endParaRPr b="1" dirty="0">
              <a:solidFill>
                <a:srgbClr val="21B784"/>
              </a:solidFill>
              <a:latin typeface="Mulish"/>
              <a:ea typeface="Mulish"/>
              <a:cs typeface="Mulish"/>
              <a:sym typeface="Mulish"/>
            </a:endParaRPr>
          </a:p>
        </p:txBody>
      </p:sp>
      <p:sp>
        <p:nvSpPr>
          <p:cNvPr id="56" name="Google Shape;56;p13"/>
          <p:cNvSpPr txBox="1">
            <a:spLocks noGrp="1"/>
          </p:cNvSpPr>
          <p:nvPr>
            <p:ph type="subTitle" idx="1"/>
          </p:nvPr>
        </p:nvSpPr>
        <p:spPr>
          <a:xfrm>
            <a:off x="2819025" y="2684450"/>
            <a:ext cx="8520600" cy="792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solidFill>
                  <a:srgbClr val="E3F5F0"/>
                </a:solidFill>
                <a:latin typeface="Mulish"/>
                <a:ea typeface="Mulish"/>
                <a:cs typeface="Mulish"/>
                <a:sym typeface="Mulish"/>
              </a:rPr>
              <a:t>www.greengridsinitiative.net</a:t>
            </a:r>
            <a:endParaRPr dirty="0">
              <a:solidFill>
                <a:srgbClr val="E3F5F0"/>
              </a:solidFill>
              <a:latin typeface="Mulish"/>
              <a:ea typeface="Mulish"/>
              <a:cs typeface="Mulish"/>
              <a:sym typeface="Mulish"/>
            </a:endParaRPr>
          </a:p>
        </p:txBody>
      </p:sp>
      <p:sp>
        <p:nvSpPr>
          <p:cNvPr id="57" name="Google Shape;57;p13"/>
          <p:cNvSpPr/>
          <p:nvPr/>
        </p:nvSpPr>
        <p:spPr>
          <a:xfrm rot="-5401015">
            <a:off x="-246400" y="184075"/>
            <a:ext cx="2031600" cy="1663200"/>
          </a:xfrm>
          <a:prstGeom prst="diagStripe">
            <a:avLst>
              <a:gd name="adj" fmla="val 50000"/>
            </a:avLst>
          </a:prstGeom>
          <a:solidFill>
            <a:srgbClr val="21B78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8" name="Google Shape;58;p13"/>
          <p:cNvSpPr/>
          <p:nvPr/>
        </p:nvSpPr>
        <p:spPr>
          <a:xfrm rot="5399049">
            <a:off x="367059" y="971850"/>
            <a:ext cx="2169900" cy="1767000"/>
          </a:xfrm>
          <a:prstGeom prst="diagStripe">
            <a:avLst>
              <a:gd name="adj" fmla="val 54027"/>
            </a:avLst>
          </a:prstGeom>
          <a:solidFill>
            <a:srgbClr val="E3F5F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9" name="Google Shape;59;p13"/>
          <p:cNvSpPr/>
          <p:nvPr/>
        </p:nvSpPr>
        <p:spPr>
          <a:xfrm rot="-5401001">
            <a:off x="-399383" y="1358300"/>
            <a:ext cx="4119900" cy="3444900"/>
          </a:xfrm>
          <a:prstGeom prst="diagStripe">
            <a:avLst>
              <a:gd name="adj" fmla="val 75199"/>
            </a:avLst>
          </a:prstGeom>
          <a:solidFill>
            <a:srgbClr val="001E4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60" name="Google Shape;60;p13"/>
          <p:cNvPicPr preferRelativeResize="0"/>
          <p:nvPr/>
        </p:nvPicPr>
        <p:blipFill rotWithShape="1">
          <a:blip r:embed="rId3">
            <a:alphaModFix/>
          </a:blip>
          <a:srcRect l="7415"/>
          <a:stretch/>
        </p:blipFill>
        <p:spPr>
          <a:xfrm>
            <a:off x="7143755" y="-500800"/>
            <a:ext cx="2098251" cy="2364925"/>
          </a:xfrm>
          <a:prstGeom prst="rect">
            <a:avLst/>
          </a:prstGeom>
          <a:noFill/>
          <a:ln>
            <a:noFill/>
          </a:ln>
        </p:spPr>
      </p:pic>
    </p:spTree>
    <p:extLst>
      <p:ext uri="{BB962C8B-B14F-4D97-AF65-F5344CB8AC3E}">
        <p14:creationId xmlns:p14="http://schemas.microsoft.com/office/powerpoint/2010/main" val="1342012888"/>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340</TotalTime>
  <Words>719</Words>
  <Application>Microsoft Office PowerPoint</Application>
  <PresentationFormat>On-screen Show (16:9)</PresentationFormat>
  <Paragraphs>143</Paragraphs>
  <Slides>7</Slides>
  <Notes>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7</vt:i4>
      </vt:variant>
    </vt:vector>
  </HeadingPairs>
  <TitlesOfParts>
    <vt:vector size="16" baseType="lpstr">
      <vt:lpstr>Arial</vt:lpstr>
      <vt:lpstr>Abel</vt:lpstr>
      <vt:lpstr>Aptos Display</vt:lpstr>
      <vt:lpstr>Roboto</vt:lpstr>
      <vt:lpstr>Mulish</vt:lpstr>
      <vt:lpstr>Aptos</vt:lpstr>
      <vt:lpstr>Calibri</vt:lpstr>
      <vt:lpstr>Simple Light</vt:lpstr>
      <vt:lpstr>1_Office Theme</vt:lpstr>
      <vt:lpstr>Financing Green Grids</vt:lpstr>
      <vt:lpstr>Our priority areas</vt:lpstr>
      <vt:lpstr>How we deliver  </vt:lpstr>
      <vt:lpstr>GGI Climate Finance Principles launched at COP29</vt:lpstr>
      <vt:lpstr>GGI Climate Finance Principles – Launched COP29</vt:lpstr>
      <vt:lpstr>The 10 Climate Principles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Accelerating Grids</dc:title>
  <cp:lastModifiedBy>Marcus Stewart (NESO)</cp:lastModifiedBy>
  <cp:revision>4</cp:revision>
  <dcterms:modified xsi:type="dcterms:W3CDTF">2024-11-27T11:46:54Z</dcterms:modified>
</cp:coreProperties>
</file>