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567" r:id="rId5"/>
    <p:sldId id="583" r:id="rId6"/>
    <p:sldId id="584" r:id="rId7"/>
    <p:sldId id="586" r:id="rId8"/>
    <p:sldId id="587" r:id="rId9"/>
    <p:sldId id="588" r:id="rId10"/>
    <p:sldId id="589" r:id="rId11"/>
    <p:sldId id="590" r:id="rId12"/>
    <p:sldId id="591" r:id="rId13"/>
    <p:sldId id="592" r:id="rId14"/>
    <p:sldId id="593" r:id="rId15"/>
    <p:sldId id="594" r:id="rId16"/>
    <p:sldId id="595" r:id="rId17"/>
    <p:sldId id="596" r:id="rId18"/>
    <p:sldId id="597" r:id="rId19"/>
    <p:sldId id="598" r:id="rId20"/>
    <p:sldId id="599" r:id="rId21"/>
    <p:sldId id="600" r:id="rId22"/>
    <p:sldId id="607" r:id="rId23"/>
    <p:sldId id="608" r:id="rId24"/>
    <p:sldId id="601" r:id="rId25"/>
    <p:sldId id="602" r:id="rId26"/>
    <p:sldId id="603" r:id="rId27"/>
    <p:sldId id="604" r:id="rId28"/>
    <p:sldId id="605" r:id="rId29"/>
    <p:sldId id="609" r:id="rId30"/>
    <p:sldId id="610" r:id="rId31"/>
    <p:sldId id="611" r:id="rId32"/>
    <p:sldId id="612" r:id="rId33"/>
    <p:sldId id="606" r:id="rId34"/>
    <p:sldId id="613" r:id="rId35"/>
    <p:sldId id="614" r:id="rId36"/>
    <p:sldId id="615" r:id="rId37"/>
  </p:sldIdLst>
  <p:sldSz cx="12192000" cy="6858000"/>
  <p:notesSz cx="9926638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511175" indent="-53975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1022350" indent="-10795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535113" indent="-163513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2046288" indent="-217488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68">
          <p15:clr>
            <a:srgbClr val="A4A3A4"/>
          </p15:clr>
        </p15:guide>
        <p15:guide id="2" orient="horz" pos="3567">
          <p15:clr>
            <a:srgbClr val="A4A3A4"/>
          </p15:clr>
        </p15:guide>
        <p15:guide id="3" orient="horz" pos="1435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orient="horz" pos="1255">
          <p15:clr>
            <a:srgbClr val="A4A3A4"/>
          </p15:clr>
        </p15:guide>
        <p15:guide id="6" orient="horz" pos="2842">
          <p15:clr>
            <a:srgbClr val="A4A3A4"/>
          </p15:clr>
        </p15:guide>
        <p15:guide id="7" orient="horz" pos="4022">
          <p15:clr>
            <a:srgbClr val="A4A3A4"/>
          </p15:clr>
        </p15:guide>
        <p15:guide id="8" orient="horz" pos="985">
          <p15:clr>
            <a:srgbClr val="A4A3A4"/>
          </p15:clr>
        </p15:guide>
        <p15:guide id="9" pos="7376">
          <p15:clr>
            <a:srgbClr val="A4A3A4"/>
          </p15:clr>
        </p15:guide>
        <p15:guide id="10" pos="299">
          <p15:clr>
            <a:srgbClr val="A4A3A4"/>
          </p15:clr>
        </p15:guide>
        <p15:guide id="11" pos="3808">
          <p15:clr>
            <a:srgbClr val="A4A3A4"/>
          </p15:clr>
        </p15:guide>
        <p15:guide id="12" pos="2720">
          <p15:clr>
            <a:srgbClr val="A4A3A4"/>
          </p15:clr>
        </p15:guide>
        <p15:guide id="13" pos="240">
          <p15:clr>
            <a:srgbClr val="A4A3A4"/>
          </p15:clr>
        </p15:guide>
        <p15:guide id="14" pos="7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867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CD514-170E-705E-CC49-E3FD1CBB673A}" v="3" dt="2024-04-26T08:33:25.050"/>
    <p1510:client id="{6D1452BA-5704-6445-8376-51D2BDCC2814}" v="479" dt="2024-04-25T14:56:01.299"/>
    <p1510:client id="{7CC059F7-C5E8-4B77-8009-CDB2061A3363}" v="99" dt="2024-04-25T10:25:30.686"/>
    <p1510:client id="{9C5FA99B-B885-C44E-5A51-DA88A33C93B5}" v="20" dt="2024-04-26T08:09:32.243"/>
    <p1510:client id="{9EE72945-B451-D64F-9F6B-512C605242AE}" v="2" dt="2024-04-25T12:50:22.251"/>
    <p1510:client id="{B0E983D2-EF00-4F65-9000-5B19E0396D79}" v="148" dt="2024-04-26T08:38:16.624"/>
    <p1510:client id="{C4C2805F-8B56-2474-52EC-0752C73F4A11}" v="3" dt="2024-04-26T08:39:40.091"/>
    <p1510:client id="{E5CB56AD-5728-BC0F-708A-85829258AA77}" v="39" dt="2024-04-25T14:54:18.267"/>
    <p1510:client id="{ECF8AF58-CE47-1C0B-918A-FB6517242F0F}" v="51" dt="2024-04-25T14:39:05.011"/>
  </p1510:revLst>
</p1510:revInfo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568"/>
        <p:guide orient="horz" pos="3567"/>
        <p:guide orient="horz" pos="1435"/>
        <p:guide orient="horz" pos="1254"/>
        <p:guide orient="horz" pos="1255"/>
        <p:guide orient="horz" pos="2842"/>
        <p:guide orient="horz" pos="4022"/>
        <p:guide orient="horz" pos="985"/>
        <p:guide pos="7376"/>
        <p:guide pos="299"/>
        <p:guide pos="3808"/>
        <p:guide pos="2720"/>
        <p:guide pos="240"/>
        <p:guide pos="7619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1"/>
        <p:guide pos="31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ald Tagoe" userId="S::gtagoe@irena.org::ebd9295a-bcd5-4222-ac9a-b25ed0ed7784" providerId="AD" clId="Web-{56CDFEF8-EAF0-4052-2C3B-40A7CED5C873}"/>
    <pc:docChg chg="modSld">
      <pc:chgData name="Gerald Tagoe" userId="S::gtagoe@irena.org::ebd9295a-bcd5-4222-ac9a-b25ed0ed7784" providerId="AD" clId="Web-{56CDFEF8-EAF0-4052-2C3B-40A7CED5C873}" dt="2024-04-25T07:16:17.350" v="0" actId="1076"/>
      <pc:docMkLst>
        <pc:docMk/>
      </pc:docMkLst>
      <pc:sldChg chg="modSp">
        <pc:chgData name="Gerald Tagoe" userId="S::gtagoe@irena.org::ebd9295a-bcd5-4222-ac9a-b25ed0ed7784" providerId="AD" clId="Web-{56CDFEF8-EAF0-4052-2C3B-40A7CED5C873}" dt="2024-04-25T07:16:17.350" v="0" actId="1076"/>
        <pc:sldMkLst>
          <pc:docMk/>
          <pc:sldMk cId="0" sldId="584"/>
        </pc:sldMkLst>
        <pc:spChg chg="mod">
          <ac:chgData name="Gerald Tagoe" userId="S::gtagoe@irena.org::ebd9295a-bcd5-4222-ac9a-b25ed0ed7784" providerId="AD" clId="Web-{56CDFEF8-EAF0-4052-2C3B-40A7CED5C873}" dt="2024-04-25T07:16:17.350" v="0" actId="1076"/>
          <ac:spMkLst>
            <pc:docMk/>
            <pc:sldMk cId="0" sldId="584"/>
            <ac:spMk id="3" creationId="{461AE2E0-D972-17EC-46A2-3C1AEBB2F635}"/>
          </ac:spMkLst>
        </pc:spChg>
      </pc:sldChg>
    </pc:docChg>
  </pc:docChgLst>
  <pc:docChgLst>
    <pc:chgData name="Elizabeth Press" userId="S::epress@irena.org::546aa9b4-8f6d-4f28-962d-c48ab3025baa" providerId="AD" clId="Web-{7CC059F7-C5E8-4B77-8009-CDB2061A3363}"/>
    <pc:docChg chg="modSld">
      <pc:chgData name="Elizabeth Press" userId="S::epress@irena.org::546aa9b4-8f6d-4f28-962d-c48ab3025baa" providerId="AD" clId="Web-{7CC059F7-C5E8-4B77-8009-CDB2061A3363}" dt="2024-04-25T10:25:30.686" v="79" actId="20577"/>
      <pc:docMkLst>
        <pc:docMk/>
      </pc:docMkLst>
      <pc:sldChg chg="modSp">
        <pc:chgData name="Elizabeth Press" userId="S::epress@irena.org::546aa9b4-8f6d-4f28-962d-c48ab3025baa" providerId="AD" clId="Web-{7CC059F7-C5E8-4B77-8009-CDB2061A3363}" dt="2024-04-25T10:18:28.096" v="1" actId="20577"/>
        <pc:sldMkLst>
          <pc:docMk/>
          <pc:sldMk cId="0" sldId="567"/>
        </pc:sldMkLst>
        <pc:spChg chg="mod">
          <ac:chgData name="Elizabeth Press" userId="S::epress@irena.org::546aa9b4-8f6d-4f28-962d-c48ab3025baa" providerId="AD" clId="Web-{7CC059F7-C5E8-4B77-8009-CDB2061A3363}" dt="2024-04-25T10:18:28.096" v="1" actId="20577"/>
          <ac:spMkLst>
            <pc:docMk/>
            <pc:sldMk cId="0" sldId="567"/>
            <ac:spMk id="7171" creationId="{798B4427-92D8-58DB-3532-181F8E08FD1D}"/>
          </ac:spMkLst>
        </pc:spChg>
      </pc:sldChg>
      <pc:sldChg chg="modSp">
        <pc:chgData name="Elizabeth Press" userId="S::epress@irena.org::546aa9b4-8f6d-4f28-962d-c48ab3025baa" providerId="AD" clId="Web-{7CC059F7-C5E8-4B77-8009-CDB2061A3363}" dt="2024-04-25T10:18:54.566" v="2" actId="1076"/>
        <pc:sldMkLst>
          <pc:docMk/>
          <pc:sldMk cId="0" sldId="587"/>
        </pc:sldMkLst>
        <pc:spChg chg="mod">
          <ac:chgData name="Elizabeth Press" userId="S::epress@irena.org::546aa9b4-8f6d-4f28-962d-c48ab3025baa" providerId="AD" clId="Web-{7CC059F7-C5E8-4B77-8009-CDB2061A3363}" dt="2024-04-25T10:18:54.566" v="2" actId="1076"/>
          <ac:spMkLst>
            <pc:docMk/>
            <pc:sldMk cId="0" sldId="587"/>
            <ac:spMk id="2" creationId="{CAB22296-E2E4-3D82-44A6-F634946B56F8}"/>
          </ac:spMkLst>
        </pc:spChg>
      </pc:sldChg>
      <pc:sldChg chg="modSp">
        <pc:chgData name="Elizabeth Press" userId="S::epress@irena.org::546aa9b4-8f6d-4f28-962d-c48ab3025baa" providerId="AD" clId="Web-{7CC059F7-C5E8-4B77-8009-CDB2061A3363}" dt="2024-04-25T10:20:10.430" v="14" actId="20577"/>
        <pc:sldMkLst>
          <pc:docMk/>
          <pc:sldMk cId="0" sldId="590"/>
        </pc:sldMkLst>
        <pc:spChg chg="mod">
          <ac:chgData name="Elizabeth Press" userId="S::epress@irena.org::546aa9b4-8f6d-4f28-962d-c48ab3025baa" providerId="AD" clId="Web-{7CC059F7-C5E8-4B77-8009-CDB2061A3363}" dt="2024-04-25T10:20:10.430" v="14" actId="20577"/>
          <ac:spMkLst>
            <pc:docMk/>
            <pc:sldMk cId="0" sldId="590"/>
            <ac:spMk id="15362" creationId="{8912255D-CB39-3E83-1B86-6EA9FD761464}"/>
          </ac:spMkLst>
        </pc:spChg>
      </pc:sldChg>
      <pc:sldChg chg="modSp">
        <pc:chgData name="Elizabeth Press" userId="S::epress@irena.org::546aa9b4-8f6d-4f28-962d-c48ab3025baa" providerId="AD" clId="Web-{7CC059F7-C5E8-4B77-8009-CDB2061A3363}" dt="2024-04-25T10:20:27.556" v="15" actId="1076"/>
        <pc:sldMkLst>
          <pc:docMk/>
          <pc:sldMk cId="0" sldId="591"/>
        </pc:sldMkLst>
        <pc:spChg chg="mod">
          <ac:chgData name="Elizabeth Press" userId="S::epress@irena.org::546aa9b4-8f6d-4f28-962d-c48ab3025baa" providerId="AD" clId="Web-{7CC059F7-C5E8-4B77-8009-CDB2061A3363}" dt="2024-04-25T10:20:27.556" v="15" actId="1076"/>
          <ac:spMkLst>
            <pc:docMk/>
            <pc:sldMk cId="0" sldId="591"/>
            <ac:spMk id="2" creationId="{E80051D0-4741-9595-08BD-2B58BEDE1556}"/>
          </ac:spMkLst>
        </pc:spChg>
      </pc:sldChg>
      <pc:sldChg chg="addSp delSp modSp">
        <pc:chgData name="Elizabeth Press" userId="S::epress@irena.org::546aa9b4-8f6d-4f28-962d-c48ab3025baa" providerId="AD" clId="Web-{7CC059F7-C5E8-4B77-8009-CDB2061A3363}" dt="2024-04-25T10:22:22.876" v="65" actId="20577"/>
        <pc:sldMkLst>
          <pc:docMk/>
          <pc:sldMk cId="0" sldId="597"/>
        </pc:sldMkLst>
        <pc:spChg chg="add del">
          <ac:chgData name="Elizabeth Press" userId="S::epress@irena.org::546aa9b4-8f6d-4f28-962d-c48ab3025baa" providerId="AD" clId="Web-{7CC059F7-C5E8-4B77-8009-CDB2061A3363}" dt="2024-04-25T10:22:07.813" v="54"/>
          <ac:spMkLst>
            <pc:docMk/>
            <pc:sldMk cId="0" sldId="597"/>
            <ac:spMk id="4" creationId="{3A87C1BF-F208-85D3-1EF8-5D4B2AE41A1F}"/>
          </ac:spMkLst>
        </pc:spChg>
        <pc:spChg chg="mod">
          <ac:chgData name="Elizabeth Press" userId="S::epress@irena.org::546aa9b4-8f6d-4f28-962d-c48ab3025baa" providerId="AD" clId="Web-{7CC059F7-C5E8-4B77-8009-CDB2061A3363}" dt="2024-04-25T10:22:22.876" v="65" actId="20577"/>
          <ac:spMkLst>
            <pc:docMk/>
            <pc:sldMk cId="0" sldId="597"/>
            <ac:spMk id="22530" creationId="{27F277D3-F993-29C1-A636-43CEFE899BD5}"/>
          </ac:spMkLst>
        </pc:spChg>
      </pc:sldChg>
      <pc:sldChg chg="modSp">
        <pc:chgData name="Elizabeth Press" userId="S::epress@irena.org::546aa9b4-8f6d-4f28-962d-c48ab3025baa" providerId="AD" clId="Web-{7CC059F7-C5E8-4B77-8009-CDB2061A3363}" dt="2024-04-25T10:24:43.104" v="74" actId="20577"/>
        <pc:sldMkLst>
          <pc:docMk/>
          <pc:sldMk cId="0" sldId="604"/>
        </pc:sldMkLst>
        <pc:spChg chg="mod">
          <ac:chgData name="Elizabeth Press" userId="S::epress@irena.org::546aa9b4-8f6d-4f28-962d-c48ab3025baa" providerId="AD" clId="Web-{7CC059F7-C5E8-4B77-8009-CDB2061A3363}" dt="2024-04-25T10:24:43.104" v="74" actId="20577"/>
          <ac:spMkLst>
            <pc:docMk/>
            <pc:sldMk cId="0" sldId="604"/>
            <ac:spMk id="2" creationId="{97504D1E-76B4-3C64-ED0D-2089EE1BEB2D}"/>
          </ac:spMkLst>
        </pc:spChg>
      </pc:sldChg>
      <pc:sldChg chg="modSp">
        <pc:chgData name="Elizabeth Press" userId="S::epress@irena.org::546aa9b4-8f6d-4f28-962d-c48ab3025baa" providerId="AD" clId="Web-{7CC059F7-C5E8-4B77-8009-CDB2061A3363}" dt="2024-04-25T10:23:06.832" v="68" actId="20577"/>
        <pc:sldMkLst>
          <pc:docMk/>
          <pc:sldMk cId="0" sldId="607"/>
        </pc:sldMkLst>
        <pc:spChg chg="mod">
          <ac:chgData name="Elizabeth Press" userId="S::epress@irena.org::546aa9b4-8f6d-4f28-962d-c48ab3025baa" providerId="AD" clId="Web-{7CC059F7-C5E8-4B77-8009-CDB2061A3363}" dt="2024-04-25T10:23:06.832" v="68" actId="20577"/>
          <ac:spMkLst>
            <pc:docMk/>
            <pc:sldMk cId="0" sldId="607"/>
            <ac:spMk id="2" creationId="{0C8F9E5B-0F62-359C-2D2B-9F0E9D74DC86}"/>
          </ac:spMkLst>
        </pc:spChg>
      </pc:sldChg>
      <pc:sldChg chg="modSp">
        <pc:chgData name="Elizabeth Press" userId="S::epress@irena.org::546aa9b4-8f6d-4f28-962d-c48ab3025baa" providerId="AD" clId="Web-{7CC059F7-C5E8-4B77-8009-CDB2061A3363}" dt="2024-04-25T10:25:30.686" v="79" actId="20577"/>
        <pc:sldMkLst>
          <pc:docMk/>
          <pc:sldMk cId="0" sldId="610"/>
        </pc:sldMkLst>
        <pc:spChg chg="mod">
          <ac:chgData name="Elizabeth Press" userId="S::epress@irena.org::546aa9b4-8f6d-4f28-962d-c48ab3025baa" providerId="AD" clId="Web-{7CC059F7-C5E8-4B77-8009-CDB2061A3363}" dt="2024-04-25T10:25:30.686" v="79" actId="20577"/>
          <ac:spMkLst>
            <pc:docMk/>
            <pc:sldMk cId="0" sldId="610"/>
            <ac:spMk id="2" creationId="{D90214A2-5B6F-D94F-7442-371849489BCF}"/>
          </ac:spMkLst>
        </pc:spChg>
      </pc:sldChg>
    </pc:docChg>
  </pc:docChgLst>
  <pc:docChgLst>
    <pc:chgData name="Manuela Stefanides" userId="S::mstefanides@irena.org::b9213705-5acb-4cac-977e-119f15c817dc" providerId="AD" clId="Web-{9EE72945-B451-D64F-9F6B-512C605242AE}"/>
    <pc:docChg chg="modSld">
      <pc:chgData name="Manuela Stefanides" userId="S::mstefanides@irena.org::b9213705-5acb-4cac-977e-119f15c817dc" providerId="AD" clId="Web-{9EE72945-B451-D64F-9F6B-512C605242AE}" dt="2024-04-25T12:50:14.001" v="0" actId="20577"/>
      <pc:docMkLst>
        <pc:docMk/>
      </pc:docMkLst>
      <pc:sldChg chg="modSp">
        <pc:chgData name="Manuela Stefanides" userId="S::mstefanides@irena.org::b9213705-5acb-4cac-977e-119f15c817dc" providerId="AD" clId="Web-{9EE72945-B451-D64F-9F6B-512C605242AE}" dt="2024-04-25T12:50:14.001" v="0" actId="20577"/>
        <pc:sldMkLst>
          <pc:docMk/>
          <pc:sldMk cId="0" sldId="567"/>
        </pc:sldMkLst>
        <pc:spChg chg="mod">
          <ac:chgData name="Manuela Stefanides" userId="S::mstefanides@irena.org::b9213705-5acb-4cac-977e-119f15c817dc" providerId="AD" clId="Web-{9EE72945-B451-D64F-9F6B-512C605242AE}" dt="2024-04-25T12:50:14.001" v="0" actId="20577"/>
          <ac:spMkLst>
            <pc:docMk/>
            <pc:sldMk cId="0" sldId="567"/>
            <ac:spMk id="7171" creationId="{798B4427-92D8-58DB-3532-181F8E08FD1D}"/>
          </ac:spMkLst>
        </pc:spChg>
      </pc:sldChg>
    </pc:docChg>
  </pc:docChgLst>
  <pc:docChgLst>
    <pc:chgData name="Gerald Tagoe" userId="S::gtagoe@irena.org::ebd9295a-bcd5-4222-ac9a-b25ed0ed7784" providerId="AD" clId="Web-{9338CCF7-D7DC-FBE8-8E5E-002703229D06}"/>
    <pc:docChg chg="modSld">
      <pc:chgData name="Gerald Tagoe" userId="S::gtagoe@irena.org::ebd9295a-bcd5-4222-ac9a-b25ed0ed7784" providerId="AD" clId="Web-{9338CCF7-D7DC-FBE8-8E5E-002703229D06}" dt="2024-04-24T14:54:51.431" v="9" actId="20577"/>
      <pc:docMkLst>
        <pc:docMk/>
      </pc:docMkLst>
      <pc:sldChg chg="modSp">
        <pc:chgData name="Gerald Tagoe" userId="S::gtagoe@irena.org::ebd9295a-bcd5-4222-ac9a-b25ed0ed7784" providerId="AD" clId="Web-{9338CCF7-D7DC-FBE8-8E5E-002703229D06}" dt="2024-04-24T14:52:11.740" v="3" actId="20577"/>
        <pc:sldMkLst>
          <pc:docMk/>
          <pc:sldMk cId="0" sldId="583"/>
        </pc:sldMkLst>
        <pc:spChg chg="mod">
          <ac:chgData name="Gerald Tagoe" userId="S::gtagoe@irena.org::ebd9295a-bcd5-4222-ac9a-b25ed0ed7784" providerId="AD" clId="Web-{9338CCF7-D7DC-FBE8-8E5E-002703229D06}" dt="2024-04-24T14:52:11.740" v="3" actId="20577"/>
          <ac:spMkLst>
            <pc:docMk/>
            <pc:sldMk cId="0" sldId="583"/>
            <ac:spMk id="15" creationId="{513A0B53-BC05-92C8-05A4-335D934BC871}"/>
          </ac:spMkLst>
        </pc:spChg>
      </pc:sldChg>
      <pc:sldChg chg="modSp">
        <pc:chgData name="Gerald Tagoe" userId="S::gtagoe@irena.org::ebd9295a-bcd5-4222-ac9a-b25ed0ed7784" providerId="AD" clId="Web-{9338CCF7-D7DC-FBE8-8E5E-002703229D06}" dt="2024-04-24T14:51:31.614" v="2" actId="1076"/>
        <pc:sldMkLst>
          <pc:docMk/>
          <pc:sldMk cId="0" sldId="588"/>
        </pc:sldMkLst>
        <pc:spChg chg="mod">
          <ac:chgData name="Gerald Tagoe" userId="S::gtagoe@irena.org::ebd9295a-bcd5-4222-ac9a-b25ed0ed7784" providerId="AD" clId="Web-{9338CCF7-D7DC-FBE8-8E5E-002703229D06}" dt="2024-04-24T14:51:31.614" v="2" actId="1076"/>
          <ac:spMkLst>
            <pc:docMk/>
            <pc:sldMk cId="0" sldId="588"/>
            <ac:spMk id="2" creationId="{B47D4DD4-86F0-B274-2861-84F55725462A}"/>
          </ac:spMkLst>
        </pc:spChg>
      </pc:sldChg>
      <pc:sldChg chg="modSp">
        <pc:chgData name="Gerald Tagoe" userId="S::gtagoe@irena.org::ebd9295a-bcd5-4222-ac9a-b25ed0ed7784" providerId="AD" clId="Web-{9338CCF7-D7DC-FBE8-8E5E-002703229D06}" dt="2024-04-24T14:54:26.790" v="6" actId="20577"/>
        <pc:sldMkLst>
          <pc:docMk/>
          <pc:sldMk cId="0" sldId="603"/>
        </pc:sldMkLst>
        <pc:spChg chg="mod">
          <ac:chgData name="Gerald Tagoe" userId="S::gtagoe@irena.org::ebd9295a-bcd5-4222-ac9a-b25ed0ed7784" providerId="AD" clId="Web-{9338CCF7-D7DC-FBE8-8E5E-002703229D06}" dt="2024-04-24T14:54:26.790" v="6" actId="20577"/>
          <ac:spMkLst>
            <pc:docMk/>
            <pc:sldMk cId="0" sldId="603"/>
            <ac:spMk id="30722" creationId="{2F5CDC83-2688-A5C3-BB1F-6CE67FF1BC61}"/>
          </ac:spMkLst>
        </pc:spChg>
      </pc:sldChg>
      <pc:sldChg chg="modSp">
        <pc:chgData name="Gerald Tagoe" userId="S::gtagoe@irena.org::ebd9295a-bcd5-4222-ac9a-b25ed0ed7784" providerId="AD" clId="Web-{9338CCF7-D7DC-FBE8-8E5E-002703229D06}" dt="2024-04-24T14:54:51.431" v="9" actId="20577"/>
        <pc:sldMkLst>
          <pc:docMk/>
          <pc:sldMk cId="0" sldId="604"/>
        </pc:sldMkLst>
        <pc:spChg chg="mod">
          <ac:chgData name="Gerald Tagoe" userId="S::gtagoe@irena.org::ebd9295a-bcd5-4222-ac9a-b25ed0ed7784" providerId="AD" clId="Web-{9338CCF7-D7DC-FBE8-8E5E-002703229D06}" dt="2024-04-24T14:54:51.431" v="9" actId="20577"/>
          <ac:spMkLst>
            <pc:docMk/>
            <pc:sldMk cId="0" sldId="604"/>
            <ac:spMk id="31746" creationId="{1F6A6A4B-A0E9-E12E-927C-2B7DAFD44128}"/>
          </ac:spMkLst>
        </pc:spChg>
      </pc:sldChg>
      <pc:sldChg chg="modSp">
        <pc:chgData name="Gerald Tagoe" userId="S::gtagoe@irena.org::ebd9295a-bcd5-4222-ac9a-b25ed0ed7784" providerId="AD" clId="Web-{9338CCF7-D7DC-FBE8-8E5E-002703229D06}" dt="2024-04-24T14:53:45.273" v="4" actId="20577"/>
        <pc:sldMkLst>
          <pc:docMk/>
          <pc:sldMk cId="0" sldId="608"/>
        </pc:sldMkLst>
        <pc:spChg chg="mod">
          <ac:chgData name="Gerald Tagoe" userId="S::gtagoe@irena.org::ebd9295a-bcd5-4222-ac9a-b25ed0ed7784" providerId="AD" clId="Web-{9338CCF7-D7DC-FBE8-8E5E-002703229D06}" dt="2024-04-24T14:53:45.273" v="4" actId="20577"/>
          <ac:spMkLst>
            <pc:docMk/>
            <pc:sldMk cId="0" sldId="608"/>
            <ac:spMk id="27650" creationId="{8A108F95-8911-F5F6-AFFC-C5D1AC5456FE}"/>
          </ac:spMkLst>
        </pc:spChg>
      </pc:sldChg>
    </pc:docChg>
  </pc:docChgLst>
  <pc:docChgLst>
    <pc:chgData name="Ellipse Rath" userId="S::erath@irena.org::8b3511f4-83fc-4739-9652-32170d76a649" providerId="AD" clId="Web-{C4C2805F-8B56-2474-52EC-0752C73F4A11}"/>
    <pc:docChg chg="modSld">
      <pc:chgData name="Ellipse Rath" userId="S::erath@irena.org::8b3511f4-83fc-4739-9652-32170d76a649" providerId="AD" clId="Web-{C4C2805F-8B56-2474-52EC-0752C73F4A11}" dt="2024-04-26T08:39:40.091" v="2"/>
      <pc:docMkLst>
        <pc:docMk/>
      </pc:docMkLst>
      <pc:sldChg chg="modSp">
        <pc:chgData name="Ellipse Rath" userId="S::erath@irena.org::8b3511f4-83fc-4739-9652-32170d76a649" providerId="AD" clId="Web-{C4C2805F-8B56-2474-52EC-0752C73F4A11}" dt="2024-04-26T08:39:40.091" v="2"/>
        <pc:sldMkLst>
          <pc:docMk/>
          <pc:sldMk cId="0" sldId="608"/>
        </pc:sldMkLst>
        <pc:spChg chg="mod">
          <ac:chgData name="Ellipse Rath" userId="S::erath@irena.org::8b3511f4-83fc-4739-9652-32170d76a649" providerId="AD" clId="Web-{C4C2805F-8B56-2474-52EC-0752C73F4A11}" dt="2024-04-26T08:39:40.091" v="2"/>
          <ac:spMkLst>
            <pc:docMk/>
            <pc:sldMk cId="0" sldId="608"/>
            <ac:spMk id="27650" creationId="{8A108F95-8911-F5F6-AFFC-C5D1AC5456FE}"/>
          </ac:spMkLst>
        </pc:spChg>
      </pc:sldChg>
    </pc:docChg>
  </pc:docChgLst>
  <pc:docChgLst>
    <pc:chgData name="Gerald Tagoe" userId="S::gtagoe@irena.org::ebd9295a-bcd5-4222-ac9a-b25ed0ed7784" providerId="AD" clId="Web-{576CD514-170E-705E-CC49-E3FD1CBB673A}"/>
    <pc:docChg chg="modSld">
      <pc:chgData name="Gerald Tagoe" userId="S::gtagoe@irena.org::ebd9295a-bcd5-4222-ac9a-b25ed0ed7784" providerId="AD" clId="Web-{576CD514-170E-705E-CC49-E3FD1CBB673A}" dt="2024-04-26T08:33:22.394" v="1" actId="20577"/>
      <pc:docMkLst>
        <pc:docMk/>
      </pc:docMkLst>
      <pc:sldChg chg="modSp">
        <pc:chgData name="Gerald Tagoe" userId="S::gtagoe@irena.org::ebd9295a-bcd5-4222-ac9a-b25ed0ed7784" providerId="AD" clId="Web-{576CD514-170E-705E-CC49-E3FD1CBB673A}" dt="2024-04-26T08:33:22.394" v="1" actId="20577"/>
        <pc:sldMkLst>
          <pc:docMk/>
          <pc:sldMk cId="0" sldId="608"/>
        </pc:sldMkLst>
        <pc:spChg chg="mod">
          <ac:chgData name="Gerald Tagoe" userId="S::gtagoe@irena.org::ebd9295a-bcd5-4222-ac9a-b25ed0ed7784" providerId="AD" clId="Web-{576CD514-170E-705E-CC49-E3FD1CBB673A}" dt="2024-04-26T08:33:22.394" v="1" actId="20577"/>
          <ac:spMkLst>
            <pc:docMk/>
            <pc:sldMk cId="0" sldId="608"/>
            <ac:spMk id="27650" creationId="{8A108F95-8911-F5F6-AFFC-C5D1AC5456FE}"/>
          </ac:spMkLst>
        </pc:spChg>
      </pc:sldChg>
    </pc:docChg>
  </pc:docChgLst>
  <pc:docChgLst>
    <pc:chgData name="Ellipse Rath" userId="8b3511f4-83fc-4739-9652-32170d76a649" providerId="ADAL" clId="{E1A45C6F-BE4F-4A4E-A31E-DCDA98207F67}"/>
    <pc:docChg chg="undo custSel modSld">
      <pc:chgData name="Ellipse Rath" userId="8b3511f4-83fc-4739-9652-32170d76a649" providerId="ADAL" clId="{E1A45C6F-BE4F-4A4E-A31E-DCDA98207F67}" dt="2024-04-25T07:21:25.276" v="1" actId="1076"/>
      <pc:docMkLst>
        <pc:docMk/>
      </pc:docMkLst>
      <pc:sldChg chg="modSp">
        <pc:chgData name="Ellipse Rath" userId="8b3511f4-83fc-4739-9652-32170d76a649" providerId="ADAL" clId="{E1A45C6F-BE4F-4A4E-A31E-DCDA98207F67}" dt="2024-04-25T07:21:25.276" v="1" actId="1076"/>
        <pc:sldMkLst>
          <pc:docMk/>
          <pc:sldMk cId="0" sldId="588"/>
        </pc:sldMkLst>
        <pc:spChg chg="mod">
          <ac:chgData name="Ellipse Rath" userId="8b3511f4-83fc-4739-9652-32170d76a649" providerId="ADAL" clId="{E1A45C6F-BE4F-4A4E-A31E-DCDA98207F67}" dt="2024-04-25T07:21:25.276" v="1" actId="1076"/>
          <ac:spMkLst>
            <pc:docMk/>
            <pc:sldMk cId="0" sldId="588"/>
            <ac:spMk id="6" creationId="{DA22369C-6DD6-0BC6-6DC8-B6CA910B6DD0}"/>
          </ac:spMkLst>
        </pc:spChg>
      </pc:sldChg>
    </pc:docChg>
  </pc:docChgLst>
  <pc:docChgLst>
    <pc:chgData name="Gerald Tagoe" userId="ebd9295a-bcd5-4222-ac9a-b25ed0ed7784" providerId="ADAL" clId="{B0E983D2-EF00-4F65-9000-5B19E0396D79}"/>
    <pc:docChg chg="undo custSel modSld">
      <pc:chgData name="Gerald Tagoe" userId="ebd9295a-bcd5-4222-ac9a-b25ed0ed7784" providerId="ADAL" clId="{B0E983D2-EF00-4F65-9000-5B19E0396D79}" dt="2024-04-26T08:38:16.624" v="420" actId="1076"/>
      <pc:docMkLst>
        <pc:docMk/>
      </pc:docMkLst>
      <pc:sldChg chg="modSp mod">
        <pc:chgData name="Gerald Tagoe" userId="ebd9295a-bcd5-4222-ac9a-b25ed0ed7784" providerId="ADAL" clId="{B0E983D2-EF00-4F65-9000-5B19E0396D79}" dt="2024-04-24T19:17:52.019" v="78" actId="1076"/>
        <pc:sldMkLst>
          <pc:docMk/>
          <pc:sldMk cId="0" sldId="583"/>
        </pc:sldMkLst>
        <pc:spChg chg="mod">
          <ac:chgData name="Gerald Tagoe" userId="ebd9295a-bcd5-4222-ac9a-b25ed0ed7784" providerId="ADAL" clId="{B0E983D2-EF00-4F65-9000-5B19E0396D79}" dt="2024-04-24T19:17:52.019" v="78" actId="1076"/>
          <ac:spMkLst>
            <pc:docMk/>
            <pc:sldMk cId="0" sldId="583"/>
            <ac:spMk id="2" creationId="{7BC186FB-0452-1FB8-8D81-15E1ED7A78C7}"/>
          </ac:spMkLst>
        </pc:spChg>
        <pc:picChg chg="mod">
          <ac:chgData name="Gerald Tagoe" userId="ebd9295a-bcd5-4222-ac9a-b25ed0ed7784" providerId="ADAL" clId="{B0E983D2-EF00-4F65-9000-5B19E0396D79}" dt="2024-04-24T15:19:10.781" v="16" actId="1076"/>
          <ac:picMkLst>
            <pc:docMk/>
            <pc:sldMk cId="0" sldId="583"/>
            <ac:picMk id="9219" creationId="{3D90B8FD-0BFB-D4F3-0A7A-BE21491B4784}"/>
          </ac:picMkLst>
        </pc:picChg>
      </pc:sldChg>
      <pc:sldChg chg="addSp delSp modSp mod">
        <pc:chgData name="Gerald Tagoe" userId="ebd9295a-bcd5-4222-ac9a-b25ed0ed7784" providerId="ADAL" clId="{B0E983D2-EF00-4F65-9000-5B19E0396D79}" dt="2024-04-24T19:16:05.611" v="73" actId="113"/>
        <pc:sldMkLst>
          <pc:docMk/>
          <pc:sldMk cId="0" sldId="584"/>
        </pc:sldMkLst>
        <pc:spChg chg="add del mod">
          <ac:chgData name="Gerald Tagoe" userId="ebd9295a-bcd5-4222-ac9a-b25ed0ed7784" providerId="ADAL" clId="{B0E983D2-EF00-4F65-9000-5B19E0396D79}" dt="2024-04-24T19:04:18.908" v="34"/>
          <ac:spMkLst>
            <pc:docMk/>
            <pc:sldMk cId="0" sldId="584"/>
            <ac:spMk id="2" creationId="{8F2C28C9-FF42-8BAF-5A05-1128508E319A}"/>
          </ac:spMkLst>
        </pc:spChg>
        <pc:spChg chg="add mod">
          <ac:chgData name="Gerald Tagoe" userId="ebd9295a-bcd5-4222-ac9a-b25ed0ed7784" providerId="ADAL" clId="{B0E983D2-EF00-4F65-9000-5B19E0396D79}" dt="2024-04-24T19:16:05.611" v="73" actId="113"/>
          <ac:spMkLst>
            <pc:docMk/>
            <pc:sldMk cId="0" sldId="584"/>
            <ac:spMk id="3" creationId="{461AE2E0-D972-17EC-46A2-3C1AEBB2F635}"/>
          </ac:spMkLst>
        </pc:spChg>
        <pc:picChg chg="mod">
          <ac:chgData name="Gerald Tagoe" userId="ebd9295a-bcd5-4222-ac9a-b25ed0ed7784" providerId="ADAL" clId="{B0E983D2-EF00-4F65-9000-5B19E0396D79}" dt="2024-04-24T19:03:59.006" v="30" actId="1076"/>
          <ac:picMkLst>
            <pc:docMk/>
            <pc:sldMk cId="0" sldId="584"/>
            <ac:picMk id="10243" creationId="{E33E0111-83EE-E457-DE96-26F9A6F2136F}"/>
          </ac:picMkLst>
        </pc:picChg>
      </pc:sldChg>
      <pc:sldChg chg="addSp modSp mod">
        <pc:chgData name="Gerald Tagoe" userId="ebd9295a-bcd5-4222-ac9a-b25ed0ed7784" providerId="ADAL" clId="{B0E983D2-EF00-4F65-9000-5B19E0396D79}" dt="2024-04-24T19:15:37.479" v="70" actId="113"/>
        <pc:sldMkLst>
          <pc:docMk/>
          <pc:sldMk cId="0" sldId="587"/>
        </pc:sldMkLst>
        <pc:spChg chg="add mod">
          <ac:chgData name="Gerald Tagoe" userId="ebd9295a-bcd5-4222-ac9a-b25ed0ed7784" providerId="ADAL" clId="{B0E983D2-EF00-4F65-9000-5B19E0396D79}" dt="2024-04-24T19:15:37.479" v="70" actId="113"/>
          <ac:spMkLst>
            <pc:docMk/>
            <pc:sldMk cId="0" sldId="587"/>
            <ac:spMk id="2" creationId="{CAB22296-E2E4-3D82-44A6-F634946B56F8}"/>
          </ac:spMkLst>
        </pc:spChg>
      </pc:sldChg>
      <pc:sldChg chg="addSp delSp modSp mod">
        <pc:chgData name="Gerald Tagoe" userId="ebd9295a-bcd5-4222-ac9a-b25ed0ed7784" providerId="ADAL" clId="{B0E983D2-EF00-4F65-9000-5B19E0396D79}" dt="2024-04-25T07:21:31.171" v="364" actId="20577"/>
        <pc:sldMkLst>
          <pc:docMk/>
          <pc:sldMk cId="0" sldId="588"/>
        </pc:sldMkLst>
        <pc:spChg chg="add del mod">
          <ac:chgData name="Gerald Tagoe" userId="ebd9295a-bcd5-4222-ac9a-b25ed0ed7784" providerId="ADAL" clId="{B0E983D2-EF00-4F65-9000-5B19E0396D79}" dt="2024-04-24T19:13:11.774" v="58"/>
          <ac:spMkLst>
            <pc:docMk/>
            <pc:sldMk cId="0" sldId="588"/>
            <ac:spMk id="5" creationId="{66CD8C75-FF66-CA74-4D28-DE4DCF8A87A2}"/>
          </ac:spMkLst>
        </pc:spChg>
        <pc:spChg chg="add mod">
          <ac:chgData name="Gerald Tagoe" userId="ebd9295a-bcd5-4222-ac9a-b25ed0ed7784" providerId="ADAL" clId="{B0E983D2-EF00-4F65-9000-5B19E0396D79}" dt="2024-04-25T07:21:31.171" v="364" actId="20577"/>
          <ac:spMkLst>
            <pc:docMk/>
            <pc:sldMk cId="0" sldId="588"/>
            <ac:spMk id="6" creationId="{DA22369C-6DD6-0BC6-6DC8-B6CA910B6DD0}"/>
          </ac:spMkLst>
        </pc:spChg>
        <pc:picChg chg="add del mod">
          <ac:chgData name="Gerald Tagoe" userId="ebd9295a-bcd5-4222-ac9a-b25ed0ed7784" providerId="ADAL" clId="{B0E983D2-EF00-4F65-9000-5B19E0396D79}" dt="2024-04-24T19:12:23.222" v="55" actId="478"/>
          <ac:picMkLst>
            <pc:docMk/>
            <pc:sldMk cId="0" sldId="588"/>
            <ac:picMk id="4" creationId="{99796E01-8245-4C78-3658-586896FF0462}"/>
          </ac:picMkLst>
        </pc:picChg>
      </pc:sldChg>
      <pc:sldChg chg="addSp modSp mod">
        <pc:chgData name="Gerald Tagoe" userId="ebd9295a-bcd5-4222-ac9a-b25ed0ed7784" providerId="ADAL" clId="{B0E983D2-EF00-4F65-9000-5B19E0396D79}" dt="2024-04-24T19:20:05.908" v="87" actId="1076"/>
        <pc:sldMkLst>
          <pc:docMk/>
          <pc:sldMk cId="0" sldId="589"/>
        </pc:sldMkLst>
        <pc:spChg chg="add mod">
          <ac:chgData name="Gerald Tagoe" userId="ebd9295a-bcd5-4222-ac9a-b25ed0ed7784" providerId="ADAL" clId="{B0E983D2-EF00-4F65-9000-5B19E0396D79}" dt="2024-04-24T19:20:05.908" v="87" actId="1076"/>
          <ac:spMkLst>
            <pc:docMk/>
            <pc:sldMk cId="0" sldId="589"/>
            <ac:spMk id="2" creationId="{026F73CC-1EE8-D0DA-F60D-AFAAB864B820}"/>
          </ac:spMkLst>
        </pc:spChg>
      </pc:sldChg>
      <pc:sldChg chg="addSp modSp mod">
        <pc:chgData name="Gerald Tagoe" userId="ebd9295a-bcd5-4222-ac9a-b25ed0ed7784" providerId="ADAL" clId="{B0E983D2-EF00-4F65-9000-5B19E0396D79}" dt="2024-04-24T19:21:20.295" v="95" actId="113"/>
        <pc:sldMkLst>
          <pc:docMk/>
          <pc:sldMk cId="0" sldId="590"/>
        </pc:sldMkLst>
        <pc:spChg chg="add mod">
          <ac:chgData name="Gerald Tagoe" userId="ebd9295a-bcd5-4222-ac9a-b25ed0ed7784" providerId="ADAL" clId="{B0E983D2-EF00-4F65-9000-5B19E0396D79}" dt="2024-04-24T19:21:20.295" v="95" actId="113"/>
          <ac:spMkLst>
            <pc:docMk/>
            <pc:sldMk cId="0" sldId="590"/>
            <ac:spMk id="2" creationId="{8A99CC7A-967B-02FF-E94A-0167FB59CD2F}"/>
          </ac:spMkLst>
        </pc:spChg>
      </pc:sldChg>
      <pc:sldChg chg="addSp modSp mod">
        <pc:chgData name="Gerald Tagoe" userId="ebd9295a-bcd5-4222-ac9a-b25ed0ed7784" providerId="ADAL" clId="{B0E983D2-EF00-4F65-9000-5B19E0396D79}" dt="2024-04-24T19:23:18.203" v="101" actId="1076"/>
        <pc:sldMkLst>
          <pc:docMk/>
          <pc:sldMk cId="0" sldId="591"/>
        </pc:sldMkLst>
        <pc:spChg chg="add mod">
          <ac:chgData name="Gerald Tagoe" userId="ebd9295a-bcd5-4222-ac9a-b25ed0ed7784" providerId="ADAL" clId="{B0E983D2-EF00-4F65-9000-5B19E0396D79}" dt="2024-04-24T19:23:18.203" v="101" actId="1076"/>
          <ac:spMkLst>
            <pc:docMk/>
            <pc:sldMk cId="0" sldId="591"/>
            <ac:spMk id="2" creationId="{E80051D0-4741-9595-08BD-2B58BEDE1556}"/>
          </ac:spMkLst>
        </pc:spChg>
      </pc:sldChg>
      <pc:sldChg chg="addSp modSp mod">
        <pc:chgData name="Gerald Tagoe" userId="ebd9295a-bcd5-4222-ac9a-b25ed0ed7784" providerId="ADAL" clId="{B0E983D2-EF00-4F65-9000-5B19E0396D79}" dt="2024-04-24T19:28:40.810" v="122" actId="113"/>
        <pc:sldMkLst>
          <pc:docMk/>
          <pc:sldMk cId="0" sldId="592"/>
        </pc:sldMkLst>
        <pc:spChg chg="add mod">
          <ac:chgData name="Gerald Tagoe" userId="ebd9295a-bcd5-4222-ac9a-b25ed0ed7784" providerId="ADAL" clId="{B0E983D2-EF00-4F65-9000-5B19E0396D79}" dt="2024-04-24T19:28:40.810" v="122" actId="113"/>
          <ac:spMkLst>
            <pc:docMk/>
            <pc:sldMk cId="0" sldId="592"/>
            <ac:spMk id="2" creationId="{62F25FF2-EFE7-7AAC-E411-DA6D547E9A3A}"/>
          </ac:spMkLst>
        </pc:spChg>
      </pc:sldChg>
      <pc:sldChg chg="addSp modSp mod">
        <pc:chgData name="Gerald Tagoe" userId="ebd9295a-bcd5-4222-ac9a-b25ed0ed7784" providerId="ADAL" clId="{B0E983D2-EF00-4F65-9000-5B19E0396D79}" dt="2024-04-24T19:35:41.323" v="153" actId="113"/>
        <pc:sldMkLst>
          <pc:docMk/>
          <pc:sldMk cId="0" sldId="593"/>
        </pc:sldMkLst>
        <pc:spChg chg="add mod">
          <ac:chgData name="Gerald Tagoe" userId="ebd9295a-bcd5-4222-ac9a-b25ed0ed7784" providerId="ADAL" clId="{B0E983D2-EF00-4F65-9000-5B19E0396D79}" dt="2024-04-24T19:35:41.323" v="153" actId="113"/>
          <ac:spMkLst>
            <pc:docMk/>
            <pc:sldMk cId="0" sldId="593"/>
            <ac:spMk id="3" creationId="{A5B29E4A-AF5E-1B46-D15B-B0B0A55BB6C7}"/>
          </ac:spMkLst>
        </pc:spChg>
      </pc:sldChg>
      <pc:sldChg chg="addSp modSp mod">
        <pc:chgData name="Gerald Tagoe" userId="ebd9295a-bcd5-4222-ac9a-b25ed0ed7784" providerId="ADAL" clId="{B0E983D2-EF00-4F65-9000-5B19E0396D79}" dt="2024-04-24T19:35:23.441" v="151" actId="113"/>
        <pc:sldMkLst>
          <pc:docMk/>
          <pc:sldMk cId="0" sldId="594"/>
        </pc:sldMkLst>
        <pc:spChg chg="add mod">
          <ac:chgData name="Gerald Tagoe" userId="ebd9295a-bcd5-4222-ac9a-b25ed0ed7784" providerId="ADAL" clId="{B0E983D2-EF00-4F65-9000-5B19E0396D79}" dt="2024-04-24T19:35:23.441" v="151" actId="113"/>
          <ac:spMkLst>
            <pc:docMk/>
            <pc:sldMk cId="0" sldId="594"/>
            <ac:spMk id="2" creationId="{3673D8BE-5D79-3E17-C240-5C87959616AB}"/>
          </ac:spMkLst>
        </pc:spChg>
      </pc:sldChg>
      <pc:sldChg chg="addSp modSp mod">
        <pc:chgData name="Gerald Tagoe" userId="ebd9295a-bcd5-4222-ac9a-b25ed0ed7784" providerId="ADAL" clId="{B0E983D2-EF00-4F65-9000-5B19E0396D79}" dt="2024-04-24T19:36:34.641" v="155" actId="113"/>
        <pc:sldMkLst>
          <pc:docMk/>
          <pc:sldMk cId="0" sldId="595"/>
        </pc:sldMkLst>
        <pc:spChg chg="add mod">
          <ac:chgData name="Gerald Tagoe" userId="ebd9295a-bcd5-4222-ac9a-b25ed0ed7784" providerId="ADAL" clId="{B0E983D2-EF00-4F65-9000-5B19E0396D79}" dt="2024-04-24T19:36:34.641" v="155" actId="113"/>
          <ac:spMkLst>
            <pc:docMk/>
            <pc:sldMk cId="0" sldId="595"/>
            <ac:spMk id="2" creationId="{A92611E1-0FCD-4A0B-2594-717893D5BDE8}"/>
          </ac:spMkLst>
        </pc:spChg>
      </pc:sldChg>
      <pc:sldChg chg="addSp modSp mod">
        <pc:chgData name="Gerald Tagoe" userId="ebd9295a-bcd5-4222-ac9a-b25ed0ed7784" providerId="ADAL" clId="{B0E983D2-EF00-4F65-9000-5B19E0396D79}" dt="2024-04-24T19:38:01.762" v="164" actId="113"/>
        <pc:sldMkLst>
          <pc:docMk/>
          <pc:sldMk cId="0" sldId="596"/>
        </pc:sldMkLst>
        <pc:spChg chg="add mod">
          <ac:chgData name="Gerald Tagoe" userId="ebd9295a-bcd5-4222-ac9a-b25ed0ed7784" providerId="ADAL" clId="{B0E983D2-EF00-4F65-9000-5B19E0396D79}" dt="2024-04-24T19:38:01.762" v="164" actId="113"/>
          <ac:spMkLst>
            <pc:docMk/>
            <pc:sldMk cId="0" sldId="596"/>
            <ac:spMk id="2" creationId="{198A6CCB-2BA6-0F48-1A1B-B0CF37FA5CEB}"/>
          </ac:spMkLst>
        </pc:spChg>
      </pc:sldChg>
      <pc:sldChg chg="addSp modSp mod">
        <pc:chgData name="Gerald Tagoe" userId="ebd9295a-bcd5-4222-ac9a-b25ed0ed7784" providerId="ADAL" clId="{B0E983D2-EF00-4F65-9000-5B19E0396D79}" dt="2024-04-24T19:39:55.613" v="176" actId="113"/>
        <pc:sldMkLst>
          <pc:docMk/>
          <pc:sldMk cId="0" sldId="597"/>
        </pc:sldMkLst>
        <pc:spChg chg="add mod">
          <ac:chgData name="Gerald Tagoe" userId="ebd9295a-bcd5-4222-ac9a-b25ed0ed7784" providerId="ADAL" clId="{B0E983D2-EF00-4F65-9000-5B19E0396D79}" dt="2024-04-24T19:39:55.613" v="176" actId="113"/>
          <ac:spMkLst>
            <pc:docMk/>
            <pc:sldMk cId="0" sldId="597"/>
            <ac:spMk id="2" creationId="{A175BE20-ABF8-378D-3F6B-FC858978C37C}"/>
          </ac:spMkLst>
        </pc:spChg>
      </pc:sldChg>
      <pc:sldChg chg="addSp modSp mod">
        <pc:chgData name="Gerald Tagoe" userId="ebd9295a-bcd5-4222-ac9a-b25ed0ed7784" providerId="ADAL" clId="{B0E983D2-EF00-4F65-9000-5B19E0396D79}" dt="2024-04-24T19:44:36.791" v="189" actId="113"/>
        <pc:sldMkLst>
          <pc:docMk/>
          <pc:sldMk cId="0" sldId="598"/>
        </pc:sldMkLst>
        <pc:spChg chg="add mod">
          <ac:chgData name="Gerald Tagoe" userId="ebd9295a-bcd5-4222-ac9a-b25ed0ed7784" providerId="ADAL" clId="{B0E983D2-EF00-4F65-9000-5B19E0396D79}" dt="2024-04-24T19:44:36.791" v="189" actId="113"/>
          <ac:spMkLst>
            <pc:docMk/>
            <pc:sldMk cId="0" sldId="598"/>
            <ac:spMk id="2" creationId="{1AA1533F-1AD9-248F-B50E-4D90A71F64FC}"/>
          </ac:spMkLst>
        </pc:spChg>
      </pc:sldChg>
      <pc:sldChg chg="addSp modSp mod">
        <pc:chgData name="Gerald Tagoe" userId="ebd9295a-bcd5-4222-ac9a-b25ed0ed7784" providerId="ADAL" clId="{B0E983D2-EF00-4F65-9000-5B19E0396D79}" dt="2024-04-24T19:47:29.670" v="193" actId="113"/>
        <pc:sldMkLst>
          <pc:docMk/>
          <pc:sldMk cId="0" sldId="599"/>
        </pc:sldMkLst>
        <pc:spChg chg="add mod">
          <ac:chgData name="Gerald Tagoe" userId="ebd9295a-bcd5-4222-ac9a-b25ed0ed7784" providerId="ADAL" clId="{B0E983D2-EF00-4F65-9000-5B19E0396D79}" dt="2024-04-24T19:47:29.670" v="193" actId="113"/>
          <ac:spMkLst>
            <pc:docMk/>
            <pc:sldMk cId="0" sldId="599"/>
            <ac:spMk id="2" creationId="{8B7C4075-8354-3E44-A3EF-9A27E199B8C7}"/>
          </ac:spMkLst>
        </pc:spChg>
      </pc:sldChg>
      <pc:sldChg chg="addSp modSp mod">
        <pc:chgData name="Gerald Tagoe" userId="ebd9295a-bcd5-4222-ac9a-b25ed0ed7784" providerId="ADAL" clId="{B0E983D2-EF00-4F65-9000-5B19E0396D79}" dt="2024-04-24T19:48:23.792" v="198" actId="1076"/>
        <pc:sldMkLst>
          <pc:docMk/>
          <pc:sldMk cId="0" sldId="600"/>
        </pc:sldMkLst>
        <pc:spChg chg="add mod">
          <ac:chgData name="Gerald Tagoe" userId="ebd9295a-bcd5-4222-ac9a-b25ed0ed7784" providerId="ADAL" clId="{B0E983D2-EF00-4F65-9000-5B19E0396D79}" dt="2024-04-24T19:48:23.792" v="198" actId="1076"/>
          <ac:spMkLst>
            <pc:docMk/>
            <pc:sldMk cId="0" sldId="600"/>
            <ac:spMk id="2" creationId="{0B48939F-B75F-2D20-4320-E727A10E088F}"/>
          </ac:spMkLst>
        </pc:spChg>
      </pc:sldChg>
      <pc:sldChg chg="addSp modSp mod">
        <pc:chgData name="Gerald Tagoe" userId="ebd9295a-bcd5-4222-ac9a-b25ed0ed7784" providerId="ADAL" clId="{B0E983D2-EF00-4F65-9000-5B19E0396D79}" dt="2024-04-24T19:56:30.633" v="232" actId="1076"/>
        <pc:sldMkLst>
          <pc:docMk/>
          <pc:sldMk cId="0" sldId="602"/>
        </pc:sldMkLst>
        <pc:spChg chg="add mod">
          <ac:chgData name="Gerald Tagoe" userId="ebd9295a-bcd5-4222-ac9a-b25ed0ed7784" providerId="ADAL" clId="{B0E983D2-EF00-4F65-9000-5B19E0396D79}" dt="2024-04-24T19:56:30.633" v="232" actId="1076"/>
          <ac:spMkLst>
            <pc:docMk/>
            <pc:sldMk cId="0" sldId="602"/>
            <ac:spMk id="2" creationId="{563344AB-9589-7446-09A0-D9F21E450BF4}"/>
          </ac:spMkLst>
        </pc:spChg>
      </pc:sldChg>
      <pc:sldChg chg="addSp modSp mod">
        <pc:chgData name="Gerald Tagoe" userId="ebd9295a-bcd5-4222-ac9a-b25ed0ed7784" providerId="ADAL" clId="{B0E983D2-EF00-4F65-9000-5B19E0396D79}" dt="2024-04-24T19:57:45.110" v="243" actId="113"/>
        <pc:sldMkLst>
          <pc:docMk/>
          <pc:sldMk cId="0" sldId="603"/>
        </pc:sldMkLst>
        <pc:spChg chg="add mod">
          <ac:chgData name="Gerald Tagoe" userId="ebd9295a-bcd5-4222-ac9a-b25ed0ed7784" providerId="ADAL" clId="{B0E983D2-EF00-4F65-9000-5B19E0396D79}" dt="2024-04-24T19:57:45.110" v="243" actId="113"/>
          <ac:spMkLst>
            <pc:docMk/>
            <pc:sldMk cId="0" sldId="603"/>
            <ac:spMk id="2" creationId="{7A2A9BD1-7304-1AAC-B38B-0900E805F0DF}"/>
          </ac:spMkLst>
        </pc:spChg>
        <pc:picChg chg="mod">
          <ac:chgData name="Gerald Tagoe" userId="ebd9295a-bcd5-4222-ac9a-b25ed0ed7784" providerId="ADAL" clId="{B0E983D2-EF00-4F65-9000-5B19E0396D79}" dt="2024-04-24T19:57:34.690" v="240" actId="1076"/>
          <ac:picMkLst>
            <pc:docMk/>
            <pc:sldMk cId="0" sldId="603"/>
            <ac:picMk id="30723" creationId="{7FD2E89A-232B-C1F7-0D2E-92F4ADB8FDF6}"/>
          </ac:picMkLst>
        </pc:picChg>
      </pc:sldChg>
      <pc:sldChg chg="addSp modSp mod">
        <pc:chgData name="Gerald Tagoe" userId="ebd9295a-bcd5-4222-ac9a-b25ed0ed7784" providerId="ADAL" clId="{B0E983D2-EF00-4F65-9000-5B19E0396D79}" dt="2024-04-24T20:00:33.823" v="258" actId="113"/>
        <pc:sldMkLst>
          <pc:docMk/>
          <pc:sldMk cId="0" sldId="604"/>
        </pc:sldMkLst>
        <pc:spChg chg="add mod">
          <ac:chgData name="Gerald Tagoe" userId="ebd9295a-bcd5-4222-ac9a-b25ed0ed7784" providerId="ADAL" clId="{B0E983D2-EF00-4F65-9000-5B19E0396D79}" dt="2024-04-24T20:00:33.823" v="258" actId="113"/>
          <ac:spMkLst>
            <pc:docMk/>
            <pc:sldMk cId="0" sldId="604"/>
            <ac:spMk id="2" creationId="{97504D1E-76B4-3C64-ED0D-2089EE1BEB2D}"/>
          </ac:spMkLst>
        </pc:spChg>
      </pc:sldChg>
      <pc:sldChg chg="addSp modSp mod">
        <pc:chgData name="Gerald Tagoe" userId="ebd9295a-bcd5-4222-ac9a-b25ed0ed7784" providerId="ADAL" clId="{B0E983D2-EF00-4F65-9000-5B19E0396D79}" dt="2024-04-24T20:02:06.103" v="266" actId="1076"/>
        <pc:sldMkLst>
          <pc:docMk/>
          <pc:sldMk cId="0" sldId="605"/>
        </pc:sldMkLst>
        <pc:spChg chg="add mod">
          <ac:chgData name="Gerald Tagoe" userId="ebd9295a-bcd5-4222-ac9a-b25ed0ed7784" providerId="ADAL" clId="{B0E983D2-EF00-4F65-9000-5B19E0396D79}" dt="2024-04-24T20:02:06.103" v="266" actId="1076"/>
          <ac:spMkLst>
            <pc:docMk/>
            <pc:sldMk cId="0" sldId="605"/>
            <ac:spMk id="2" creationId="{DFDDE67C-589C-A33B-F228-5AC838A1CB49}"/>
          </ac:spMkLst>
        </pc:spChg>
      </pc:sldChg>
      <pc:sldChg chg="addSp modSp mod">
        <pc:chgData name="Gerald Tagoe" userId="ebd9295a-bcd5-4222-ac9a-b25ed0ed7784" providerId="ADAL" clId="{B0E983D2-EF00-4F65-9000-5B19E0396D79}" dt="2024-04-24T20:13:48.905" v="350" actId="113"/>
        <pc:sldMkLst>
          <pc:docMk/>
          <pc:sldMk cId="0" sldId="606"/>
        </pc:sldMkLst>
        <pc:spChg chg="add mod">
          <ac:chgData name="Gerald Tagoe" userId="ebd9295a-bcd5-4222-ac9a-b25ed0ed7784" providerId="ADAL" clId="{B0E983D2-EF00-4F65-9000-5B19E0396D79}" dt="2024-04-24T20:13:48.905" v="350" actId="113"/>
          <ac:spMkLst>
            <pc:docMk/>
            <pc:sldMk cId="0" sldId="606"/>
            <ac:spMk id="2" creationId="{861AC351-816D-8E5E-7DA3-F7850F02B3A0}"/>
          </ac:spMkLst>
        </pc:spChg>
        <pc:picChg chg="mod">
          <ac:chgData name="Gerald Tagoe" userId="ebd9295a-bcd5-4222-ac9a-b25ed0ed7784" providerId="ADAL" clId="{B0E983D2-EF00-4F65-9000-5B19E0396D79}" dt="2024-04-24T20:12:51.621" v="343" actId="14100"/>
          <ac:picMkLst>
            <pc:docMk/>
            <pc:sldMk cId="0" sldId="606"/>
            <ac:picMk id="37891" creationId="{B7A57166-55A3-61CA-828B-DD04EC092A74}"/>
          </ac:picMkLst>
        </pc:picChg>
      </pc:sldChg>
      <pc:sldChg chg="addSp modSp mod">
        <pc:chgData name="Gerald Tagoe" userId="ebd9295a-bcd5-4222-ac9a-b25ed0ed7784" providerId="ADAL" clId="{B0E983D2-EF00-4F65-9000-5B19E0396D79}" dt="2024-04-25T10:31:18.439" v="369" actId="1076"/>
        <pc:sldMkLst>
          <pc:docMk/>
          <pc:sldMk cId="0" sldId="607"/>
        </pc:sldMkLst>
        <pc:spChg chg="add mod">
          <ac:chgData name="Gerald Tagoe" userId="ebd9295a-bcd5-4222-ac9a-b25ed0ed7784" providerId="ADAL" clId="{B0E983D2-EF00-4F65-9000-5B19E0396D79}" dt="2024-04-25T10:31:18.439" v="369" actId="1076"/>
          <ac:spMkLst>
            <pc:docMk/>
            <pc:sldMk cId="0" sldId="607"/>
            <ac:spMk id="2" creationId="{0C8F9E5B-0F62-359C-2D2B-9F0E9D74DC86}"/>
          </ac:spMkLst>
        </pc:spChg>
        <pc:picChg chg="mod">
          <ac:chgData name="Gerald Tagoe" userId="ebd9295a-bcd5-4222-ac9a-b25ed0ed7784" providerId="ADAL" clId="{B0E983D2-EF00-4F65-9000-5B19E0396D79}" dt="2024-04-25T10:31:13.039" v="368" actId="14100"/>
          <ac:picMkLst>
            <pc:docMk/>
            <pc:sldMk cId="0" sldId="607"/>
            <ac:picMk id="26627" creationId="{5936792F-6661-E7AF-6FA9-9C935BB2AC4A}"/>
          </ac:picMkLst>
        </pc:picChg>
      </pc:sldChg>
      <pc:sldChg chg="addSp delSp modSp mod">
        <pc:chgData name="Gerald Tagoe" userId="ebd9295a-bcd5-4222-ac9a-b25ed0ed7784" providerId="ADAL" clId="{B0E983D2-EF00-4F65-9000-5B19E0396D79}" dt="2024-04-26T08:38:16.624" v="420" actId="1076"/>
        <pc:sldMkLst>
          <pc:docMk/>
          <pc:sldMk cId="0" sldId="608"/>
        </pc:sldMkLst>
        <pc:spChg chg="add mod">
          <ac:chgData name="Gerald Tagoe" userId="ebd9295a-bcd5-4222-ac9a-b25ed0ed7784" providerId="ADAL" clId="{B0E983D2-EF00-4F65-9000-5B19E0396D79}" dt="2024-04-24T19:54:22.046" v="222" actId="113"/>
          <ac:spMkLst>
            <pc:docMk/>
            <pc:sldMk cId="0" sldId="608"/>
            <ac:spMk id="2" creationId="{F60BF3C0-C0CA-37EE-A763-6C77BF3F67D5}"/>
          </ac:spMkLst>
        </pc:spChg>
        <pc:spChg chg="del mod">
          <ac:chgData name="Gerald Tagoe" userId="ebd9295a-bcd5-4222-ac9a-b25ed0ed7784" providerId="ADAL" clId="{B0E983D2-EF00-4F65-9000-5B19E0396D79}" dt="2024-04-26T08:36:52.302" v="419"/>
          <ac:spMkLst>
            <pc:docMk/>
            <pc:sldMk cId="0" sldId="608"/>
            <ac:spMk id="4" creationId="{B8A04B81-1367-C755-D9C7-0FE82D355266}"/>
          </ac:spMkLst>
        </pc:spChg>
        <pc:spChg chg="mod">
          <ac:chgData name="Gerald Tagoe" userId="ebd9295a-bcd5-4222-ac9a-b25ed0ed7784" providerId="ADAL" clId="{B0E983D2-EF00-4F65-9000-5B19E0396D79}" dt="2024-04-26T08:36:43.333" v="417" actId="20577"/>
          <ac:spMkLst>
            <pc:docMk/>
            <pc:sldMk cId="0" sldId="608"/>
            <ac:spMk id="27650" creationId="{8A108F95-8911-F5F6-AFFC-C5D1AC5456FE}"/>
          </ac:spMkLst>
        </pc:spChg>
        <pc:picChg chg="mod">
          <ac:chgData name="Gerald Tagoe" userId="ebd9295a-bcd5-4222-ac9a-b25ed0ed7784" providerId="ADAL" clId="{B0E983D2-EF00-4F65-9000-5B19E0396D79}" dt="2024-04-26T08:38:16.624" v="420" actId="1076"/>
          <ac:picMkLst>
            <pc:docMk/>
            <pc:sldMk cId="0" sldId="608"/>
            <ac:picMk id="27651" creationId="{9F1F34C3-8804-9759-14A0-FBE96316ED53}"/>
          </ac:picMkLst>
        </pc:picChg>
      </pc:sldChg>
      <pc:sldChg chg="addSp modSp mod">
        <pc:chgData name="Gerald Tagoe" userId="ebd9295a-bcd5-4222-ac9a-b25ed0ed7784" providerId="ADAL" clId="{B0E983D2-EF00-4F65-9000-5B19E0396D79}" dt="2024-04-24T20:03:10.728" v="273" actId="1076"/>
        <pc:sldMkLst>
          <pc:docMk/>
          <pc:sldMk cId="0" sldId="609"/>
        </pc:sldMkLst>
        <pc:spChg chg="add mod">
          <ac:chgData name="Gerald Tagoe" userId="ebd9295a-bcd5-4222-ac9a-b25ed0ed7784" providerId="ADAL" clId="{B0E983D2-EF00-4F65-9000-5B19E0396D79}" dt="2024-04-24T20:03:10.728" v="273" actId="1076"/>
          <ac:spMkLst>
            <pc:docMk/>
            <pc:sldMk cId="0" sldId="609"/>
            <ac:spMk id="2" creationId="{2121E944-294F-C73B-9EA2-6EC2E808D85C}"/>
          </ac:spMkLst>
        </pc:spChg>
      </pc:sldChg>
      <pc:sldChg chg="addSp modSp mod">
        <pc:chgData name="Gerald Tagoe" userId="ebd9295a-bcd5-4222-ac9a-b25ed0ed7784" providerId="ADAL" clId="{B0E983D2-EF00-4F65-9000-5B19E0396D79}" dt="2024-04-24T20:06:54.969" v="291" actId="1076"/>
        <pc:sldMkLst>
          <pc:docMk/>
          <pc:sldMk cId="0" sldId="610"/>
        </pc:sldMkLst>
        <pc:spChg chg="add mod">
          <ac:chgData name="Gerald Tagoe" userId="ebd9295a-bcd5-4222-ac9a-b25ed0ed7784" providerId="ADAL" clId="{B0E983D2-EF00-4F65-9000-5B19E0396D79}" dt="2024-04-24T20:06:54.969" v="291" actId="1076"/>
          <ac:spMkLst>
            <pc:docMk/>
            <pc:sldMk cId="0" sldId="610"/>
            <ac:spMk id="2" creationId="{D90214A2-5B6F-D94F-7442-371849489BCF}"/>
          </ac:spMkLst>
        </pc:spChg>
      </pc:sldChg>
      <pc:sldChg chg="addSp modSp mod">
        <pc:chgData name="Gerald Tagoe" userId="ebd9295a-bcd5-4222-ac9a-b25ed0ed7784" providerId="ADAL" clId="{B0E983D2-EF00-4F65-9000-5B19E0396D79}" dt="2024-04-24T20:08:05.903" v="297" actId="1076"/>
        <pc:sldMkLst>
          <pc:docMk/>
          <pc:sldMk cId="0" sldId="611"/>
        </pc:sldMkLst>
        <pc:spChg chg="add mod">
          <ac:chgData name="Gerald Tagoe" userId="ebd9295a-bcd5-4222-ac9a-b25ed0ed7784" providerId="ADAL" clId="{B0E983D2-EF00-4F65-9000-5B19E0396D79}" dt="2024-04-24T20:08:05.903" v="297" actId="1076"/>
          <ac:spMkLst>
            <pc:docMk/>
            <pc:sldMk cId="0" sldId="611"/>
            <ac:spMk id="2" creationId="{491FE1D9-941B-E1F1-1FDC-F8D0089C3F87}"/>
          </ac:spMkLst>
        </pc:spChg>
      </pc:sldChg>
      <pc:sldChg chg="addSp modSp mod">
        <pc:chgData name="Gerald Tagoe" userId="ebd9295a-bcd5-4222-ac9a-b25ed0ed7784" providerId="ADAL" clId="{B0E983D2-EF00-4F65-9000-5B19E0396D79}" dt="2024-04-24T20:11:15.241" v="332" actId="1076"/>
        <pc:sldMkLst>
          <pc:docMk/>
          <pc:sldMk cId="0" sldId="612"/>
        </pc:sldMkLst>
        <pc:spChg chg="add mod">
          <ac:chgData name="Gerald Tagoe" userId="ebd9295a-bcd5-4222-ac9a-b25ed0ed7784" providerId="ADAL" clId="{B0E983D2-EF00-4F65-9000-5B19E0396D79}" dt="2024-04-24T20:11:15.241" v="332" actId="1076"/>
          <ac:spMkLst>
            <pc:docMk/>
            <pc:sldMk cId="0" sldId="612"/>
            <ac:spMk id="2" creationId="{0E6A57BE-F6AC-B3C6-8E07-CF6DF108DD86}"/>
          </ac:spMkLst>
        </pc:spChg>
      </pc:sldChg>
      <pc:sldChg chg="addSp modSp mod">
        <pc:chgData name="Gerald Tagoe" userId="ebd9295a-bcd5-4222-ac9a-b25ed0ed7784" providerId="ADAL" clId="{B0E983D2-EF00-4F65-9000-5B19E0396D79}" dt="2024-04-24T20:15:18.943" v="356" actId="1076"/>
        <pc:sldMkLst>
          <pc:docMk/>
          <pc:sldMk cId="0" sldId="613"/>
        </pc:sldMkLst>
        <pc:spChg chg="add mod">
          <ac:chgData name="Gerald Tagoe" userId="ebd9295a-bcd5-4222-ac9a-b25ed0ed7784" providerId="ADAL" clId="{B0E983D2-EF00-4F65-9000-5B19E0396D79}" dt="2024-04-24T20:15:18.943" v="356" actId="1076"/>
          <ac:spMkLst>
            <pc:docMk/>
            <pc:sldMk cId="0" sldId="613"/>
            <ac:spMk id="2" creationId="{C9990BFC-2F69-8396-8069-CA7FEC4A4420}"/>
          </ac:spMkLst>
        </pc:spChg>
      </pc:sldChg>
      <pc:sldChg chg="addSp modSp mod">
        <pc:chgData name="Gerald Tagoe" userId="ebd9295a-bcd5-4222-ac9a-b25ed0ed7784" providerId="ADAL" clId="{B0E983D2-EF00-4F65-9000-5B19E0396D79}" dt="2024-04-24T20:16:14.922" v="362" actId="1076"/>
        <pc:sldMkLst>
          <pc:docMk/>
          <pc:sldMk cId="0" sldId="614"/>
        </pc:sldMkLst>
        <pc:spChg chg="add mod">
          <ac:chgData name="Gerald Tagoe" userId="ebd9295a-bcd5-4222-ac9a-b25ed0ed7784" providerId="ADAL" clId="{B0E983D2-EF00-4F65-9000-5B19E0396D79}" dt="2024-04-24T20:16:14.922" v="362" actId="1076"/>
          <ac:spMkLst>
            <pc:docMk/>
            <pc:sldMk cId="0" sldId="614"/>
            <ac:spMk id="2" creationId="{25E4FEC8-19DE-3BA3-715A-50E7760B5054}"/>
          </ac:spMkLst>
        </pc:spChg>
      </pc:sldChg>
    </pc:docChg>
  </pc:docChgLst>
  <pc:docChgLst>
    <pc:chgData name="Manuela Stefanides" userId="S::mstefanides@irena.org::b9213705-5acb-4cac-977e-119f15c817dc" providerId="AD" clId="Web-{ECF8AF58-CE47-1C0B-918A-FB6517242F0F}"/>
    <pc:docChg chg="modSld">
      <pc:chgData name="Manuela Stefanides" userId="S::mstefanides@irena.org::b9213705-5acb-4cac-977e-119f15c817dc" providerId="AD" clId="Web-{ECF8AF58-CE47-1C0B-918A-FB6517242F0F}" dt="2024-04-25T14:39:05.011" v="47"/>
      <pc:docMkLst>
        <pc:docMk/>
      </pc:docMkLst>
      <pc:sldChg chg="addSp delSp modSp">
        <pc:chgData name="Manuela Stefanides" userId="S::mstefanides@irena.org::b9213705-5acb-4cac-977e-119f15c817dc" providerId="AD" clId="Web-{ECF8AF58-CE47-1C0B-918A-FB6517242F0F}" dt="2024-04-25T14:39:05.011" v="47"/>
        <pc:sldMkLst>
          <pc:docMk/>
          <pc:sldMk cId="0" sldId="567"/>
        </pc:sldMkLst>
        <pc:spChg chg="add mod">
          <ac:chgData name="Manuela Stefanides" userId="S::mstefanides@irena.org::b9213705-5acb-4cac-977e-119f15c817dc" providerId="AD" clId="Web-{ECF8AF58-CE47-1C0B-918A-FB6517242F0F}" dt="2024-04-25T14:38:38.542" v="40" actId="14100"/>
          <ac:spMkLst>
            <pc:docMk/>
            <pc:sldMk cId="0" sldId="567"/>
            <ac:spMk id="3" creationId="{EAF87EF1-B188-21F6-5727-8F495C321321}"/>
          </ac:spMkLst>
        </pc:spChg>
        <pc:spChg chg="del mod">
          <ac:chgData name="Manuela Stefanides" userId="S::mstefanides@irena.org::b9213705-5acb-4cac-977e-119f15c817dc" providerId="AD" clId="Web-{ECF8AF58-CE47-1C0B-918A-FB6517242F0F}" dt="2024-04-25T14:39:05.011" v="46"/>
          <ac:spMkLst>
            <pc:docMk/>
            <pc:sldMk cId="0" sldId="567"/>
            <ac:spMk id="7171" creationId="{798B4427-92D8-58DB-3532-181F8E08FD1D}"/>
          </ac:spMkLst>
        </pc:spChg>
        <pc:picChg chg="add mod">
          <ac:chgData name="Manuela Stefanides" userId="S::mstefanides@irena.org::b9213705-5acb-4cac-977e-119f15c817dc" providerId="AD" clId="Web-{ECF8AF58-CE47-1C0B-918A-FB6517242F0F}" dt="2024-04-25T14:38:54.511" v="43" actId="1076"/>
          <ac:picMkLst>
            <pc:docMk/>
            <pc:sldMk cId="0" sldId="567"/>
            <ac:picMk id="2" creationId="{515367E1-17B5-E4D4-8123-B2EC2ECC1640}"/>
          </ac:picMkLst>
        </pc:picChg>
        <pc:picChg chg="del">
          <ac:chgData name="Manuela Stefanides" userId="S::mstefanides@irena.org::b9213705-5acb-4cac-977e-119f15c817dc" providerId="AD" clId="Web-{ECF8AF58-CE47-1C0B-918A-FB6517242F0F}" dt="2024-04-25T14:39:05.011" v="45"/>
          <ac:picMkLst>
            <pc:docMk/>
            <pc:sldMk cId="0" sldId="567"/>
            <ac:picMk id="5" creationId="{AB858BB1-1641-2388-B96B-9842291A5E1E}"/>
          </ac:picMkLst>
        </pc:picChg>
        <pc:picChg chg="del">
          <ac:chgData name="Manuela Stefanides" userId="S::mstefanides@irena.org::b9213705-5acb-4cac-977e-119f15c817dc" providerId="AD" clId="Web-{ECF8AF58-CE47-1C0B-918A-FB6517242F0F}" dt="2024-04-25T14:39:05.011" v="44"/>
          <ac:picMkLst>
            <pc:docMk/>
            <pc:sldMk cId="0" sldId="567"/>
            <ac:picMk id="8" creationId="{588D358A-D7CE-DECF-F01D-4A82BD280643}"/>
          </ac:picMkLst>
        </pc:picChg>
        <pc:picChg chg="del">
          <ac:chgData name="Manuela Stefanides" userId="S::mstefanides@irena.org::b9213705-5acb-4cac-977e-119f15c817dc" providerId="AD" clId="Web-{ECF8AF58-CE47-1C0B-918A-FB6517242F0F}" dt="2024-04-25T14:39:05.011" v="47"/>
          <ac:picMkLst>
            <pc:docMk/>
            <pc:sldMk cId="0" sldId="567"/>
            <ac:picMk id="11" creationId="{B86143CE-60E7-29ED-34FE-2F4E249A2778}"/>
          </ac:picMkLst>
        </pc:picChg>
      </pc:sldChg>
    </pc:docChg>
  </pc:docChgLst>
  <pc:docChgLst>
    <pc:chgData name="Gerald Tagoe" userId="S::gtagoe@irena.org::ebd9295a-bcd5-4222-ac9a-b25ed0ed7784" providerId="AD" clId="Web-{978BC1AA-A505-C565-8D1E-6BDEC7FA7919}"/>
    <pc:docChg chg="modSld">
      <pc:chgData name="Gerald Tagoe" userId="S::gtagoe@irena.org::ebd9295a-bcd5-4222-ac9a-b25ed0ed7784" providerId="AD" clId="Web-{978BC1AA-A505-C565-8D1E-6BDEC7FA7919}" dt="2024-04-24T20:21:25.286" v="0" actId="1076"/>
      <pc:docMkLst>
        <pc:docMk/>
      </pc:docMkLst>
      <pc:sldChg chg="modSp">
        <pc:chgData name="Gerald Tagoe" userId="S::gtagoe@irena.org::ebd9295a-bcd5-4222-ac9a-b25ed0ed7784" providerId="AD" clId="Web-{978BC1AA-A505-C565-8D1E-6BDEC7FA7919}" dt="2024-04-24T20:21:25.286" v="0" actId="1076"/>
        <pc:sldMkLst>
          <pc:docMk/>
          <pc:sldMk cId="0" sldId="588"/>
        </pc:sldMkLst>
        <pc:spChg chg="mod">
          <ac:chgData name="Gerald Tagoe" userId="S::gtagoe@irena.org::ebd9295a-bcd5-4222-ac9a-b25ed0ed7784" providerId="AD" clId="Web-{978BC1AA-A505-C565-8D1E-6BDEC7FA7919}" dt="2024-04-24T20:21:25.286" v="0" actId="1076"/>
          <ac:spMkLst>
            <pc:docMk/>
            <pc:sldMk cId="0" sldId="588"/>
            <ac:spMk id="6" creationId="{DA22369C-6DD6-0BC6-6DC8-B6CA910B6DD0}"/>
          </ac:spMkLst>
        </pc:spChg>
      </pc:sldChg>
    </pc:docChg>
  </pc:docChgLst>
  <pc:docChgLst>
    <pc:chgData name="Ellipse Rath" userId="S::erath@irena.org::8b3511f4-83fc-4739-9652-32170d76a649" providerId="AD" clId="Web-{9C5FA99B-B885-C44E-5A51-DA88A33C93B5}"/>
    <pc:docChg chg="modSld">
      <pc:chgData name="Ellipse Rath" userId="S::erath@irena.org::8b3511f4-83fc-4739-9652-32170d76a649" providerId="AD" clId="Web-{9C5FA99B-B885-C44E-5A51-DA88A33C93B5}" dt="2024-04-26T08:09:25.228" v="7" actId="20577"/>
      <pc:docMkLst>
        <pc:docMk/>
      </pc:docMkLst>
      <pc:sldChg chg="modSp">
        <pc:chgData name="Ellipse Rath" userId="S::erath@irena.org::8b3511f4-83fc-4739-9652-32170d76a649" providerId="AD" clId="Web-{9C5FA99B-B885-C44E-5A51-DA88A33C93B5}" dt="2024-04-26T08:09:12.290" v="5" actId="20577"/>
        <pc:sldMkLst>
          <pc:docMk/>
          <pc:sldMk cId="0" sldId="584"/>
        </pc:sldMkLst>
        <pc:spChg chg="mod">
          <ac:chgData name="Ellipse Rath" userId="S::erath@irena.org::8b3511f4-83fc-4739-9652-32170d76a649" providerId="AD" clId="Web-{9C5FA99B-B885-C44E-5A51-DA88A33C93B5}" dt="2024-04-26T08:09:12.290" v="5" actId="20577"/>
          <ac:spMkLst>
            <pc:docMk/>
            <pc:sldMk cId="0" sldId="584"/>
            <ac:spMk id="3" creationId="{461AE2E0-D972-17EC-46A2-3C1AEBB2F635}"/>
          </ac:spMkLst>
        </pc:spChg>
      </pc:sldChg>
      <pc:sldChg chg="modSp">
        <pc:chgData name="Ellipse Rath" userId="S::erath@irena.org::8b3511f4-83fc-4739-9652-32170d76a649" providerId="AD" clId="Web-{9C5FA99B-B885-C44E-5A51-DA88A33C93B5}" dt="2024-04-26T08:06:10.159" v="1" actId="20577"/>
        <pc:sldMkLst>
          <pc:docMk/>
          <pc:sldMk cId="0" sldId="588"/>
        </pc:sldMkLst>
        <pc:spChg chg="mod">
          <ac:chgData name="Ellipse Rath" userId="S::erath@irena.org::8b3511f4-83fc-4739-9652-32170d76a649" providerId="AD" clId="Web-{9C5FA99B-B885-C44E-5A51-DA88A33C93B5}" dt="2024-04-26T08:06:10.159" v="1" actId="20577"/>
          <ac:spMkLst>
            <pc:docMk/>
            <pc:sldMk cId="0" sldId="588"/>
            <ac:spMk id="6" creationId="{DA22369C-6DD6-0BC6-6DC8-B6CA910B6DD0}"/>
          </ac:spMkLst>
        </pc:spChg>
      </pc:sldChg>
      <pc:sldChg chg="modSp">
        <pc:chgData name="Ellipse Rath" userId="S::erath@irena.org::8b3511f4-83fc-4739-9652-32170d76a649" providerId="AD" clId="Web-{9C5FA99B-B885-C44E-5A51-DA88A33C93B5}" dt="2024-04-26T08:09:00.899" v="3" actId="20577"/>
        <pc:sldMkLst>
          <pc:docMk/>
          <pc:sldMk cId="0" sldId="592"/>
        </pc:sldMkLst>
        <pc:spChg chg="mod">
          <ac:chgData name="Ellipse Rath" userId="S::erath@irena.org::8b3511f4-83fc-4739-9652-32170d76a649" providerId="AD" clId="Web-{9C5FA99B-B885-C44E-5A51-DA88A33C93B5}" dt="2024-04-26T08:09:00.899" v="3" actId="20577"/>
          <ac:spMkLst>
            <pc:docMk/>
            <pc:sldMk cId="0" sldId="592"/>
            <ac:spMk id="2" creationId="{62F25FF2-EFE7-7AAC-E411-DA6D547E9A3A}"/>
          </ac:spMkLst>
        </pc:spChg>
      </pc:sldChg>
      <pc:sldChg chg="modSp">
        <pc:chgData name="Ellipse Rath" userId="S::erath@irena.org::8b3511f4-83fc-4739-9652-32170d76a649" providerId="AD" clId="Web-{9C5FA99B-B885-C44E-5A51-DA88A33C93B5}" dt="2024-04-26T08:09:25.228" v="7" actId="20577"/>
        <pc:sldMkLst>
          <pc:docMk/>
          <pc:sldMk cId="0" sldId="594"/>
        </pc:sldMkLst>
        <pc:spChg chg="mod">
          <ac:chgData name="Ellipse Rath" userId="S::erath@irena.org::8b3511f4-83fc-4739-9652-32170d76a649" providerId="AD" clId="Web-{9C5FA99B-B885-C44E-5A51-DA88A33C93B5}" dt="2024-04-26T08:09:25.228" v="7" actId="20577"/>
          <ac:spMkLst>
            <pc:docMk/>
            <pc:sldMk cId="0" sldId="594"/>
            <ac:spMk id="2" creationId="{3673D8BE-5D79-3E17-C240-5C87959616AB}"/>
          </ac:spMkLst>
        </pc:spChg>
      </pc:sldChg>
    </pc:docChg>
  </pc:docChgLst>
  <pc:docChgLst>
    <pc:chgData name="Manuela Stefanides" userId="S::mstefanides@irena.org::b9213705-5acb-4cac-977e-119f15c817dc" providerId="AD" clId="Web-{E5CB56AD-5728-BC0F-708A-85829258AA77}"/>
    <pc:docChg chg="addSld delSld modSld sldOrd">
      <pc:chgData name="Manuela Stefanides" userId="S::mstefanides@irena.org::b9213705-5acb-4cac-977e-119f15c817dc" providerId="AD" clId="Web-{E5CB56AD-5728-BC0F-708A-85829258AA77}" dt="2024-04-25T14:54:18.267" v="38"/>
      <pc:docMkLst>
        <pc:docMk/>
      </pc:docMkLst>
      <pc:sldChg chg="del">
        <pc:chgData name="Manuela Stefanides" userId="S::mstefanides@irena.org::b9213705-5acb-4cac-977e-119f15c817dc" providerId="AD" clId="Web-{E5CB56AD-5728-BC0F-708A-85829258AA77}" dt="2024-04-25T14:54:18.267" v="38"/>
        <pc:sldMkLst>
          <pc:docMk/>
          <pc:sldMk cId="0" sldId="581"/>
        </pc:sldMkLst>
      </pc:sldChg>
      <pc:sldChg chg="modSp">
        <pc:chgData name="Manuela Stefanides" userId="S::mstefanides@irena.org::b9213705-5acb-4cac-977e-119f15c817dc" providerId="AD" clId="Web-{E5CB56AD-5728-BC0F-708A-85829258AA77}" dt="2024-04-25T14:51:21.198" v="0" actId="1076"/>
        <pc:sldMkLst>
          <pc:docMk/>
          <pc:sldMk cId="0" sldId="594"/>
        </pc:sldMkLst>
        <pc:picChg chg="mod">
          <ac:chgData name="Manuela Stefanides" userId="S::mstefanides@irena.org::b9213705-5acb-4cac-977e-119f15c817dc" providerId="AD" clId="Web-{E5CB56AD-5728-BC0F-708A-85829258AA77}" dt="2024-04-25T14:51:21.198" v="0" actId="1076"/>
          <ac:picMkLst>
            <pc:docMk/>
            <pc:sldMk cId="0" sldId="594"/>
            <ac:picMk id="19459" creationId="{6214848B-92F7-9C65-983B-DA19B0513B0F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1:25.246" v="1" actId="1076"/>
        <pc:sldMkLst>
          <pc:docMk/>
          <pc:sldMk cId="0" sldId="595"/>
        </pc:sldMkLst>
        <pc:picChg chg="mod">
          <ac:chgData name="Manuela Stefanides" userId="S::mstefanides@irena.org::b9213705-5acb-4cac-977e-119f15c817dc" providerId="AD" clId="Web-{E5CB56AD-5728-BC0F-708A-85829258AA77}" dt="2024-04-25T14:51:25.246" v="1" actId="1076"/>
          <ac:picMkLst>
            <pc:docMk/>
            <pc:sldMk cId="0" sldId="595"/>
            <ac:picMk id="20483" creationId="{6F5B2891-7D48-9BEE-A290-31B3FB09AAFC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1:41.464" v="3" actId="1076"/>
        <pc:sldMkLst>
          <pc:docMk/>
          <pc:sldMk cId="0" sldId="604"/>
        </pc:sldMkLst>
        <pc:spChg chg="mod">
          <ac:chgData name="Manuela Stefanides" userId="S::mstefanides@irena.org::b9213705-5acb-4cac-977e-119f15c817dc" providerId="AD" clId="Web-{E5CB56AD-5728-BC0F-708A-85829258AA77}" dt="2024-04-25T14:51:41.464" v="3" actId="1076"/>
          <ac:spMkLst>
            <pc:docMk/>
            <pc:sldMk cId="0" sldId="604"/>
            <ac:spMk id="4" creationId="{018795B9-9F81-0165-C8CF-3E1D0F7DCFF9}"/>
          </ac:spMkLst>
        </pc:spChg>
        <pc:picChg chg="mod">
          <ac:chgData name="Manuela Stefanides" userId="S::mstefanides@irena.org::b9213705-5acb-4cac-977e-119f15c817dc" providerId="AD" clId="Web-{E5CB56AD-5728-BC0F-708A-85829258AA77}" dt="2024-04-25T14:51:39.308" v="2" actId="1076"/>
          <ac:picMkLst>
            <pc:docMk/>
            <pc:sldMk cId="0" sldId="604"/>
            <ac:picMk id="31747" creationId="{C1384EDB-7C06-6B87-A9BA-A55974AE3951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1:49.074" v="5" actId="1076"/>
        <pc:sldMkLst>
          <pc:docMk/>
          <pc:sldMk cId="0" sldId="605"/>
        </pc:sldMkLst>
        <pc:spChg chg="mod">
          <ac:chgData name="Manuela Stefanides" userId="S::mstefanides@irena.org::b9213705-5acb-4cac-977e-119f15c817dc" providerId="AD" clId="Web-{E5CB56AD-5728-BC0F-708A-85829258AA77}" dt="2024-04-25T14:51:49.074" v="5" actId="1076"/>
          <ac:spMkLst>
            <pc:docMk/>
            <pc:sldMk cId="0" sldId="605"/>
            <ac:spMk id="2" creationId="{DFDDE67C-589C-A33B-F228-5AC838A1CB49}"/>
          </ac:spMkLst>
        </pc:spChg>
        <pc:picChg chg="mod">
          <ac:chgData name="Manuela Stefanides" userId="S::mstefanides@irena.org::b9213705-5acb-4cac-977e-119f15c817dc" providerId="AD" clId="Web-{E5CB56AD-5728-BC0F-708A-85829258AA77}" dt="2024-04-25T14:51:45.543" v="4" actId="1076"/>
          <ac:picMkLst>
            <pc:docMk/>
            <pc:sldMk cId="0" sldId="605"/>
            <ac:picMk id="32771" creationId="{CA9A9067-EC80-FF56-FC7B-759B2F2FF631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2:56.076" v="25" actId="1076"/>
        <pc:sldMkLst>
          <pc:docMk/>
          <pc:sldMk cId="0" sldId="606"/>
        </pc:sldMkLst>
        <pc:spChg chg="mod">
          <ac:chgData name="Manuela Stefanides" userId="S::mstefanides@irena.org::b9213705-5acb-4cac-977e-119f15c817dc" providerId="AD" clId="Web-{E5CB56AD-5728-BC0F-708A-85829258AA77}" dt="2024-04-25T14:52:50.764" v="23" actId="1076"/>
          <ac:spMkLst>
            <pc:docMk/>
            <pc:sldMk cId="0" sldId="606"/>
            <ac:spMk id="2" creationId="{861AC351-816D-8E5E-7DA3-F7850F02B3A0}"/>
          </ac:spMkLst>
        </pc:spChg>
        <pc:picChg chg="mod">
          <ac:chgData name="Manuela Stefanides" userId="S::mstefanides@irena.org::b9213705-5acb-4cac-977e-119f15c817dc" providerId="AD" clId="Web-{E5CB56AD-5728-BC0F-708A-85829258AA77}" dt="2024-04-25T14:52:56.076" v="25" actId="1076"/>
          <ac:picMkLst>
            <pc:docMk/>
            <pc:sldMk cId="0" sldId="606"/>
            <ac:picMk id="37891" creationId="{B7A57166-55A3-61CA-828B-DD04EC092A74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2:07.293" v="10" actId="14100"/>
        <pc:sldMkLst>
          <pc:docMk/>
          <pc:sldMk cId="0" sldId="609"/>
        </pc:sldMkLst>
        <pc:picChg chg="mod modCrop">
          <ac:chgData name="Manuela Stefanides" userId="S::mstefanides@irena.org::b9213705-5acb-4cac-977e-119f15c817dc" providerId="AD" clId="Web-{E5CB56AD-5728-BC0F-708A-85829258AA77}" dt="2024-04-25T14:52:07.293" v="10" actId="14100"/>
          <ac:picMkLst>
            <pc:docMk/>
            <pc:sldMk cId="0" sldId="609"/>
            <ac:picMk id="33795" creationId="{54757585-4509-AB3B-F3E2-C75C4B13C608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2:11.965" v="11" actId="1076"/>
        <pc:sldMkLst>
          <pc:docMk/>
          <pc:sldMk cId="0" sldId="610"/>
        </pc:sldMkLst>
        <pc:picChg chg="mod">
          <ac:chgData name="Manuela Stefanides" userId="S::mstefanides@irena.org::b9213705-5acb-4cac-977e-119f15c817dc" providerId="AD" clId="Web-{E5CB56AD-5728-BC0F-708A-85829258AA77}" dt="2024-04-25T14:52:11.965" v="11" actId="1076"/>
          <ac:picMkLst>
            <pc:docMk/>
            <pc:sldMk cId="0" sldId="610"/>
            <ac:picMk id="34819" creationId="{B5890C60-5DD0-BC08-6F6C-ED85EAB01C05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2:18.450" v="13" actId="1076"/>
        <pc:sldMkLst>
          <pc:docMk/>
          <pc:sldMk cId="0" sldId="611"/>
        </pc:sldMkLst>
        <pc:spChg chg="mod">
          <ac:chgData name="Manuela Stefanides" userId="S::mstefanides@irena.org::b9213705-5acb-4cac-977e-119f15c817dc" providerId="AD" clId="Web-{E5CB56AD-5728-BC0F-708A-85829258AA77}" dt="2024-04-25T14:52:18.450" v="13" actId="1076"/>
          <ac:spMkLst>
            <pc:docMk/>
            <pc:sldMk cId="0" sldId="611"/>
            <ac:spMk id="2" creationId="{491FE1D9-941B-E1F1-1FDC-F8D0089C3F87}"/>
          </ac:spMkLst>
        </pc:spChg>
        <pc:picChg chg="mod">
          <ac:chgData name="Manuela Stefanides" userId="S::mstefanides@irena.org::b9213705-5acb-4cac-977e-119f15c817dc" providerId="AD" clId="Web-{E5CB56AD-5728-BC0F-708A-85829258AA77}" dt="2024-04-25T14:52:15.325" v="12" actId="1076"/>
          <ac:picMkLst>
            <pc:docMk/>
            <pc:sldMk cId="0" sldId="611"/>
            <ac:picMk id="35843" creationId="{64D39CB4-8FC6-63CE-F449-AAE713EA3504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2:33.560" v="18" actId="14100"/>
        <pc:sldMkLst>
          <pc:docMk/>
          <pc:sldMk cId="0" sldId="612"/>
        </pc:sldMkLst>
        <pc:spChg chg="mod">
          <ac:chgData name="Manuela Stefanides" userId="S::mstefanides@irena.org::b9213705-5acb-4cac-977e-119f15c817dc" providerId="AD" clId="Web-{E5CB56AD-5728-BC0F-708A-85829258AA77}" dt="2024-04-25T14:52:24.888" v="14" actId="1076"/>
          <ac:spMkLst>
            <pc:docMk/>
            <pc:sldMk cId="0" sldId="612"/>
            <ac:spMk id="2" creationId="{0E6A57BE-F6AC-B3C6-8E07-CF6DF108DD86}"/>
          </ac:spMkLst>
        </pc:spChg>
        <pc:picChg chg="mod">
          <ac:chgData name="Manuela Stefanides" userId="S::mstefanides@irena.org::b9213705-5acb-4cac-977e-119f15c817dc" providerId="AD" clId="Web-{E5CB56AD-5728-BC0F-708A-85829258AA77}" dt="2024-04-25T14:52:33.560" v="18" actId="14100"/>
          <ac:picMkLst>
            <pc:docMk/>
            <pc:sldMk cId="0" sldId="612"/>
            <ac:picMk id="36867" creationId="{081614B8-D356-303C-5EB1-66634CB54537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3:18.530" v="32" actId="1076"/>
        <pc:sldMkLst>
          <pc:docMk/>
          <pc:sldMk cId="0" sldId="613"/>
        </pc:sldMkLst>
        <pc:spChg chg="mod">
          <ac:chgData name="Manuela Stefanides" userId="S::mstefanides@irena.org::b9213705-5acb-4cac-977e-119f15c817dc" providerId="AD" clId="Web-{E5CB56AD-5728-BC0F-708A-85829258AA77}" dt="2024-04-25T14:53:18.530" v="32" actId="1076"/>
          <ac:spMkLst>
            <pc:docMk/>
            <pc:sldMk cId="0" sldId="613"/>
            <ac:spMk id="2" creationId="{C9990BFC-2F69-8396-8069-CA7FEC4A4420}"/>
          </ac:spMkLst>
        </pc:spChg>
        <pc:picChg chg="mod modCrop">
          <ac:chgData name="Manuela Stefanides" userId="S::mstefanides@irena.org::b9213705-5acb-4cac-977e-119f15c817dc" providerId="AD" clId="Web-{E5CB56AD-5728-BC0F-708A-85829258AA77}" dt="2024-04-25T14:53:16.452" v="31" actId="1076"/>
          <ac:picMkLst>
            <pc:docMk/>
            <pc:sldMk cId="0" sldId="613"/>
            <ac:picMk id="38915" creationId="{0E7EFBE7-C077-0BF6-8515-FF179E1D9D92}"/>
          </ac:picMkLst>
        </pc:picChg>
      </pc:sldChg>
      <pc:sldChg chg="modSp">
        <pc:chgData name="Manuela Stefanides" userId="S::mstefanides@irena.org::b9213705-5acb-4cac-977e-119f15c817dc" providerId="AD" clId="Web-{E5CB56AD-5728-BC0F-708A-85829258AA77}" dt="2024-04-25T14:53:26.359" v="35" actId="1076"/>
        <pc:sldMkLst>
          <pc:docMk/>
          <pc:sldMk cId="0" sldId="614"/>
        </pc:sldMkLst>
        <pc:spChg chg="mod">
          <ac:chgData name="Manuela Stefanides" userId="S::mstefanides@irena.org::b9213705-5acb-4cac-977e-119f15c817dc" providerId="AD" clId="Web-{E5CB56AD-5728-BC0F-708A-85829258AA77}" dt="2024-04-25T14:53:26.359" v="35" actId="1076"/>
          <ac:spMkLst>
            <pc:docMk/>
            <pc:sldMk cId="0" sldId="614"/>
            <ac:spMk id="2" creationId="{25E4FEC8-19DE-3BA3-715A-50E7760B5054}"/>
          </ac:spMkLst>
        </pc:spChg>
        <pc:picChg chg="mod">
          <ac:chgData name="Manuela Stefanides" userId="S::mstefanides@irena.org::b9213705-5acb-4cac-977e-119f15c817dc" providerId="AD" clId="Web-{E5CB56AD-5728-BC0F-708A-85829258AA77}" dt="2024-04-25T14:53:24.015" v="34" actId="1076"/>
          <ac:picMkLst>
            <pc:docMk/>
            <pc:sldMk cId="0" sldId="614"/>
            <ac:picMk id="39939" creationId="{8298014D-B707-67ED-908A-F240DFE3A782}"/>
          </ac:picMkLst>
        </pc:picChg>
      </pc:sldChg>
      <pc:sldChg chg="add ord replId">
        <pc:chgData name="Manuela Stefanides" userId="S::mstefanides@irena.org::b9213705-5acb-4cac-977e-119f15c817dc" providerId="AD" clId="Web-{E5CB56AD-5728-BC0F-708A-85829258AA77}" dt="2024-04-25T14:54:09.751" v="37"/>
        <pc:sldMkLst>
          <pc:docMk/>
          <pc:sldMk cId="3846741429" sldId="615"/>
        </pc:sldMkLst>
      </pc:sldChg>
    </pc:docChg>
  </pc:docChgLst>
  <pc:docChgLst>
    <pc:chgData name="Gerald Tagoe" userId="S::gtagoe@irena.org::ebd9295a-bcd5-4222-ac9a-b25ed0ed7784" providerId="AD" clId="Web-{4BCFB5A0-E4F2-59CD-7338-29225A9A1B00}"/>
    <pc:docChg chg="modSld">
      <pc:chgData name="Gerald Tagoe" userId="S::gtagoe@irena.org::ebd9295a-bcd5-4222-ac9a-b25ed0ed7784" providerId="AD" clId="Web-{4BCFB5A0-E4F2-59CD-7338-29225A9A1B00}" dt="2024-04-24T15:15:01.506" v="5" actId="20577"/>
      <pc:docMkLst>
        <pc:docMk/>
      </pc:docMkLst>
      <pc:sldChg chg="addSp modSp">
        <pc:chgData name="Gerald Tagoe" userId="S::gtagoe@irena.org::ebd9295a-bcd5-4222-ac9a-b25ed0ed7784" providerId="AD" clId="Web-{4BCFB5A0-E4F2-59CD-7338-29225A9A1B00}" dt="2024-04-24T15:15:01.506" v="5" actId="20577"/>
        <pc:sldMkLst>
          <pc:docMk/>
          <pc:sldMk cId="0" sldId="583"/>
        </pc:sldMkLst>
        <pc:spChg chg="add mod">
          <ac:chgData name="Gerald Tagoe" userId="S::gtagoe@irena.org::ebd9295a-bcd5-4222-ac9a-b25ed0ed7784" providerId="AD" clId="Web-{4BCFB5A0-E4F2-59CD-7338-29225A9A1B00}" dt="2024-04-24T15:15:01.506" v="5" actId="20577"/>
          <ac:spMkLst>
            <pc:docMk/>
            <pc:sldMk cId="0" sldId="583"/>
            <ac:spMk id="2" creationId="{7BC186FB-0452-1FB8-8D81-15E1ED7A78C7}"/>
          </ac:spMkLst>
        </pc:spChg>
      </pc:sldChg>
    </pc:docChg>
  </pc:docChgLst>
  <pc:docChgLst>
    <pc:chgData name="Ellipse Rath" userId="8b3511f4-83fc-4739-9652-32170d76a649" providerId="ADAL" clId="{C6823A05-D1FE-45B9-9551-1245FB918DC1}"/>
    <pc:docChg chg="undo custSel addSld delSld modSld">
      <pc:chgData name="Ellipse Rath" userId="8b3511f4-83fc-4739-9652-32170d76a649" providerId="ADAL" clId="{C6823A05-D1FE-45B9-9551-1245FB918DC1}" dt="2024-04-24T15:03:57.434" v="157" actId="478"/>
      <pc:docMkLst>
        <pc:docMk/>
      </pc:docMkLst>
      <pc:sldChg chg="addSp delSp modSp mod setBg">
        <pc:chgData name="Ellipse Rath" userId="8b3511f4-83fc-4739-9652-32170d76a649" providerId="ADAL" clId="{C6823A05-D1FE-45B9-9551-1245FB918DC1}" dt="2024-04-24T15:01:32.904" v="138"/>
        <pc:sldMkLst>
          <pc:docMk/>
          <pc:sldMk cId="0" sldId="583"/>
        </pc:sldMkLst>
        <pc:spChg chg="add del mod">
          <ac:chgData name="Ellipse Rath" userId="8b3511f4-83fc-4739-9652-32170d76a649" providerId="ADAL" clId="{C6823A05-D1FE-45B9-9551-1245FB918DC1}" dt="2024-04-24T15:01:32.904" v="138"/>
          <ac:spMkLst>
            <pc:docMk/>
            <pc:sldMk cId="0" sldId="583"/>
            <ac:spMk id="2" creationId="{3C662B20-1FE0-0DD3-5ACC-9C718FD061DA}"/>
          </ac:spMkLst>
        </pc:spChg>
        <pc:spChg chg="mod">
          <ac:chgData name="Ellipse Rath" userId="8b3511f4-83fc-4739-9652-32170d76a649" providerId="ADAL" clId="{C6823A05-D1FE-45B9-9551-1245FB918DC1}" dt="2024-04-24T14:28:31.923" v="4" actId="108"/>
          <ac:spMkLst>
            <pc:docMk/>
            <pc:sldMk cId="0" sldId="583"/>
            <ac:spMk id="15" creationId="{513A0B53-BC05-92C8-05A4-335D934BC871}"/>
          </ac:spMkLst>
        </pc:spChg>
        <pc:spChg chg="mod">
          <ac:chgData name="Ellipse Rath" userId="8b3511f4-83fc-4739-9652-32170d76a649" providerId="ADAL" clId="{C6823A05-D1FE-45B9-9551-1245FB918DC1}" dt="2024-04-24T14:28:53.808" v="8"/>
          <ac:spMkLst>
            <pc:docMk/>
            <pc:sldMk cId="0" sldId="583"/>
            <ac:spMk id="9218" creationId="{2F6BEECD-5F3D-5138-6BB1-FC97C8E345F1}"/>
          </ac:spMkLst>
        </pc:spChg>
        <pc:picChg chg="mod">
          <ac:chgData name="Ellipse Rath" userId="8b3511f4-83fc-4739-9652-32170d76a649" providerId="ADAL" clId="{C6823A05-D1FE-45B9-9551-1245FB918DC1}" dt="2024-04-24T14:54:15.076" v="104" actId="1076"/>
          <ac:picMkLst>
            <pc:docMk/>
            <pc:sldMk cId="0" sldId="583"/>
            <ac:picMk id="9219" creationId="{3D90B8FD-0BFB-D4F3-0A7A-BE21491B4784}"/>
          </ac:picMkLst>
        </pc:picChg>
      </pc:sldChg>
      <pc:sldChg chg="addSp delSp modSp mod setBg">
        <pc:chgData name="Ellipse Rath" userId="8b3511f4-83fc-4739-9652-32170d76a649" providerId="ADAL" clId="{C6823A05-D1FE-45B9-9551-1245FB918DC1}" dt="2024-04-24T15:03:57.434" v="157" actId="478"/>
        <pc:sldMkLst>
          <pc:docMk/>
          <pc:sldMk cId="0" sldId="584"/>
        </pc:sldMkLst>
        <pc:spChg chg="add del mod">
          <ac:chgData name="Ellipse Rath" userId="8b3511f4-83fc-4739-9652-32170d76a649" providerId="ADAL" clId="{C6823A05-D1FE-45B9-9551-1245FB918DC1}" dt="2024-04-24T15:03:13.403" v="147"/>
          <ac:spMkLst>
            <pc:docMk/>
            <pc:sldMk cId="0" sldId="584"/>
            <ac:spMk id="2" creationId="{7D7961CA-A156-1373-0D3E-A0AEC9E62196}"/>
          </ac:spMkLst>
        </pc:spChg>
        <pc:spChg chg="add del mod">
          <ac:chgData name="Ellipse Rath" userId="8b3511f4-83fc-4739-9652-32170d76a649" providerId="ADAL" clId="{C6823A05-D1FE-45B9-9551-1245FB918DC1}" dt="2024-04-24T15:03:57.434" v="157" actId="478"/>
          <ac:spMkLst>
            <pc:docMk/>
            <pc:sldMk cId="0" sldId="584"/>
            <ac:spMk id="3" creationId="{584EA4C9-B276-708A-6801-7FD553BDA365}"/>
          </ac:spMkLst>
        </pc:spChg>
        <pc:spChg chg="mod">
          <ac:chgData name="Ellipse Rath" userId="8b3511f4-83fc-4739-9652-32170d76a649" providerId="ADAL" clId="{C6823A05-D1FE-45B9-9551-1245FB918DC1}" dt="2024-04-24T14:29:04.018" v="10" actId="108"/>
          <ac:spMkLst>
            <pc:docMk/>
            <pc:sldMk cId="0" sldId="584"/>
            <ac:spMk id="10242" creationId="{B45B7E7E-8500-B042-B0FA-28ECBC275AA1}"/>
          </ac:spMkLst>
        </pc:spChg>
        <pc:spChg chg="mod">
          <ac:chgData name="Ellipse Rath" userId="8b3511f4-83fc-4739-9652-32170d76a649" providerId="ADAL" clId="{C6823A05-D1FE-45B9-9551-1245FB918DC1}" dt="2024-04-24T14:28:53.172" v="7"/>
          <ac:spMkLst>
            <pc:docMk/>
            <pc:sldMk cId="0" sldId="584"/>
            <ac:spMk id="10244" creationId="{3C6451AF-D6C4-6237-365C-E8025D9A2066}"/>
          </ac:spMkLst>
        </pc:spChg>
        <pc:picChg chg="mod">
          <ac:chgData name="Ellipse Rath" userId="8b3511f4-83fc-4739-9652-32170d76a649" providerId="ADAL" clId="{C6823A05-D1FE-45B9-9551-1245FB918DC1}" dt="2024-04-24T15:03:20.887" v="148" actId="1076"/>
          <ac:picMkLst>
            <pc:docMk/>
            <pc:sldMk cId="0" sldId="584"/>
            <ac:picMk id="10243" creationId="{E33E0111-83EE-E457-DE96-26F9A6F2136F}"/>
          </ac:picMkLst>
        </pc:picChg>
      </pc:sldChg>
      <pc:sldChg chg="modSp mod">
        <pc:chgData name="Ellipse Rath" userId="8b3511f4-83fc-4739-9652-32170d76a649" providerId="ADAL" clId="{C6823A05-D1FE-45B9-9551-1245FB918DC1}" dt="2024-04-24T14:54:33.956" v="108" actId="12788"/>
        <pc:sldMkLst>
          <pc:docMk/>
          <pc:sldMk cId="0" sldId="586"/>
        </pc:sldMkLst>
        <pc:spChg chg="mod">
          <ac:chgData name="Ellipse Rath" userId="8b3511f4-83fc-4739-9652-32170d76a649" providerId="ADAL" clId="{C6823A05-D1FE-45B9-9551-1245FB918DC1}" dt="2024-04-24T14:44:21.264" v="49" actId="1076"/>
          <ac:spMkLst>
            <pc:docMk/>
            <pc:sldMk cId="0" sldId="586"/>
            <ac:spMk id="11266" creationId="{C4ED87DE-BECE-C606-4BC5-8576E813B314}"/>
          </ac:spMkLst>
        </pc:spChg>
        <pc:picChg chg="mod">
          <ac:chgData name="Ellipse Rath" userId="8b3511f4-83fc-4739-9652-32170d76a649" providerId="ADAL" clId="{C6823A05-D1FE-45B9-9551-1245FB918DC1}" dt="2024-04-24T14:54:33.956" v="108" actId="12788"/>
          <ac:picMkLst>
            <pc:docMk/>
            <pc:sldMk cId="0" sldId="586"/>
            <ac:picMk id="11267" creationId="{A945C8C7-9A89-9EA8-605E-58E7AA5EF60B}"/>
          </ac:picMkLst>
        </pc:picChg>
      </pc:sldChg>
      <pc:sldChg chg="modSp mod setBg">
        <pc:chgData name="Ellipse Rath" userId="8b3511f4-83fc-4739-9652-32170d76a649" providerId="ADAL" clId="{C6823A05-D1FE-45B9-9551-1245FB918DC1}" dt="2024-04-24T14:54:51.789" v="109" actId="12788"/>
        <pc:sldMkLst>
          <pc:docMk/>
          <pc:sldMk cId="0" sldId="587"/>
        </pc:sldMkLst>
        <pc:spChg chg="mod">
          <ac:chgData name="Ellipse Rath" userId="8b3511f4-83fc-4739-9652-32170d76a649" providerId="ADAL" clId="{C6823A05-D1FE-45B9-9551-1245FB918DC1}" dt="2024-04-24T14:29:40.876" v="16" actId="108"/>
          <ac:spMkLst>
            <pc:docMk/>
            <pc:sldMk cId="0" sldId="587"/>
            <ac:spMk id="12290" creationId="{37A83239-73BE-6E17-0CEE-889FDF6AB84C}"/>
          </ac:spMkLst>
        </pc:spChg>
        <pc:spChg chg="mod">
          <ac:chgData name="Ellipse Rath" userId="8b3511f4-83fc-4739-9652-32170d76a649" providerId="ADAL" clId="{C6823A05-D1FE-45B9-9551-1245FB918DC1}" dt="2024-04-24T14:29:53.665" v="18"/>
          <ac:spMkLst>
            <pc:docMk/>
            <pc:sldMk cId="0" sldId="587"/>
            <ac:spMk id="12292" creationId="{57D8A4D3-6476-59F2-1947-A75EA7567B3A}"/>
          </ac:spMkLst>
        </pc:spChg>
        <pc:picChg chg="mod">
          <ac:chgData name="Ellipse Rath" userId="8b3511f4-83fc-4739-9652-32170d76a649" providerId="ADAL" clId="{C6823A05-D1FE-45B9-9551-1245FB918DC1}" dt="2024-04-24T14:54:51.789" v="109" actId="12788"/>
          <ac:picMkLst>
            <pc:docMk/>
            <pc:sldMk cId="0" sldId="587"/>
            <ac:picMk id="12291" creationId="{D2E66F0C-2B84-1665-A43B-CA252DE7E801}"/>
          </ac:picMkLst>
        </pc:picChg>
      </pc:sldChg>
      <pc:sldChg chg="addSp delSp modSp mod setBg">
        <pc:chgData name="Ellipse Rath" userId="8b3511f4-83fc-4739-9652-32170d76a649" providerId="ADAL" clId="{C6823A05-D1FE-45B9-9551-1245FB918DC1}" dt="2024-04-24T14:54:58.770" v="110" actId="12788"/>
        <pc:sldMkLst>
          <pc:docMk/>
          <pc:sldMk cId="0" sldId="588"/>
        </pc:sldMkLst>
        <pc:spChg chg="add mod">
          <ac:chgData name="Ellipse Rath" userId="8b3511f4-83fc-4739-9652-32170d76a649" providerId="ADAL" clId="{C6823A05-D1FE-45B9-9551-1245FB918DC1}" dt="2024-04-24T14:44:43.475" v="51" actId="1076"/>
          <ac:spMkLst>
            <pc:docMk/>
            <pc:sldMk cId="0" sldId="588"/>
            <ac:spMk id="2" creationId="{B47D4DD4-86F0-B274-2861-84F55725462A}"/>
          </ac:spMkLst>
        </pc:spChg>
        <pc:spChg chg="del mod">
          <ac:chgData name="Ellipse Rath" userId="8b3511f4-83fc-4739-9652-32170d76a649" providerId="ADAL" clId="{C6823A05-D1FE-45B9-9551-1245FB918DC1}" dt="2024-04-24T14:31:42.406" v="27" actId="478"/>
          <ac:spMkLst>
            <pc:docMk/>
            <pc:sldMk cId="0" sldId="588"/>
            <ac:spMk id="13314" creationId="{735560A9-5932-E95D-2033-90402957045C}"/>
          </ac:spMkLst>
        </pc:spChg>
        <pc:spChg chg="mod">
          <ac:chgData name="Ellipse Rath" userId="8b3511f4-83fc-4739-9652-32170d76a649" providerId="ADAL" clId="{C6823A05-D1FE-45B9-9551-1245FB918DC1}" dt="2024-04-24T14:29:45.106" v="17"/>
          <ac:spMkLst>
            <pc:docMk/>
            <pc:sldMk cId="0" sldId="588"/>
            <ac:spMk id="13316" creationId="{9036B972-2C27-505A-C50D-35BFB7235CEC}"/>
          </ac:spMkLst>
        </pc:spChg>
        <pc:picChg chg="mod">
          <ac:chgData name="Ellipse Rath" userId="8b3511f4-83fc-4739-9652-32170d76a649" providerId="ADAL" clId="{C6823A05-D1FE-45B9-9551-1245FB918DC1}" dt="2024-04-24T14:54:58.770" v="110" actId="12788"/>
          <ac:picMkLst>
            <pc:docMk/>
            <pc:sldMk cId="0" sldId="588"/>
            <ac:picMk id="13315" creationId="{1966F01D-A496-888C-0DCC-A2500327278D}"/>
          </ac:picMkLst>
        </pc:picChg>
      </pc:sldChg>
      <pc:sldChg chg="modSp mod">
        <pc:chgData name="Ellipse Rath" userId="8b3511f4-83fc-4739-9652-32170d76a649" providerId="ADAL" clId="{C6823A05-D1FE-45B9-9551-1245FB918DC1}" dt="2024-04-24T14:55:04.970" v="111" actId="12788"/>
        <pc:sldMkLst>
          <pc:docMk/>
          <pc:sldMk cId="0" sldId="589"/>
        </pc:sldMkLst>
        <pc:spChg chg="mod">
          <ac:chgData name="Ellipse Rath" userId="8b3511f4-83fc-4739-9652-32170d76a649" providerId="ADAL" clId="{C6823A05-D1FE-45B9-9551-1245FB918DC1}" dt="2024-04-24T14:42:12.342" v="28" actId="108"/>
          <ac:spMkLst>
            <pc:docMk/>
            <pc:sldMk cId="0" sldId="589"/>
            <ac:spMk id="14338" creationId="{0DCE1064-3C9A-435A-79EB-12E90D439FA7}"/>
          </ac:spMkLst>
        </pc:spChg>
        <pc:picChg chg="mod">
          <ac:chgData name="Ellipse Rath" userId="8b3511f4-83fc-4739-9652-32170d76a649" providerId="ADAL" clId="{C6823A05-D1FE-45B9-9551-1245FB918DC1}" dt="2024-04-24T14:55:04.970" v="111" actId="12788"/>
          <ac:picMkLst>
            <pc:docMk/>
            <pc:sldMk cId="0" sldId="589"/>
            <ac:picMk id="14339" creationId="{E69181CC-8E7D-B0C1-F154-0DEAC41E9D8A}"/>
          </ac:picMkLst>
        </pc:picChg>
      </pc:sldChg>
      <pc:sldChg chg="modSp mod setBg">
        <pc:chgData name="Ellipse Rath" userId="8b3511f4-83fc-4739-9652-32170d76a649" providerId="ADAL" clId="{C6823A05-D1FE-45B9-9551-1245FB918DC1}" dt="2024-04-24T14:55:15.697" v="112" actId="12788"/>
        <pc:sldMkLst>
          <pc:docMk/>
          <pc:sldMk cId="0" sldId="590"/>
        </pc:sldMkLst>
        <pc:spChg chg="mod">
          <ac:chgData name="Ellipse Rath" userId="8b3511f4-83fc-4739-9652-32170d76a649" providerId="ADAL" clId="{C6823A05-D1FE-45B9-9551-1245FB918DC1}" dt="2024-04-24T14:42:32.772" v="32" actId="108"/>
          <ac:spMkLst>
            <pc:docMk/>
            <pc:sldMk cId="0" sldId="590"/>
            <ac:spMk id="15362" creationId="{8912255D-CB39-3E83-1B86-6EA9FD761464}"/>
          </ac:spMkLst>
        </pc:spChg>
        <pc:spChg chg="mod">
          <ac:chgData name="Ellipse Rath" userId="8b3511f4-83fc-4739-9652-32170d76a649" providerId="ADAL" clId="{C6823A05-D1FE-45B9-9551-1245FB918DC1}" dt="2024-04-24T14:42:55.583" v="42"/>
          <ac:spMkLst>
            <pc:docMk/>
            <pc:sldMk cId="0" sldId="590"/>
            <ac:spMk id="15364" creationId="{241AB073-17E1-E9BC-3451-2CC9B0E78E52}"/>
          </ac:spMkLst>
        </pc:spChg>
        <pc:picChg chg="mod">
          <ac:chgData name="Ellipse Rath" userId="8b3511f4-83fc-4739-9652-32170d76a649" providerId="ADAL" clId="{C6823A05-D1FE-45B9-9551-1245FB918DC1}" dt="2024-04-24T14:55:15.697" v="112" actId="12788"/>
          <ac:picMkLst>
            <pc:docMk/>
            <pc:sldMk cId="0" sldId="590"/>
            <ac:picMk id="15363" creationId="{B2EC6979-A882-65F1-074B-587C56CA8515}"/>
          </ac:picMkLst>
        </pc:picChg>
      </pc:sldChg>
      <pc:sldChg chg="modSp mod setBg">
        <pc:chgData name="Ellipse Rath" userId="8b3511f4-83fc-4739-9652-32170d76a649" providerId="ADAL" clId="{C6823A05-D1FE-45B9-9551-1245FB918DC1}" dt="2024-04-24T14:55:20.807" v="113" actId="12788"/>
        <pc:sldMkLst>
          <pc:docMk/>
          <pc:sldMk cId="0" sldId="591"/>
        </pc:sldMkLst>
        <pc:spChg chg="mod">
          <ac:chgData name="Ellipse Rath" userId="8b3511f4-83fc-4739-9652-32170d76a649" providerId="ADAL" clId="{C6823A05-D1FE-45B9-9551-1245FB918DC1}" dt="2024-04-24T14:43:09.965" v="45" actId="108"/>
          <ac:spMkLst>
            <pc:docMk/>
            <pc:sldMk cId="0" sldId="591"/>
            <ac:spMk id="16386" creationId="{34662539-7D68-7532-0325-32BDA8EA5DB1}"/>
          </ac:spMkLst>
        </pc:spChg>
        <pc:spChg chg="mod">
          <ac:chgData name="Ellipse Rath" userId="8b3511f4-83fc-4739-9652-32170d76a649" providerId="ADAL" clId="{C6823A05-D1FE-45B9-9551-1245FB918DC1}" dt="2024-04-24T14:42:58.598" v="43"/>
          <ac:spMkLst>
            <pc:docMk/>
            <pc:sldMk cId="0" sldId="591"/>
            <ac:spMk id="16388" creationId="{98139EC1-FEA8-1A47-7E16-13BF90F08493}"/>
          </ac:spMkLst>
        </pc:spChg>
        <pc:picChg chg="mod">
          <ac:chgData name="Ellipse Rath" userId="8b3511f4-83fc-4739-9652-32170d76a649" providerId="ADAL" clId="{C6823A05-D1FE-45B9-9551-1245FB918DC1}" dt="2024-04-24T14:55:20.807" v="113" actId="12788"/>
          <ac:picMkLst>
            <pc:docMk/>
            <pc:sldMk cId="0" sldId="591"/>
            <ac:picMk id="16387" creationId="{73E05891-997F-74CE-6EE6-8C4749843069}"/>
          </ac:picMkLst>
        </pc:picChg>
      </pc:sldChg>
      <pc:sldChg chg="modSp mod">
        <pc:chgData name="Ellipse Rath" userId="8b3511f4-83fc-4739-9652-32170d76a649" providerId="ADAL" clId="{C6823A05-D1FE-45B9-9551-1245FB918DC1}" dt="2024-04-24T14:55:31.731" v="114" actId="12788"/>
        <pc:sldMkLst>
          <pc:docMk/>
          <pc:sldMk cId="0" sldId="592"/>
        </pc:sldMkLst>
        <pc:spChg chg="mod">
          <ac:chgData name="Ellipse Rath" userId="8b3511f4-83fc-4739-9652-32170d76a649" providerId="ADAL" clId="{C6823A05-D1FE-45B9-9551-1245FB918DC1}" dt="2024-04-24T14:43:43.828" v="46" actId="108"/>
          <ac:spMkLst>
            <pc:docMk/>
            <pc:sldMk cId="0" sldId="592"/>
            <ac:spMk id="17410" creationId="{FCDDAEF5-7064-4448-6320-AC6443AF3D91}"/>
          </ac:spMkLst>
        </pc:spChg>
        <pc:picChg chg="mod">
          <ac:chgData name="Ellipse Rath" userId="8b3511f4-83fc-4739-9652-32170d76a649" providerId="ADAL" clId="{C6823A05-D1FE-45B9-9551-1245FB918DC1}" dt="2024-04-24T14:55:31.731" v="114" actId="12788"/>
          <ac:picMkLst>
            <pc:docMk/>
            <pc:sldMk cId="0" sldId="592"/>
            <ac:picMk id="17411" creationId="{F6FAB6B6-C947-17BB-0F95-4CAB4E1DE10B}"/>
          </ac:picMkLst>
        </pc:picChg>
      </pc:sldChg>
      <pc:sldChg chg="modSp mod setBg">
        <pc:chgData name="Ellipse Rath" userId="8b3511f4-83fc-4739-9652-32170d76a649" providerId="ADAL" clId="{C6823A05-D1FE-45B9-9551-1245FB918DC1}" dt="2024-04-24T14:55:40.199" v="115" actId="12788"/>
        <pc:sldMkLst>
          <pc:docMk/>
          <pc:sldMk cId="0" sldId="593"/>
        </pc:sldMkLst>
        <pc:spChg chg="mod">
          <ac:chgData name="Ellipse Rath" userId="8b3511f4-83fc-4739-9652-32170d76a649" providerId="ADAL" clId="{C6823A05-D1FE-45B9-9551-1245FB918DC1}" dt="2024-04-24T14:45:11.560" v="52" actId="108"/>
          <ac:spMkLst>
            <pc:docMk/>
            <pc:sldMk cId="0" sldId="593"/>
            <ac:spMk id="18434" creationId="{EE82777A-0DBD-CCD5-3C84-17E4A31D03BC}"/>
          </ac:spMkLst>
        </pc:spChg>
        <pc:spChg chg="mod">
          <ac:chgData name="Ellipse Rath" userId="8b3511f4-83fc-4739-9652-32170d76a649" providerId="ADAL" clId="{C6823A05-D1FE-45B9-9551-1245FB918DC1}" dt="2024-04-24T14:43:49.008" v="47"/>
          <ac:spMkLst>
            <pc:docMk/>
            <pc:sldMk cId="0" sldId="593"/>
            <ac:spMk id="18435" creationId="{B8DD5C48-0485-2BDA-0ADA-4A3FB18A27FE}"/>
          </ac:spMkLst>
        </pc:spChg>
        <pc:picChg chg="mod">
          <ac:chgData name="Ellipse Rath" userId="8b3511f4-83fc-4739-9652-32170d76a649" providerId="ADAL" clId="{C6823A05-D1FE-45B9-9551-1245FB918DC1}" dt="2024-04-24T14:55:40.199" v="115" actId="12788"/>
          <ac:picMkLst>
            <pc:docMk/>
            <pc:sldMk cId="0" sldId="593"/>
            <ac:picMk id="18436" creationId="{97858B1F-40FD-FF40-B410-67DAC18F5AC9}"/>
          </ac:picMkLst>
        </pc:picChg>
      </pc:sldChg>
      <pc:sldChg chg="modSp mod">
        <pc:chgData name="Ellipse Rath" userId="8b3511f4-83fc-4739-9652-32170d76a649" providerId="ADAL" clId="{C6823A05-D1FE-45B9-9551-1245FB918DC1}" dt="2024-04-24T14:55:53.870" v="116" actId="12788"/>
        <pc:sldMkLst>
          <pc:docMk/>
          <pc:sldMk cId="0" sldId="594"/>
        </pc:sldMkLst>
        <pc:spChg chg="mod">
          <ac:chgData name="Ellipse Rath" userId="8b3511f4-83fc-4739-9652-32170d76a649" providerId="ADAL" clId="{C6823A05-D1FE-45B9-9551-1245FB918DC1}" dt="2024-04-24T14:45:20.022" v="53" actId="108"/>
          <ac:spMkLst>
            <pc:docMk/>
            <pc:sldMk cId="0" sldId="594"/>
            <ac:spMk id="19458" creationId="{CF904B98-5AC4-E0EA-12B7-325D132740E9}"/>
          </ac:spMkLst>
        </pc:spChg>
        <pc:picChg chg="mod">
          <ac:chgData name="Ellipse Rath" userId="8b3511f4-83fc-4739-9652-32170d76a649" providerId="ADAL" clId="{C6823A05-D1FE-45B9-9551-1245FB918DC1}" dt="2024-04-24T14:55:53.870" v="116" actId="12788"/>
          <ac:picMkLst>
            <pc:docMk/>
            <pc:sldMk cId="0" sldId="594"/>
            <ac:picMk id="19459" creationId="{6214848B-92F7-9C65-983B-DA19B0513B0F}"/>
          </ac:picMkLst>
        </pc:picChg>
      </pc:sldChg>
      <pc:sldChg chg="modSp mod">
        <pc:chgData name="Ellipse Rath" userId="8b3511f4-83fc-4739-9652-32170d76a649" providerId="ADAL" clId="{C6823A05-D1FE-45B9-9551-1245FB918DC1}" dt="2024-04-24T14:56:00.720" v="117" actId="12788"/>
        <pc:sldMkLst>
          <pc:docMk/>
          <pc:sldMk cId="0" sldId="595"/>
        </pc:sldMkLst>
        <pc:spChg chg="mod">
          <ac:chgData name="Ellipse Rath" userId="8b3511f4-83fc-4739-9652-32170d76a649" providerId="ADAL" clId="{C6823A05-D1FE-45B9-9551-1245FB918DC1}" dt="2024-04-24T14:45:23.120" v="54" actId="108"/>
          <ac:spMkLst>
            <pc:docMk/>
            <pc:sldMk cId="0" sldId="595"/>
            <ac:spMk id="20482" creationId="{7F859907-D707-B2C0-DC93-C6D65FC66714}"/>
          </ac:spMkLst>
        </pc:spChg>
        <pc:picChg chg="mod">
          <ac:chgData name="Ellipse Rath" userId="8b3511f4-83fc-4739-9652-32170d76a649" providerId="ADAL" clId="{C6823A05-D1FE-45B9-9551-1245FB918DC1}" dt="2024-04-24T14:56:00.720" v="117" actId="12788"/>
          <ac:picMkLst>
            <pc:docMk/>
            <pc:sldMk cId="0" sldId="595"/>
            <ac:picMk id="20483" creationId="{6F5B2891-7D48-9BEE-A290-31B3FB09AAFC}"/>
          </ac:picMkLst>
        </pc:picChg>
      </pc:sldChg>
      <pc:sldChg chg="modSp mod">
        <pc:chgData name="Ellipse Rath" userId="8b3511f4-83fc-4739-9652-32170d76a649" providerId="ADAL" clId="{C6823A05-D1FE-45B9-9551-1245FB918DC1}" dt="2024-04-24T14:56:09.089" v="118" actId="12788"/>
        <pc:sldMkLst>
          <pc:docMk/>
          <pc:sldMk cId="0" sldId="596"/>
        </pc:sldMkLst>
        <pc:spChg chg="mod">
          <ac:chgData name="Ellipse Rath" userId="8b3511f4-83fc-4739-9652-32170d76a649" providerId="ADAL" clId="{C6823A05-D1FE-45B9-9551-1245FB918DC1}" dt="2024-04-24T14:45:28.985" v="55" actId="108"/>
          <ac:spMkLst>
            <pc:docMk/>
            <pc:sldMk cId="0" sldId="596"/>
            <ac:spMk id="21506" creationId="{07A171F8-5429-1A32-3E8C-E74B29B5C641}"/>
          </ac:spMkLst>
        </pc:spChg>
        <pc:picChg chg="mod">
          <ac:chgData name="Ellipse Rath" userId="8b3511f4-83fc-4739-9652-32170d76a649" providerId="ADAL" clId="{C6823A05-D1FE-45B9-9551-1245FB918DC1}" dt="2024-04-24T14:56:09.089" v="118" actId="12788"/>
          <ac:picMkLst>
            <pc:docMk/>
            <pc:sldMk cId="0" sldId="596"/>
            <ac:picMk id="21507" creationId="{F798FB38-C9C1-F571-2247-35A0BD1AF355}"/>
          </ac:picMkLst>
        </pc:picChg>
      </pc:sldChg>
      <pc:sldChg chg="modSp mod setBg">
        <pc:chgData name="Ellipse Rath" userId="8b3511f4-83fc-4739-9652-32170d76a649" providerId="ADAL" clId="{C6823A05-D1FE-45B9-9551-1245FB918DC1}" dt="2024-04-24T14:56:16.989" v="119" actId="12788"/>
        <pc:sldMkLst>
          <pc:docMk/>
          <pc:sldMk cId="0" sldId="597"/>
        </pc:sldMkLst>
        <pc:spChg chg="mod">
          <ac:chgData name="Ellipse Rath" userId="8b3511f4-83fc-4739-9652-32170d76a649" providerId="ADAL" clId="{C6823A05-D1FE-45B9-9551-1245FB918DC1}" dt="2024-04-24T14:45:32.847" v="56" actId="108"/>
          <ac:spMkLst>
            <pc:docMk/>
            <pc:sldMk cId="0" sldId="597"/>
            <ac:spMk id="22530" creationId="{27F277D3-F993-29C1-A636-43CEFE899BD5}"/>
          </ac:spMkLst>
        </pc:spChg>
        <pc:spChg chg="mod">
          <ac:chgData name="Ellipse Rath" userId="8b3511f4-83fc-4739-9652-32170d76a649" providerId="ADAL" clId="{C6823A05-D1FE-45B9-9551-1245FB918DC1}" dt="2024-04-24T14:45:45.072" v="58"/>
          <ac:spMkLst>
            <pc:docMk/>
            <pc:sldMk cId="0" sldId="597"/>
            <ac:spMk id="22532" creationId="{FF207FA8-911B-6B23-B594-0F818B7E2B5C}"/>
          </ac:spMkLst>
        </pc:spChg>
        <pc:picChg chg="mod">
          <ac:chgData name="Ellipse Rath" userId="8b3511f4-83fc-4739-9652-32170d76a649" providerId="ADAL" clId="{C6823A05-D1FE-45B9-9551-1245FB918DC1}" dt="2024-04-24T14:56:16.989" v="119" actId="12788"/>
          <ac:picMkLst>
            <pc:docMk/>
            <pc:sldMk cId="0" sldId="597"/>
            <ac:picMk id="22531" creationId="{3676C573-1187-DDE4-90AD-BF2FF33E93BC}"/>
          </ac:picMkLst>
        </pc:picChg>
      </pc:sldChg>
      <pc:sldChg chg="modSp mod setBg">
        <pc:chgData name="Ellipse Rath" userId="8b3511f4-83fc-4739-9652-32170d76a649" providerId="ADAL" clId="{C6823A05-D1FE-45B9-9551-1245FB918DC1}" dt="2024-04-24T14:56:24.276" v="120" actId="12788"/>
        <pc:sldMkLst>
          <pc:docMk/>
          <pc:sldMk cId="0" sldId="598"/>
        </pc:sldMkLst>
        <pc:spChg chg="mod">
          <ac:chgData name="Ellipse Rath" userId="8b3511f4-83fc-4739-9652-32170d76a649" providerId="ADAL" clId="{C6823A05-D1FE-45B9-9551-1245FB918DC1}" dt="2024-04-24T14:46:07.482" v="63" actId="108"/>
          <ac:spMkLst>
            <pc:docMk/>
            <pc:sldMk cId="0" sldId="598"/>
            <ac:spMk id="23554" creationId="{E0F10C6D-E1B1-8E4C-E689-AD8B288988BC}"/>
          </ac:spMkLst>
        </pc:spChg>
        <pc:spChg chg="mod">
          <ac:chgData name="Ellipse Rath" userId="8b3511f4-83fc-4739-9652-32170d76a649" providerId="ADAL" clId="{C6823A05-D1FE-45B9-9551-1245FB918DC1}" dt="2024-04-24T14:45:59.215" v="62"/>
          <ac:spMkLst>
            <pc:docMk/>
            <pc:sldMk cId="0" sldId="598"/>
            <ac:spMk id="23556" creationId="{7F999D72-E7DC-565F-09B1-488D0BEE7ED8}"/>
          </ac:spMkLst>
        </pc:spChg>
        <pc:picChg chg="mod">
          <ac:chgData name="Ellipse Rath" userId="8b3511f4-83fc-4739-9652-32170d76a649" providerId="ADAL" clId="{C6823A05-D1FE-45B9-9551-1245FB918DC1}" dt="2024-04-24T14:56:24.276" v="120" actId="12788"/>
          <ac:picMkLst>
            <pc:docMk/>
            <pc:sldMk cId="0" sldId="598"/>
            <ac:picMk id="23555" creationId="{D01D3CD8-5AB8-E4D9-C191-00A145225BB8}"/>
          </ac:picMkLst>
        </pc:picChg>
      </pc:sldChg>
      <pc:sldChg chg="modSp mod">
        <pc:chgData name="Ellipse Rath" userId="8b3511f4-83fc-4739-9652-32170d76a649" providerId="ADAL" clId="{C6823A05-D1FE-45B9-9551-1245FB918DC1}" dt="2024-04-24T14:56:35.190" v="121" actId="12788"/>
        <pc:sldMkLst>
          <pc:docMk/>
          <pc:sldMk cId="0" sldId="599"/>
        </pc:sldMkLst>
        <pc:spChg chg="mod">
          <ac:chgData name="Ellipse Rath" userId="8b3511f4-83fc-4739-9652-32170d76a649" providerId="ADAL" clId="{C6823A05-D1FE-45B9-9551-1245FB918DC1}" dt="2024-04-24T14:46:12.631" v="64" actId="108"/>
          <ac:spMkLst>
            <pc:docMk/>
            <pc:sldMk cId="0" sldId="599"/>
            <ac:spMk id="24578" creationId="{ACB884BB-F8BB-C61E-F9E0-51AACCC5BAB5}"/>
          </ac:spMkLst>
        </pc:spChg>
        <pc:picChg chg="mod">
          <ac:chgData name="Ellipse Rath" userId="8b3511f4-83fc-4739-9652-32170d76a649" providerId="ADAL" clId="{C6823A05-D1FE-45B9-9551-1245FB918DC1}" dt="2024-04-24T14:56:35.190" v="121" actId="12788"/>
          <ac:picMkLst>
            <pc:docMk/>
            <pc:sldMk cId="0" sldId="599"/>
            <ac:picMk id="24579" creationId="{43C553EE-352C-9891-70CD-391C2ED0BB75}"/>
          </ac:picMkLst>
        </pc:picChg>
      </pc:sldChg>
      <pc:sldChg chg="modSp mod">
        <pc:chgData name="Ellipse Rath" userId="8b3511f4-83fc-4739-9652-32170d76a649" providerId="ADAL" clId="{C6823A05-D1FE-45B9-9551-1245FB918DC1}" dt="2024-04-24T14:56:46.303" v="122" actId="12788"/>
        <pc:sldMkLst>
          <pc:docMk/>
          <pc:sldMk cId="0" sldId="600"/>
        </pc:sldMkLst>
        <pc:spChg chg="mod">
          <ac:chgData name="Ellipse Rath" userId="8b3511f4-83fc-4739-9652-32170d76a649" providerId="ADAL" clId="{C6823A05-D1FE-45B9-9551-1245FB918DC1}" dt="2024-04-24T14:46:55.488" v="68" actId="108"/>
          <ac:spMkLst>
            <pc:docMk/>
            <pc:sldMk cId="0" sldId="600"/>
            <ac:spMk id="25602" creationId="{09F90CF2-40A4-DFCD-ECF3-EEE4067FEF22}"/>
          </ac:spMkLst>
        </pc:spChg>
        <pc:picChg chg="mod">
          <ac:chgData name="Ellipse Rath" userId="8b3511f4-83fc-4739-9652-32170d76a649" providerId="ADAL" clId="{C6823A05-D1FE-45B9-9551-1245FB918DC1}" dt="2024-04-24T14:56:46.303" v="122" actId="12788"/>
          <ac:picMkLst>
            <pc:docMk/>
            <pc:sldMk cId="0" sldId="600"/>
            <ac:picMk id="25603" creationId="{504C024D-5536-E44F-EF89-8CCAE4F8DDB5}"/>
          </ac:picMkLst>
        </pc:picChg>
      </pc:sldChg>
      <pc:sldChg chg="modSp mod">
        <pc:chgData name="Ellipse Rath" userId="8b3511f4-83fc-4739-9652-32170d76a649" providerId="ADAL" clId="{C6823A05-D1FE-45B9-9551-1245FB918DC1}" dt="2024-04-24T14:57:10.871" v="125" actId="12788"/>
        <pc:sldMkLst>
          <pc:docMk/>
          <pc:sldMk cId="0" sldId="601"/>
        </pc:sldMkLst>
        <pc:spChg chg="mod">
          <ac:chgData name="Ellipse Rath" userId="8b3511f4-83fc-4739-9652-32170d76a649" providerId="ADAL" clId="{C6823A05-D1FE-45B9-9551-1245FB918DC1}" dt="2024-04-24T14:47:29.649" v="74" actId="108"/>
          <ac:spMkLst>
            <pc:docMk/>
            <pc:sldMk cId="0" sldId="601"/>
            <ac:spMk id="28674" creationId="{0FC41D07-0032-771A-58D1-7D351DE7790D}"/>
          </ac:spMkLst>
        </pc:spChg>
        <pc:picChg chg="mod">
          <ac:chgData name="Ellipse Rath" userId="8b3511f4-83fc-4739-9652-32170d76a649" providerId="ADAL" clId="{C6823A05-D1FE-45B9-9551-1245FB918DC1}" dt="2024-04-24T14:57:10.871" v="125" actId="12788"/>
          <ac:picMkLst>
            <pc:docMk/>
            <pc:sldMk cId="0" sldId="601"/>
            <ac:picMk id="28675" creationId="{D5497364-91BA-AFBE-6A98-FE99FF4D2CB4}"/>
          </ac:picMkLst>
        </pc:picChg>
      </pc:sldChg>
      <pc:sldChg chg="modSp mod">
        <pc:chgData name="Ellipse Rath" userId="8b3511f4-83fc-4739-9652-32170d76a649" providerId="ADAL" clId="{C6823A05-D1FE-45B9-9551-1245FB918DC1}" dt="2024-04-24T14:57:16.323" v="126" actId="12788"/>
        <pc:sldMkLst>
          <pc:docMk/>
          <pc:sldMk cId="0" sldId="602"/>
        </pc:sldMkLst>
        <pc:spChg chg="mod">
          <ac:chgData name="Ellipse Rath" userId="8b3511f4-83fc-4739-9652-32170d76a649" providerId="ADAL" clId="{C6823A05-D1FE-45B9-9551-1245FB918DC1}" dt="2024-04-24T14:47:34.524" v="75" actId="108"/>
          <ac:spMkLst>
            <pc:docMk/>
            <pc:sldMk cId="0" sldId="602"/>
            <ac:spMk id="29698" creationId="{561EADA8-B313-701B-6303-59A28F1C7C50}"/>
          </ac:spMkLst>
        </pc:spChg>
        <pc:picChg chg="mod">
          <ac:chgData name="Ellipse Rath" userId="8b3511f4-83fc-4739-9652-32170d76a649" providerId="ADAL" clId="{C6823A05-D1FE-45B9-9551-1245FB918DC1}" dt="2024-04-24T14:57:16.323" v="126" actId="12788"/>
          <ac:picMkLst>
            <pc:docMk/>
            <pc:sldMk cId="0" sldId="602"/>
            <ac:picMk id="29699" creationId="{455D4143-C11F-D57E-27E2-9136B5B274A6}"/>
          </ac:picMkLst>
        </pc:picChg>
      </pc:sldChg>
      <pc:sldChg chg="modSp">
        <pc:chgData name="Ellipse Rath" userId="8b3511f4-83fc-4739-9652-32170d76a649" providerId="ADAL" clId="{C6823A05-D1FE-45B9-9551-1245FB918DC1}" dt="2024-04-24T14:57:24.909" v="127" actId="12788"/>
        <pc:sldMkLst>
          <pc:docMk/>
          <pc:sldMk cId="0" sldId="603"/>
        </pc:sldMkLst>
        <pc:picChg chg="mod">
          <ac:chgData name="Ellipse Rath" userId="8b3511f4-83fc-4739-9652-32170d76a649" providerId="ADAL" clId="{C6823A05-D1FE-45B9-9551-1245FB918DC1}" dt="2024-04-24T14:57:24.909" v="127" actId="12788"/>
          <ac:picMkLst>
            <pc:docMk/>
            <pc:sldMk cId="0" sldId="603"/>
            <ac:picMk id="30723" creationId="{7FD2E89A-232B-C1F7-0D2E-92F4ADB8FDF6}"/>
          </ac:picMkLst>
        </pc:picChg>
      </pc:sldChg>
      <pc:sldChg chg="modSp mod">
        <pc:chgData name="Ellipse Rath" userId="8b3511f4-83fc-4739-9652-32170d76a649" providerId="ADAL" clId="{C6823A05-D1FE-45B9-9551-1245FB918DC1}" dt="2024-04-24T14:57:35.073" v="128" actId="12788"/>
        <pc:sldMkLst>
          <pc:docMk/>
          <pc:sldMk cId="0" sldId="604"/>
        </pc:sldMkLst>
        <pc:spChg chg="mod">
          <ac:chgData name="Ellipse Rath" userId="8b3511f4-83fc-4739-9652-32170d76a649" providerId="ADAL" clId="{C6823A05-D1FE-45B9-9551-1245FB918DC1}" dt="2024-04-24T14:47:39.115" v="76" actId="108"/>
          <ac:spMkLst>
            <pc:docMk/>
            <pc:sldMk cId="0" sldId="604"/>
            <ac:spMk id="31746" creationId="{1F6A6A4B-A0E9-E12E-927C-2B7DAFD44128}"/>
          </ac:spMkLst>
        </pc:spChg>
        <pc:picChg chg="mod">
          <ac:chgData name="Ellipse Rath" userId="8b3511f4-83fc-4739-9652-32170d76a649" providerId="ADAL" clId="{C6823A05-D1FE-45B9-9551-1245FB918DC1}" dt="2024-04-24T14:57:35.073" v="128" actId="12788"/>
          <ac:picMkLst>
            <pc:docMk/>
            <pc:sldMk cId="0" sldId="604"/>
            <ac:picMk id="31747" creationId="{C1384EDB-7C06-6B87-A9BA-A55974AE3951}"/>
          </ac:picMkLst>
        </pc:picChg>
      </pc:sldChg>
      <pc:sldChg chg="modSp mod setBg">
        <pc:chgData name="Ellipse Rath" userId="8b3511f4-83fc-4739-9652-32170d76a649" providerId="ADAL" clId="{C6823A05-D1FE-45B9-9551-1245FB918DC1}" dt="2024-04-24T14:57:42.067" v="129" actId="12788"/>
        <pc:sldMkLst>
          <pc:docMk/>
          <pc:sldMk cId="0" sldId="605"/>
        </pc:sldMkLst>
        <pc:spChg chg="mod">
          <ac:chgData name="Ellipse Rath" userId="8b3511f4-83fc-4739-9652-32170d76a649" providerId="ADAL" clId="{C6823A05-D1FE-45B9-9551-1245FB918DC1}" dt="2024-04-24T14:48:21.899" v="82" actId="1076"/>
          <ac:spMkLst>
            <pc:docMk/>
            <pc:sldMk cId="0" sldId="605"/>
            <ac:spMk id="32770" creationId="{C0CFDDA1-F0EE-C2A9-E5FE-254159ED5D30}"/>
          </ac:spMkLst>
        </pc:spChg>
        <pc:spChg chg="mod">
          <ac:chgData name="Ellipse Rath" userId="8b3511f4-83fc-4739-9652-32170d76a649" providerId="ADAL" clId="{C6823A05-D1FE-45B9-9551-1245FB918DC1}" dt="2024-04-24T14:48:05.193" v="80"/>
          <ac:spMkLst>
            <pc:docMk/>
            <pc:sldMk cId="0" sldId="605"/>
            <ac:spMk id="32772" creationId="{4E87D1AE-753E-4CC6-E1EB-1444E6DD24A7}"/>
          </ac:spMkLst>
        </pc:spChg>
        <pc:picChg chg="mod">
          <ac:chgData name="Ellipse Rath" userId="8b3511f4-83fc-4739-9652-32170d76a649" providerId="ADAL" clId="{C6823A05-D1FE-45B9-9551-1245FB918DC1}" dt="2024-04-24T14:57:42.067" v="129" actId="12788"/>
          <ac:picMkLst>
            <pc:docMk/>
            <pc:sldMk cId="0" sldId="605"/>
            <ac:picMk id="32771" creationId="{CA9A9067-EC80-FF56-FC7B-759B2F2FF631}"/>
          </ac:picMkLst>
        </pc:picChg>
      </pc:sldChg>
      <pc:sldChg chg="modSp mod setBg">
        <pc:chgData name="Ellipse Rath" userId="8b3511f4-83fc-4739-9652-32170d76a649" providerId="ADAL" clId="{C6823A05-D1FE-45B9-9551-1245FB918DC1}" dt="2024-04-24T14:58:21.727" v="134" actId="12788"/>
        <pc:sldMkLst>
          <pc:docMk/>
          <pc:sldMk cId="0" sldId="606"/>
        </pc:sldMkLst>
        <pc:spChg chg="mod">
          <ac:chgData name="Ellipse Rath" userId="8b3511f4-83fc-4739-9652-32170d76a649" providerId="ADAL" clId="{C6823A05-D1FE-45B9-9551-1245FB918DC1}" dt="2024-04-24T14:53:18.994" v="95" actId="108"/>
          <ac:spMkLst>
            <pc:docMk/>
            <pc:sldMk cId="0" sldId="606"/>
            <ac:spMk id="37890" creationId="{40AE8AFE-0F84-80DD-83E5-E63015528592}"/>
          </ac:spMkLst>
        </pc:spChg>
        <pc:spChg chg="mod">
          <ac:chgData name="Ellipse Rath" userId="8b3511f4-83fc-4739-9652-32170d76a649" providerId="ADAL" clId="{C6823A05-D1FE-45B9-9551-1245FB918DC1}" dt="2024-04-24T14:50:32.887" v="94"/>
          <ac:spMkLst>
            <pc:docMk/>
            <pc:sldMk cId="0" sldId="606"/>
            <ac:spMk id="37892" creationId="{FA13230C-3F43-9DA0-89F4-19B2846E144A}"/>
          </ac:spMkLst>
        </pc:spChg>
        <pc:picChg chg="mod">
          <ac:chgData name="Ellipse Rath" userId="8b3511f4-83fc-4739-9652-32170d76a649" providerId="ADAL" clId="{C6823A05-D1FE-45B9-9551-1245FB918DC1}" dt="2024-04-24T14:58:21.727" v="134" actId="12788"/>
          <ac:picMkLst>
            <pc:docMk/>
            <pc:sldMk cId="0" sldId="606"/>
            <ac:picMk id="37891" creationId="{B7A57166-55A3-61CA-828B-DD04EC092A74}"/>
          </ac:picMkLst>
        </pc:picChg>
      </pc:sldChg>
      <pc:sldChg chg="modSp mod setBg">
        <pc:chgData name="Ellipse Rath" userId="8b3511f4-83fc-4739-9652-32170d76a649" providerId="ADAL" clId="{C6823A05-D1FE-45B9-9551-1245FB918DC1}" dt="2024-04-24T14:56:55.256" v="123" actId="12788"/>
        <pc:sldMkLst>
          <pc:docMk/>
          <pc:sldMk cId="0" sldId="607"/>
        </pc:sldMkLst>
        <pc:spChg chg="mod">
          <ac:chgData name="Ellipse Rath" userId="8b3511f4-83fc-4739-9652-32170d76a649" providerId="ADAL" clId="{C6823A05-D1FE-45B9-9551-1245FB918DC1}" dt="2024-04-24T14:47:13.546" v="71" actId="1076"/>
          <ac:spMkLst>
            <pc:docMk/>
            <pc:sldMk cId="0" sldId="607"/>
            <ac:spMk id="26626" creationId="{D903B697-706B-2A3D-637F-84DE65D4DB12}"/>
          </ac:spMkLst>
        </pc:spChg>
        <pc:spChg chg="mod">
          <ac:chgData name="Ellipse Rath" userId="8b3511f4-83fc-4739-9652-32170d76a649" providerId="ADAL" clId="{C6823A05-D1FE-45B9-9551-1245FB918DC1}" dt="2024-04-24T14:47:19.402" v="72"/>
          <ac:spMkLst>
            <pc:docMk/>
            <pc:sldMk cId="0" sldId="607"/>
            <ac:spMk id="26628" creationId="{BA824031-1894-5708-4B5B-5CFB75406654}"/>
          </ac:spMkLst>
        </pc:spChg>
        <pc:picChg chg="mod">
          <ac:chgData name="Ellipse Rath" userId="8b3511f4-83fc-4739-9652-32170d76a649" providerId="ADAL" clId="{C6823A05-D1FE-45B9-9551-1245FB918DC1}" dt="2024-04-24T14:56:55.256" v="123" actId="12788"/>
          <ac:picMkLst>
            <pc:docMk/>
            <pc:sldMk cId="0" sldId="607"/>
            <ac:picMk id="26627" creationId="{5936792F-6661-E7AF-6FA9-9C935BB2AC4A}"/>
          </ac:picMkLst>
        </pc:picChg>
      </pc:sldChg>
      <pc:sldChg chg="modSp mod">
        <pc:chgData name="Ellipse Rath" userId="8b3511f4-83fc-4739-9652-32170d76a649" providerId="ADAL" clId="{C6823A05-D1FE-45B9-9551-1245FB918DC1}" dt="2024-04-24T14:57:03.348" v="124" actId="12788"/>
        <pc:sldMkLst>
          <pc:docMk/>
          <pc:sldMk cId="0" sldId="608"/>
        </pc:sldMkLst>
        <pc:spChg chg="mod">
          <ac:chgData name="Ellipse Rath" userId="8b3511f4-83fc-4739-9652-32170d76a649" providerId="ADAL" clId="{C6823A05-D1FE-45B9-9551-1245FB918DC1}" dt="2024-04-24T14:47:24.889" v="73" actId="108"/>
          <ac:spMkLst>
            <pc:docMk/>
            <pc:sldMk cId="0" sldId="608"/>
            <ac:spMk id="27650" creationId="{8A108F95-8911-F5F6-AFFC-C5D1AC5456FE}"/>
          </ac:spMkLst>
        </pc:spChg>
        <pc:picChg chg="mod">
          <ac:chgData name="Ellipse Rath" userId="8b3511f4-83fc-4739-9652-32170d76a649" providerId="ADAL" clId="{C6823A05-D1FE-45B9-9551-1245FB918DC1}" dt="2024-04-24T14:57:03.348" v="124" actId="12788"/>
          <ac:picMkLst>
            <pc:docMk/>
            <pc:sldMk cId="0" sldId="608"/>
            <ac:picMk id="27651" creationId="{9F1F34C3-8804-9759-14A0-FBE96316ED53}"/>
          </ac:picMkLst>
        </pc:picChg>
      </pc:sldChg>
      <pc:sldChg chg="modSp">
        <pc:chgData name="Ellipse Rath" userId="8b3511f4-83fc-4739-9652-32170d76a649" providerId="ADAL" clId="{C6823A05-D1FE-45B9-9551-1245FB918DC1}" dt="2024-04-24T14:57:50.006" v="130" actId="12788"/>
        <pc:sldMkLst>
          <pc:docMk/>
          <pc:sldMk cId="0" sldId="609"/>
        </pc:sldMkLst>
        <pc:spChg chg="mod">
          <ac:chgData name="Ellipse Rath" userId="8b3511f4-83fc-4739-9652-32170d76a649" providerId="ADAL" clId="{C6823A05-D1FE-45B9-9551-1245FB918DC1}" dt="2024-04-24T14:48:59.424" v="83" actId="108"/>
          <ac:spMkLst>
            <pc:docMk/>
            <pc:sldMk cId="0" sldId="609"/>
            <ac:spMk id="33794" creationId="{BB522B76-C9CF-1480-E101-13DB841845E6}"/>
          </ac:spMkLst>
        </pc:spChg>
        <pc:picChg chg="mod">
          <ac:chgData name="Ellipse Rath" userId="8b3511f4-83fc-4739-9652-32170d76a649" providerId="ADAL" clId="{C6823A05-D1FE-45B9-9551-1245FB918DC1}" dt="2024-04-24T14:57:50.006" v="130" actId="12788"/>
          <ac:picMkLst>
            <pc:docMk/>
            <pc:sldMk cId="0" sldId="609"/>
            <ac:picMk id="33795" creationId="{54757585-4509-AB3B-F3E2-C75C4B13C608}"/>
          </ac:picMkLst>
        </pc:picChg>
      </pc:sldChg>
      <pc:sldChg chg="modSp mod setBg">
        <pc:chgData name="Ellipse Rath" userId="8b3511f4-83fc-4739-9652-32170d76a649" providerId="ADAL" clId="{C6823A05-D1FE-45B9-9551-1245FB918DC1}" dt="2024-04-24T14:57:58.645" v="131" actId="12788"/>
        <pc:sldMkLst>
          <pc:docMk/>
          <pc:sldMk cId="0" sldId="610"/>
        </pc:sldMkLst>
        <pc:spChg chg="mod">
          <ac:chgData name="Ellipse Rath" userId="8b3511f4-83fc-4739-9652-32170d76a649" providerId="ADAL" clId="{C6823A05-D1FE-45B9-9551-1245FB918DC1}" dt="2024-04-24T14:49:06.639" v="85" actId="108"/>
          <ac:spMkLst>
            <pc:docMk/>
            <pc:sldMk cId="0" sldId="610"/>
            <ac:spMk id="34818" creationId="{B10BDB9F-55B5-0586-9E98-75C0D508530E}"/>
          </ac:spMkLst>
        </pc:spChg>
        <pc:spChg chg="mod">
          <ac:chgData name="Ellipse Rath" userId="8b3511f4-83fc-4739-9652-32170d76a649" providerId="ADAL" clId="{C6823A05-D1FE-45B9-9551-1245FB918DC1}" dt="2024-04-24T14:49:38.598" v="88"/>
          <ac:spMkLst>
            <pc:docMk/>
            <pc:sldMk cId="0" sldId="610"/>
            <ac:spMk id="34820" creationId="{556CAC94-BEA0-EEBC-E90F-BB59ADE1CB3C}"/>
          </ac:spMkLst>
        </pc:spChg>
        <pc:picChg chg="mod">
          <ac:chgData name="Ellipse Rath" userId="8b3511f4-83fc-4739-9652-32170d76a649" providerId="ADAL" clId="{C6823A05-D1FE-45B9-9551-1245FB918DC1}" dt="2024-04-24T14:57:58.645" v="131" actId="12788"/>
          <ac:picMkLst>
            <pc:docMk/>
            <pc:sldMk cId="0" sldId="610"/>
            <ac:picMk id="34819" creationId="{B5890C60-5DD0-BC08-6F6C-ED85EAB01C05}"/>
          </ac:picMkLst>
        </pc:picChg>
      </pc:sldChg>
      <pc:sldChg chg="modSp mod setBg">
        <pc:chgData name="Ellipse Rath" userId="8b3511f4-83fc-4739-9652-32170d76a649" providerId="ADAL" clId="{C6823A05-D1FE-45B9-9551-1245FB918DC1}" dt="2024-04-24T14:58:04.283" v="132" actId="12788"/>
        <pc:sldMkLst>
          <pc:docMk/>
          <pc:sldMk cId="0" sldId="611"/>
        </pc:sldMkLst>
        <pc:spChg chg="mod">
          <ac:chgData name="Ellipse Rath" userId="8b3511f4-83fc-4739-9652-32170d76a649" providerId="ADAL" clId="{C6823A05-D1FE-45B9-9551-1245FB918DC1}" dt="2024-04-24T14:50:15.664" v="90" actId="108"/>
          <ac:spMkLst>
            <pc:docMk/>
            <pc:sldMk cId="0" sldId="611"/>
            <ac:spMk id="35842" creationId="{7EEDB6BF-7509-06D7-5F40-9542D06ABA2B}"/>
          </ac:spMkLst>
        </pc:spChg>
        <pc:spChg chg="mod">
          <ac:chgData name="Ellipse Rath" userId="8b3511f4-83fc-4739-9652-32170d76a649" providerId="ADAL" clId="{C6823A05-D1FE-45B9-9551-1245FB918DC1}" dt="2024-04-24T14:49:18.293" v="87"/>
          <ac:spMkLst>
            <pc:docMk/>
            <pc:sldMk cId="0" sldId="611"/>
            <ac:spMk id="35844" creationId="{4C8454DF-F8F6-5C84-8FB7-ED67AC5663BE}"/>
          </ac:spMkLst>
        </pc:spChg>
        <pc:picChg chg="mod">
          <ac:chgData name="Ellipse Rath" userId="8b3511f4-83fc-4739-9652-32170d76a649" providerId="ADAL" clId="{C6823A05-D1FE-45B9-9551-1245FB918DC1}" dt="2024-04-24T14:58:04.283" v="132" actId="12788"/>
          <ac:picMkLst>
            <pc:docMk/>
            <pc:sldMk cId="0" sldId="611"/>
            <ac:picMk id="35843" creationId="{64D39CB4-8FC6-63CE-F449-AAE713EA3504}"/>
          </ac:picMkLst>
        </pc:picChg>
      </pc:sldChg>
      <pc:sldChg chg="modSp mod">
        <pc:chgData name="Ellipse Rath" userId="8b3511f4-83fc-4739-9652-32170d76a649" providerId="ADAL" clId="{C6823A05-D1FE-45B9-9551-1245FB918DC1}" dt="2024-04-24T14:58:12.378" v="133" actId="12788"/>
        <pc:sldMkLst>
          <pc:docMk/>
          <pc:sldMk cId="0" sldId="612"/>
        </pc:sldMkLst>
        <pc:spChg chg="mod">
          <ac:chgData name="Ellipse Rath" userId="8b3511f4-83fc-4739-9652-32170d76a649" providerId="ADAL" clId="{C6823A05-D1FE-45B9-9551-1245FB918DC1}" dt="2024-04-24T14:50:19.886" v="91" actId="108"/>
          <ac:spMkLst>
            <pc:docMk/>
            <pc:sldMk cId="0" sldId="612"/>
            <ac:spMk id="36866" creationId="{566049EA-47E9-AA0F-E90D-25E14FEE2CDD}"/>
          </ac:spMkLst>
        </pc:spChg>
        <pc:picChg chg="mod">
          <ac:chgData name="Ellipse Rath" userId="8b3511f4-83fc-4739-9652-32170d76a649" providerId="ADAL" clId="{C6823A05-D1FE-45B9-9551-1245FB918DC1}" dt="2024-04-24T14:58:12.378" v="133" actId="12788"/>
          <ac:picMkLst>
            <pc:docMk/>
            <pc:sldMk cId="0" sldId="612"/>
            <ac:picMk id="36867" creationId="{081614B8-D356-303C-5EB1-66634CB54537}"/>
          </ac:picMkLst>
        </pc:picChg>
      </pc:sldChg>
      <pc:sldChg chg="modSp mod setBg">
        <pc:chgData name="Ellipse Rath" userId="8b3511f4-83fc-4739-9652-32170d76a649" providerId="ADAL" clId="{C6823A05-D1FE-45B9-9551-1245FB918DC1}" dt="2024-04-24T14:58:32.044" v="135" actId="12788"/>
        <pc:sldMkLst>
          <pc:docMk/>
          <pc:sldMk cId="0" sldId="613"/>
        </pc:sldMkLst>
        <pc:spChg chg="mod">
          <ac:chgData name="Ellipse Rath" userId="8b3511f4-83fc-4739-9652-32170d76a649" providerId="ADAL" clId="{C6823A05-D1FE-45B9-9551-1245FB918DC1}" dt="2024-04-24T14:53:29.305" v="97" actId="108"/>
          <ac:spMkLst>
            <pc:docMk/>
            <pc:sldMk cId="0" sldId="613"/>
            <ac:spMk id="38914" creationId="{4B498E73-07C2-FEB3-1FF8-185B9286BBFE}"/>
          </ac:spMkLst>
        </pc:spChg>
        <pc:spChg chg="mod">
          <ac:chgData name="Ellipse Rath" userId="8b3511f4-83fc-4739-9652-32170d76a649" providerId="ADAL" clId="{C6823A05-D1FE-45B9-9551-1245FB918DC1}" dt="2024-04-24T14:50:27.304" v="93"/>
          <ac:spMkLst>
            <pc:docMk/>
            <pc:sldMk cId="0" sldId="613"/>
            <ac:spMk id="38916" creationId="{1E3640D4-61A2-A062-20D8-07394936846B}"/>
          </ac:spMkLst>
        </pc:spChg>
        <pc:picChg chg="mod">
          <ac:chgData name="Ellipse Rath" userId="8b3511f4-83fc-4739-9652-32170d76a649" providerId="ADAL" clId="{C6823A05-D1FE-45B9-9551-1245FB918DC1}" dt="2024-04-24T14:58:32.044" v="135" actId="12788"/>
          <ac:picMkLst>
            <pc:docMk/>
            <pc:sldMk cId="0" sldId="613"/>
            <ac:picMk id="38915" creationId="{0E7EFBE7-C077-0BF6-8515-FF179E1D9D92}"/>
          </ac:picMkLst>
        </pc:picChg>
      </pc:sldChg>
      <pc:sldChg chg="modSp mod setBg">
        <pc:chgData name="Ellipse Rath" userId="8b3511f4-83fc-4739-9652-32170d76a649" providerId="ADAL" clId="{C6823A05-D1FE-45B9-9551-1245FB918DC1}" dt="2024-04-24T14:53:48.791" v="101" actId="108"/>
        <pc:sldMkLst>
          <pc:docMk/>
          <pc:sldMk cId="0" sldId="614"/>
        </pc:sldMkLst>
        <pc:spChg chg="mod">
          <ac:chgData name="Ellipse Rath" userId="8b3511f4-83fc-4739-9652-32170d76a649" providerId="ADAL" clId="{C6823A05-D1FE-45B9-9551-1245FB918DC1}" dt="2024-04-24T14:53:48.791" v="101" actId="108"/>
          <ac:spMkLst>
            <pc:docMk/>
            <pc:sldMk cId="0" sldId="614"/>
            <ac:spMk id="39938" creationId="{765BB271-5D12-D9B4-DC6A-CCF9AE26CC77}"/>
          </ac:spMkLst>
        </pc:spChg>
        <pc:spChg chg="mod">
          <ac:chgData name="Ellipse Rath" userId="8b3511f4-83fc-4739-9652-32170d76a649" providerId="ADAL" clId="{C6823A05-D1FE-45B9-9551-1245FB918DC1}" dt="2024-04-24T14:53:40.805" v="100"/>
          <ac:spMkLst>
            <pc:docMk/>
            <pc:sldMk cId="0" sldId="614"/>
            <ac:spMk id="39940" creationId="{60A7E165-2C8C-4909-5963-CA9BD426168A}"/>
          </ac:spMkLst>
        </pc:spChg>
      </pc:sldChg>
      <pc:sldChg chg="modSp new del mod">
        <pc:chgData name="Ellipse Rath" userId="8b3511f4-83fc-4739-9652-32170d76a649" providerId="ADAL" clId="{C6823A05-D1FE-45B9-9551-1245FB918DC1}" dt="2024-04-24T14:28:38.089" v="5" actId="47"/>
        <pc:sldMkLst>
          <pc:docMk/>
          <pc:sldMk cId="2701515395" sldId="615"/>
        </pc:sldMkLst>
        <pc:spChg chg="mod">
          <ac:chgData name="Ellipse Rath" userId="8b3511f4-83fc-4739-9652-32170d76a649" providerId="ADAL" clId="{C6823A05-D1FE-45B9-9551-1245FB918DC1}" dt="2024-04-24T14:28:24.318" v="3" actId="20577"/>
          <ac:spMkLst>
            <pc:docMk/>
            <pc:sldMk cId="2701515395" sldId="615"/>
            <ac:spMk id="2" creationId="{AA1A6AF4-77F6-D0AC-DC69-1B6507824D54}"/>
          </ac:spMkLst>
        </pc:spChg>
      </pc:sldChg>
    </pc:docChg>
  </pc:docChgLst>
  <pc:docChgLst>
    <pc:chgData name="Manuela Stefanides" userId="b9213705-5acb-4cac-977e-119f15c817dc" providerId="ADAL" clId="{6D1452BA-5704-6445-8376-51D2BDCC2814}"/>
    <pc:docChg chg="undo custSel modSld addMainMaster delMainMaster modMainMaster modNotesMaster modHandout">
      <pc:chgData name="Manuela Stefanides" userId="b9213705-5acb-4cac-977e-119f15c817dc" providerId="ADAL" clId="{6D1452BA-5704-6445-8376-51D2BDCC2814}" dt="2024-04-25T14:56:01.298" v="580" actId="1038"/>
      <pc:docMkLst>
        <pc:docMk/>
      </pc:docMkLst>
      <pc:sldChg chg="addSp delSp modSp mod modClrScheme modAnim chgLayout modNotes">
        <pc:chgData name="Manuela Stefanides" userId="b9213705-5acb-4cac-977e-119f15c817dc" providerId="ADAL" clId="{6D1452BA-5704-6445-8376-51D2BDCC2814}" dt="2024-04-25T14:56:01.298" v="580" actId="1038"/>
        <pc:sldMkLst>
          <pc:docMk/>
          <pc:sldMk cId="0" sldId="567"/>
        </pc:sldMkLst>
        <pc:spChg chg="mod">
          <ac:chgData name="Manuela Stefanides" userId="b9213705-5acb-4cac-977e-119f15c817dc" providerId="ADAL" clId="{6D1452BA-5704-6445-8376-51D2BDCC2814}" dt="2024-04-25T14:56:01.298" v="580" actId="1038"/>
          <ac:spMkLst>
            <pc:docMk/>
            <pc:sldMk cId="0" sldId="567"/>
            <ac:spMk id="3" creationId="{EAF87EF1-B188-21F6-5727-8F495C321321}"/>
          </ac:spMkLst>
        </pc:spChg>
        <pc:spChg chg="add mod">
          <ac:chgData name="Manuela Stefanides" userId="b9213705-5acb-4cac-977e-119f15c817dc" providerId="ADAL" clId="{6D1452BA-5704-6445-8376-51D2BDCC2814}" dt="2024-04-25T14:46:48.926" v="439" actId="1076"/>
          <ac:spMkLst>
            <pc:docMk/>
            <pc:sldMk cId="0" sldId="567"/>
            <ac:spMk id="4" creationId="{DBDED0DA-38DC-4937-40CB-07674FD75A8B}"/>
          </ac:spMkLst>
        </pc:spChg>
        <pc:spChg chg="del mod">
          <ac:chgData name="Manuela Stefanides" userId="b9213705-5acb-4cac-977e-119f15c817dc" providerId="ADAL" clId="{6D1452BA-5704-6445-8376-51D2BDCC2814}" dt="2024-04-25T13:10:12.010" v="243" actId="478"/>
          <ac:spMkLst>
            <pc:docMk/>
            <pc:sldMk cId="0" sldId="567"/>
            <ac:spMk id="6" creationId="{049C4AE8-BCAF-1737-9195-766E50FB4658}"/>
          </ac:spMkLst>
        </pc:spChg>
        <pc:spChg chg="del mod">
          <ac:chgData name="Manuela Stefanides" userId="b9213705-5acb-4cac-977e-119f15c817dc" providerId="ADAL" clId="{6D1452BA-5704-6445-8376-51D2BDCC2814}" dt="2024-04-25T13:11:04.191" v="253" actId="478"/>
          <ac:spMkLst>
            <pc:docMk/>
            <pc:sldMk cId="0" sldId="567"/>
            <ac:spMk id="7" creationId="{0F92F344-B5A7-B3BF-BE51-122BD8347535}"/>
          </ac:spMkLst>
        </pc:spChg>
        <pc:spChg chg="mod">
          <ac:chgData name="Manuela Stefanides" userId="b9213705-5acb-4cac-977e-119f15c817dc" providerId="ADAL" clId="{6D1452BA-5704-6445-8376-51D2BDCC2814}" dt="2024-04-25T13:08:20.287" v="236" actId="14100"/>
          <ac:spMkLst>
            <pc:docMk/>
            <pc:sldMk cId="0" sldId="567"/>
            <ac:spMk id="7171" creationId="{798B4427-92D8-58DB-3532-181F8E08FD1D}"/>
          </ac:spMkLst>
        </pc:spChg>
        <pc:picChg chg="mod">
          <ac:chgData name="Manuela Stefanides" userId="b9213705-5acb-4cac-977e-119f15c817dc" providerId="ADAL" clId="{6D1452BA-5704-6445-8376-51D2BDCC2814}" dt="2024-04-25T14:55:58.049" v="574" actId="1076"/>
          <ac:picMkLst>
            <pc:docMk/>
            <pc:sldMk cId="0" sldId="567"/>
            <ac:picMk id="2" creationId="{515367E1-17B5-E4D4-8123-B2EC2ECC1640}"/>
          </ac:picMkLst>
        </pc:picChg>
        <pc:picChg chg="add del mod">
          <ac:chgData name="Manuela Stefanides" userId="b9213705-5acb-4cac-977e-119f15c817dc" providerId="ADAL" clId="{6D1452BA-5704-6445-8376-51D2BDCC2814}" dt="2024-04-25T13:10:47.404" v="246" actId="478"/>
          <ac:picMkLst>
            <pc:docMk/>
            <pc:sldMk cId="0" sldId="567"/>
            <ac:picMk id="3" creationId="{A5934C78-8CA2-40B2-4A57-1E244F73D74A}"/>
          </ac:picMkLst>
        </pc:picChg>
        <pc:picChg chg="add mod">
          <ac:chgData name="Manuela Stefanides" userId="b9213705-5acb-4cac-977e-119f15c817dc" providerId="ADAL" clId="{6D1452BA-5704-6445-8376-51D2BDCC2814}" dt="2024-04-25T13:08:46.007" v="242" actId="1076"/>
          <ac:picMkLst>
            <pc:docMk/>
            <pc:sldMk cId="0" sldId="567"/>
            <ac:picMk id="5" creationId="{AB858BB1-1641-2388-B96B-9842291A5E1E}"/>
          </ac:picMkLst>
        </pc:picChg>
        <pc:picChg chg="add mod">
          <ac:chgData name="Manuela Stefanides" userId="b9213705-5acb-4cac-977e-119f15c817dc" providerId="ADAL" clId="{6D1452BA-5704-6445-8376-51D2BDCC2814}" dt="2024-04-25T14:54:54.241" v="504"/>
          <ac:picMkLst>
            <pc:docMk/>
            <pc:sldMk cId="0" sldId="567"/>
            <ac:picMk id="5" creationId="{C204A8EA-AE1D-704A-40E8-79DCEBC328D7}"/>
          </ac:picMkLst>
        </pc:picChg>
        <pc:picChg chg="add mod">
          <ac:chgData name="Manuela Stefanides" userId="b9213705-5acb-4cac-977e-119f15c817dc" providerId="ADAL" clId="{6D1452BA-5704-6445-8376-51D2BDCC2814}" dt="2024-04-25T13:11:07.990" v="254" actId="1076"/>
          <ac:picMkLst>
            <pc:docMk/>
            <pc:sldMk cId="0" sldId="567"/>
            <ac:picMk id="8" creationId="{588D358A-D7CE-DECF-F01D-4A82BD280643}"/>
          </ac:picMkLst>
        </pc:picChg>
        <pc:picChg chg="del">
          <ac:chgData name="Manuela Stefanides" userId="b9213705-5acb-4cac-977e-119f15c817dc" providerId="ADAL" clId="{6D1452BA-5704-6445-8376-51D2BDCC2814}" dt="2024-04-25T13:05:59.286" v="217" actId="478"/>
          <ac:picMkLst>
            <pc:docMk/>
            <pc:sldMk cId="0" sldId="567"/>
            <ac:picMk id="9" creationId="{0F80CA4B-E3DF-CD0B-020D-62A02DBB2A79}"/>
          </ac:picMkLst>
        </pc:picChg>
        <pc:picChg chg="add mod">
          <ac:chgData name="Manuela Stefanides" userId="b9213705-5acb-4cac-977e-119f15c817dc" providerId="ADAL" clId="{6D1452BA-5704-6445-8376-51D2BDCC2814}" dt="2024-04-25T13:11:01.178" v="252" actId="167"/>
          <ac:picMkLst>
            <pc:docMk/>
            <pc:sldMk cId="0" sldId="567"/>
            <ac:picMk id="11" creationId="{B86143CE-60E7-29ED-34FE-2F4E249A2778}"/>
          </ac:picMkLst>
        </pc:picChg>
        <pc:picChg chg="del">
          <ac:chgData name="Manuela Stefanides" userId="b9213705-5acb-4cac-977e-119f15c817dc" providerId="ADAL" clId="{6D1452BA-5704-6445-8376-51D2BDCC2814}" dt="2024-04-25T13:08:21.632" v="237" actId="478"/>
          <ac:picMkLst>
            <pc:docMk/>
            <pc:sldMk cId="0" sldId="567"/>
            <ac:picMk id="7172" creationId="{4B4337D7-C144-222C-AFC9-E730EDDB6BD2}"/>
          </ac:picMkLst>
        </pc:picChg>
      </pc:sldChg>
      <pc:sldChg chg="addSp delSp modSp mod modClrScheme chgLayout">
        <pc:chgData name="Manuela Stefanides" userId="b9213705-5acb-4cac-977e-119f15c817dc" providerId="ADAL" clId="{6D1452BA-5704-6445-8376-51D2BDCC2814}" dt="2024-04-25T14:46:17.654" v="434" actId="478"/>
        <pc:sldMkLst>
          <pc:docMk/>
          <pc:sldMk cId="0" sldId="581"/>
        </pc:sldMkLst>
        <pc:spChg chg="del mod">
          <ac:chgData name="Manuela Stefanides" userId="b9213705-5acb-4cac-977e-119f15c817dc" providerId="ADAL" clId="{6D1452BA-5704-6445-8376-51D2BDCC2814}" dt="2024-04-25T13:12:33.016" v="262" actId="478"/>
          <ac:spMkLst>
            <pc:docMk/>
            <pc:sldMk cId="0" sldId="581"/>
            <ac:spMk id="5" creationId="{66D95087-3FA8-036F-F665-3AF1729816E9}"/>
          </ac:spMkLst>
        </pc:spChg>
        <pc:spChg chg="del mod ord">
          <ac:chgData name="Manuela Stefanides" userId="b9213705-5acb-4cac-977e-119f15c817dc" providerId="ADAL" clId="{6D1452BA-5704-6445-8376-51D2BDCC2814}" dt="2024-04-25T13:12:39.192" v="264" actId="478"/>
          <ac:spMkLst>
            <pc:docMk/>
            <pc:sldMk cId="0" sldId="581"/>
            <ac:spMk id="40962" creationId="{D62E2CEC-4C0E-7D1A-E9C3-4EC7B555EB95}"/>
          </ac:spMkLst>
        </pc:spChg>
        <pc:spChg chg="del mod">
          <ac:chgData name="Manuela Stefanides" userId="b9213705-5acb-4cac-977e-119f15c817dc" providerId="ADAL" clId="{6D1452BA-5704-6445-8376-51D2BDCC2814}" dt="2024-04-25T13:13:08.360" v="278" actId="478"/>
          <ac:spMkLst>
            <pc:docMk/>
            <pc:sldMk cId="0" sldId="581"/>
            <ac:spMk id="40963" creationId="{6E549786-FBC9-2686-1070-F979DC298B3B}"/>
          </ac:spMkLst>
        </pc:spChg>
        <pc:spChg chg="mod">
          <ac:chgData name="Manuela Stefanides" userId="b9213705-5acb-4cac-977e-119f15c817dc" providerId="ADAL" clId="{6D1452BA-5704-6445-8376-51D2BDCC2814}" dt="2024-04-25T13:13:27.310" v="302" actId="1076"/>
          <ac:spMkLst>
            <pc:docMk/>
            <pc:sldMk cId="0" sldId="581"/>
            <ac:spMk id="40965" creationId="{BEF7F0A7-D1E4-F64E-150C-188DEB8BD697}"/>
          </ac:spMkLst>
        </pc:spChg>
        <pc:spChg chg="del mod">
          <ac:chgData name="Manuela Stefanides" userId="b9213705-5acb-4cac-977e-119f15c817dc" providerId="ADAL" clId="{6D1452BA-5704-6445-8376-51D2BDCC2814}" dt="2024-04-25T13:12:47.885" v="267" actId="478"/>
          <ac:spMkLst>
            <pc:docMk/>
            <pc:sldMk cId="0" sldId="581"/>
            <ac:spMk id="40966" creationId="{F1F8C37F-14E7-EB22-6E73-5D148CEC7D83}"/>
          </ac:spMkLst>
        </pc:spChg>
        <pc:spChg chg="del mod">
          <ac:chgData name="Manuela Stefanides" userId="b9213705-5acb-4cac-977e-119f15c817dc" providerId="ADAL" clId="{6D1452BA-5704-6445-8376-51D2BDCC2814}" dt="2024-04-25T13:12:48.903" v="268" actId="478"/>
          <ac:spMkLst>
            <pc:docMk/>
            <pc:sldMk cId="0" sldId="581"/>
            <ac:spMk id="40967" creationId="{3C6CE02A-1568-B459-294D-470D1C488B9A}"/>
          </ac:spMkLst>
        </pc:spChg>
        <pc:spChg chg="del mod">
          <ac:chgData name="Manuela Stefanides" userId="b9213705-5acb-4cac-977e-119f15c817dc" providerId="ADAL" clId="{6D1452BA-5704-6445-8376-51D2BDCC2814}" dt="2024-04-25T13:12:49.874" v="269" actId="478"/>
          <ac:spMkLst>
            <pc:docMk/>
            <pc:sldMk cId="0" sldId="581"/>
            <ac:spMk id="40968" creationId="{ADB90E32-846F-F126-CE4C-204F3FCAF292}"/>
          </ac:spMkLst>
        </pc:spChg>
        <pc:spChg chg="del mod">
          <ac:chgData name="Manuela Stefanides" userId="b9213705-5acb-4cac-977e-119f15c817dc" providerId="ADAL" clId="{6D1452BA-5704-6445-8376-51D2BDCC2814}" dt="2024-04-25T13:12:50.790" v="270" actId="478"/>
          <ac:spMkLst>
            <pc:docMk/>
            <pc:sldMk cId="0" sldId="581"/>
            <ac:spMk id="40972" creationId="{95DE802E-5DB7-31D8-60FA-9A4993821668}"/>
          </ac:spMkLst>
        </pc:spChg>
        <pc:spChg chg="del mod">
          <ac:chgData name="Manuela Stefanides" userId="b9213705-5acb-4cac-977e-119f15c817dc" providerId="ADAL" clId="{6D1452BA-5704-6445-8376-51D2BDCC2814}" dt="2024-04-25T13:12:52.038" v="271" actId="478"/>
          <ac:spMkLst>
            <pc:docMk/>
            <pc:sldMk cId="0" sldId="581"/>
            <ac:spMk id="40976" creationId="{58B04689-1D29-E35B-F970-89F052FFADA9}"/>
          </ac:spMkLst>
        </pc:spChg>
        <pc:picChg chg="add mod">
          <ac:chgData name="Manuela Stefanides" userId="b9213705-5acb-4cac-977e-119f15c817dc" providerId="ADAL" clId="{6D1452BA-5704-6445-8376-51D2BDCC2814}" dt="2024-04-25T13:13:30.535" v="303" actId="1076"/>
          <ac:picMkLst>
            <pc:docMk/>
            <pc:sldMk cId="0" sldId="581"/>
            <ac:picMk id="3" creationId="{DEBD76D1-8836-AED6-ABB1-9867DADB38BD}"/>
          </ac:picMkLst>
        </pc:picChg>
        <pc:picChg chg="del">
          <ac:chgData name="Manuela Stefanides" userId="b9213705-5acb-4cac-977e-119f15c817dc" providerId="ADAL" clId="{6D1452BA-5704-6445-8376-51D2BDCC2814}" dt="2024-04-25T13:12:45.582" v="266" actId="478"/>
          <ac:picMkLst>
            <pc:docMk/>
            <pc:sldMk cId="0" sldId="581"/>
            <ac:picMk id="40969" creationId="{AB141CA8-7D6C-9CA3-E871-825DC65494B0}"/>
          </ac:picMkLst>
        </pc:picChg>
        <pc:picChg chg="del">
          <ac:chgData name="Manuela Stefanides" userId="b9213705-5acb-4cac-977e-119f15c817dc" providerId="ADAL" clId="{6D1452BA-5704-6445-8376-51D2BDCC2814}" dt="2024-04-25T13:12:45.582" v="266" actId="478"/>
          <ac:picMkLst>
            <pc:docMk/>
            <pc:sldMk cId="0" sldId="581"/>
            <ac:picMk id="40970" creationId="{DA48D91E-DD23-A541-DAB6-6856133E5E53}"/>
          </ac:picMkLst>
        </pc:picChg>
        <pc:picChg chg="del">
          <ac:chgData name="Manuela Stefanides" userId="b9213705-5acb-4cac-977e-119f15c817dc" providerId="ADAL" clId="{6D1452BA-5704-6445-8376-51D2BDCC2814}" dt="2024-04-25T13:12:45.582" v="266" actId="478"/>
          <ac:picMkLst>
            <pc:docMk/>
            <pc:sldMk cId="0" sldId="581"/>
            <ac:picMk id="40971" creationId="{7EAF9AFD-BE0A-DDE5-7FCF-F465D7C9D79E}"/>
          </ac:picMkLst>
        </pc:picChg>
        <pc:picChg chg="del">
          <ac:chgData name="Manuela Stefanides" userId="b9213705-5acb-4cac-977e-119f15c817dc" providerId="ADAL" clId="{6D1452BA-5704-6445-8376-51D2BDCC2814}" dt="2024-04-25T13:12:45.582" v="266" actId="478"/>
          <ac:picMkLst>
            <pc:docMk/>
            <pc:sldMk cId="0" sldId="581"/>
            <ac:picMk id="40973" creationId="{B004DA60-62F1-F991-C0CF-A4ADFBB923D6}"/>
          </ac:picMkLst>
        </pc:picChg>
        <pc:picChg chg="del">
          <ac:chgData name="Manuela Stefanides" userId="b9213705-5acb-4cac-977e-119f15c817dc" providerId="ADAL" clId="{6D1452BA-5704-6445-8376-51D2BDCC2814}" dt="2024-04-25T13:12:45.582" v="266" actId="478"/>
          <ac:picMkLst>
            <pc:docMk/>
            <pc:sldMk cId="0" sldId="581"/>
            <ac:picMk id="40974" creationId="{4CE3D7F4-E7DB-3182-E9CF-28A5BB39EBD1}"/>
          </ac:picMkLst>
        </pc:picChg>
        <pc:picChg chg="del">
          <ac:chgData name="Manuela Stefanides" userId="b9213705-5acb-4cac-977e-119f15c817dc" providerId="ADAL" clId="{6D1452BA-5704-6445-8376-51D2BDCC2814}" dt="2024-04-25T13:12:45.582" v="266" actId="478"/>
          <ac:picMkLst>
            <pc:docMk/>
            <pc:sldMk cId="0" sldId="581"/>
            <ac:picMk id="40975" creationId="{17D6CDAE-D614-0815-EAD2-ABA71C84CD98}"/>
          </ac:picMkLst>
        </pc:picChg>
        <pc:picChg chg="del mod">
          <ac:chgData name="Manuela Stefanides" userId="b9213705-5acb-4cac-977e-119f15c817dc" providerId="ADAL" clId="{6D1452BA-5704-6445-8376-51D2BDCC2814}" dt="2024-04-25T14:46:17.654" v="434" actId="478"/>
          <ac:picMkLst>
            <pc:docMk/>
            <pc:sldMk cId="0" sldId="581"/>
            <ac:picMk id="40977" creationId="{0C59DCBD-C50E-0537-9119-089CA445EBB5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7:29.476" v="455" actId="1076"/>
        <pc:sldMkLst>
          <pc:docMk/>
          <pc:sldMk cId="0" sldId="583"/>
        </pc:sldMkLst>
        <pc:spChg chg="mod">
          <ac:chgData name="Manuela Stefanides" userId="b9213705-5acb-4cac-977e-119f15c817dc" providerId="ADAL" clId="{6D1452BA-5704-6445-8376-51D2BDCC2814}" dt="2024-04-25T12:52:01.821" v="13" actId="1076"/>
          <ac:spMkLst>
            <pc:docMk/>
            <pc:sldMk cId="0" sldId="583"/>
            <ac:spMk id="2" creationId="{7BC186FB-0452-1FB8-8D81-15E1ED7A78C7}"/>
          </ac:spMkLst>
        </pc:spChg>
        <pc:spChg chg="mod">
          <ac:chgData name="Manuela Stefanides" userId="b9213705-5acb-4cac-977e-119f15c817dc" providerId="ADAL" clId="{6D1452BA-5704-6445-8376-51D2BDCC2814}" dt="2024-04-25T14:47:20.882" v="454" actId="20577"/>
          <ac:spMkLst>
            <pc:docMk/>
            <pc:sldMk cId="0" sldId="583"/>
            <ac:spMk id="15" creationId="{513A0B53-BC05-92C8-05A4-335D934BC87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3"/>
            <ac:spMk id="9218" creationId="{2F6BEECD-5F3D-5138-6BB1-FC97C8E345F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3"/>
            <ac:spMk id="9220" creationId="{F5A4975F-91A6-477D-089B-3CC1479007F0}"/>
          </ac:spMkLst>
        </pc:spChg>
        <pc:picChg chg="mod ord">
          <ac:chgData name="Manuela Stefanides" userId="b9213705-5acb-4cac-977e-119f15c817dc" providerId="ADAL" clId="{6D1452BA-5704-6445-8376-51D2BDCC2814}" dt="2024-04-25T14:47:29.476" v="455" actId="1076"/>
          <ac:picMkLst>
            <pc:docMk/>
            <pc:sldMk cId="0" sldId="583"/>
            <ac:picMk id="9219" creationId="{3D90B8FD-0BFB-D4F3-0A7A-BE21491B4784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7:38.028" v="457" actId="1076"/>
        <pc:sldMkLst>
          <pc:docMk/>
          <pc:sldMk cId="0" sldId="584"/>
        </pc:sldMkLst>
        <pc:spChg chg="mod">
          <ac:chgData name="Manuela Stefanides" userId="b9213705-5acb-4cac-977e-119f15c817dc" providerId="ADAL" clId="{6D1452BA-5704-6445-8376-51D2BDCC2814}" dt="2024-04-25T12:52:32.186" v="22" actId="1076"/>
          <ac:spMkLst>
            <pc:docMk/>
            <pc:sldMk cId="0" sldId="584"/>
            <ac:spMk id="3" creationId="{461AE2E0-D972-17EC-46A2-3C1AEBB2F635}"/>
          </ac:spMkLst>
        </pc:spChg>
        <pc:spChg chg="mod ord">
          <ac:chgData name="Manuela Stefanides" userId="b9213705-5acb-4cac-977e-119f15c817dc" providerId="ADAL" clId="{6D1452BA-5704-6445-8376-51D2BDCC2814}" dt="2024-04-25T14:47:38.028" v="457" actId="1076"/>
          <ac:spMkLst>
            <pc:docMk/>
            <pc:sldMk cId="0" sldId="584"/>
            <ac:spMk id="10242" creationId="{B45B7E7E-8500-B042-B0FA-28ECBC275AA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4"/>
            <ac:spMk id="10244" creationId="{3C6451AF-D6C4-6237-365C-E8025D9A2066}"/>
          </ac:spMkLst>
        </pc:spChg>
        <pc:picChg chg="mod ord">
          <ac:chgData name="Manuela Stefanides" userId="b9213705-5acb-4cac-977e-119f15c817dc" providerId="ADAL" clId="{6D1452BA-5704-6445-8376-51D2BDCC2814}" dt="2024-04-25T14:47:35.100" v="456" actId="1076"/>
          <ac:picMkLst>
            <pc:docMk/>
            <pc:sldMk cId="0" sldId="584"/>
            <ac:picMk id="10243" creationId="{E33E0111-83EE-E457-DE96-26F9A6F2136F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7:55.465" v="461" actId="1076"/>
        <pc:sldMkLst>
          <pc:docMk/>
          <pc:sldMk cId="0" sldId="586"/>
        </pc:sldMkLst>
        <pc:spChg chg="mod ord">
          <ac:chgData name="Manuela Stefanides" userId="b9213705-5acb-4cac-977e-119f15c817dc" providerId="ADAL" clId="{6D1452BA-5704-6445-8376-51D2BDCC2814}" dt="2024-04-25T14:47:41.433" v="458" actId="1076"/>
          <ac:spMkLst>
            <pc:docMk/>
            <pc:sldMk cId="0" sldId="586"/>
            <ac:spMk id="11266" creationId="{C4ED87DE-BECE-C606-4BC5-8576E813B314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6"/>
            <ac:spMk id="11268" creationId="{7393C934-1085-70C7-31EA-180E92258210}"/>
          </ac:spMkLst>
        </pc:spChg>
        <pc:picChg chg="mod ord">
          <ac:chgData name="Manuela Stefanides" userId="b9213705-5acb-4cac-977e-119f15c817dc" providerId="ADAL" clId="{6D1452BA-5704-6445-8376-51D2BDCC2814}" dt="2024-04-25T14:47:55.465" v="461" actId="1076"/>
          <ac:picMkLst>
            <pc:docMk/>
            <pc:sldMk cId="0" sldId="586"/>
            <ac:picMk id="11267" creationId="{A945C8C7-9A89-9EA8-605E-58E7AA5EF60B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8:04.585" v="462" actId="1076"/>
        <pc:sldMkLst>
          <pc:docMk/>
          <pc:sldMk cId="0" sldId="587"/>
        </pc:sldMkLst>
        <pc:spChg chg="mod">
          <ac:chgData name="Manuela Stefanides" userId="b9213705-5acb-4cac-977e-119f15c817dc" providerId="ADAL" clId="{6D1452BA-5704-6445-8376-51D2BDCC2814}" dt="2024-04-25T12:53:08.928" v="34" actId="1076"/>
          <ac:spMkLst>
            <pc:docMk/>
            <pc:sldMk cId="0" sldId="587"/>
            <ac:spMk id="2" creationId="{CAB22296-E2E4-3D82-44A6-F634946B56F8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7"/>
            <ac:spMk id="12290" creationId="{37A83239-73BE-6E17-0CEE-889FDF6AB84C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7"/>
            <ac:spMk id="12292" creationId="{57D8A4D3-6476-59F2-1947-A75EA7567B3A}"/>
          </ac:spMkLst>
        </pc:spChg>
        <pc:picChg chg="mod ord">
          <ac:chgData name="Manuela Stefanides" userId="b9213705-5acb-4cac-977e-119f15c817dc" providerId="ADAL" clId="{6D1452BA-5704-6445-8376-51D2BDCC2814}" dt="2024-04-25T14:48:04.585" v="462" actId="1076"/>
          <ac:picMkLst>
            <pc:docMk/>
            <pc:sldMk cId="0" sldId="587"/>
            <ac:picMk id="12291" creationId="{D2E66F0C-2B84-1665-A43B-CA252DE7E801}"/>
          </ac:picMkLst>
        </pc:picChg>
      </pc:sldChg>
      <pc:sldChg chg="addSp delSp modSp mod chgLayout">
        <pc:chgData name="Manuela Stefanides" userId="b9213705-5acb-4cac-977e-119f15c817dc" providerId="ADAL" clId="{6D1452BA-5704-6445-8376-51D2BDCC2814}" dt="2024-04-25T14:48:23.169" v="467" actId="1076"/>
        <pc:sldMkLst>
          <pc:docMk/>
          <pc:sldMk cId="0" sldId="588"/>
        </pc:sldMkLst>
        <pc:spChg chg="del mod">
          <ac:chgData name="Manuela Stefanides" userId="b9213705-5acb-4cac-977e-119f15c817dc" providerId="ADAL" clId="{6D1452BA-5704-6445-8376-51D2BDCC2814}" dt="2024-04-25T14:48:17.374" v="466" actId="478"/>
          <ac:spMkLst>
            <pc:docMk/>
            <pc:sldMk cId="0" sldId="588"/>
            <ac:spMk id="2" creationId="{B47D4DD4-86F0-B274-2861-84F55725462A}"/>
          </ac:spMkLst>
        </pc:spChg>
        <pc:spChg chg="add mod ord">
          <ac:chgData name="Manuela Stefanides" userId="b9213705-5acb-4cac-977e-119f15c817dc" providerId="ADAL" clId="{6D1452BA-5704-6445-8376-51D2BDCC2814}" dt="2024-04-25T14:48:15.145" v="465"/>
          <ac:spMkLst>
            <pc:docMk/>
            <pc:sldMk cId="0" sldId="588"/>
            <ac:spMk id="3" creationId="{90F53822-6BCB-55A7-61E0-1CCB97EFE32B}"/>
          </ac:spMkLst>
        </pc:spChg>
        <pc:spChg chg="mod">
          <ac:chgData name="Manuela Stefanides" userId="b9213705-5acb-4cac-977e-119f15c817dc" providerId="ADAL" clId="{6D1452BA-5704-6445-8376-51D2BDCC2814}" dt="2024-04-25T12:53:19.776" v="38" actId="14100"/>
          <ac:spMkLst>
            <pc:docMk/>
            <pc:sldMk cId="0" sldId="588"/>
            <ac:spMk id="6" creationId="{DA22369C-6DD6-0BC6-6DC8-B6CA910B6DD0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8"/>
            <ac:spMk id="13316" creationId="{9036B972-2C27-505A-C50D-35BFB7235CEC}"/>
          </ac:spMkLst>
        </pc:spChg>
        <pc:picChg chg="mod ord">
          <ac:chgData name="Manuela Stefanides" userId="b9213705-5acb-4cac-977e-119f15c817dc" providerId="ADAL" clId="{6D1452BA-5704-6445-8376-51D2BDCC2814}" dt="2024-04-25T14:48:23.169" v="467" actId="1076"/>
          <ac:picMkLst>
            <pc:docMk/>
            <pc:sldMk cId="0" sldId="588"/>
            <ac:picMk id="13315" creationId="{1966F01D-A496-888C-0DCC-A2500327278D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8:26.331" v="468" actId="1076"/>
        <pc:sldMkLst>
          <pc:docMk/>
          <pc:sldMk cId="0" sldId="589"/>
        </pc:sldMkLst>
        <pc:spChg chg="mod">
          <ac:chgData name="Manuela Stefanides" userId="b9213705-5acb-4cac-977e-119f15c817dc" providerId="ADAL" clId="{6D1452BA-5704-6445-8376-51D2BDCC2814}" dt="2024-04-25T12:53:46.053" v="46" actId="1076"/>
          <ac:spMkLst>
            <pc:docMk/>
            <pc:sldMk cId="0" sldId="589"/>
            <ac:spMk id="2" creationId="{026F73CC-1EE8-D0DA-F60D-AFAAB864B820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9"/>
            <ac:spMk id="14338" creationId="{0DCE1064-3C9A-435A-79EB-12E90D439FA7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89"/>
            <ac:spMk id="14340" creationId="{5A7D5432-3420-F80E-82E7-D4D4F8C5EC43}"/>
          </ac:spMkLst>
        </pc:spChg>
        <pc:picChg chg="mod ord">
          <ac:chgData name="Manuela Stefanides" userId="b9213705-5acb-4cac-977e-119f15c817dc" providerId="ADAL" clId="{6D1452BA-5704-6445-8376-51D2BDCC2814}" dt="2024-04-25T14:48:26.331" v="468" actId="1076"/>
          <ac:picMkLst>
            <pc:docMk/>
            <pc:sldMk cId="0" sldId="589"/>
            <ac:picMk id="14339" creationId="{E69181CC-8E7D-B0C1-F154-0DEAC41E9D8A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8:29.489" v="469" actId="1076"/>
        <pc:sldMkLst>
          <pc:docMk/>
          <pc:sldMk cId="0" sldId="590"/>
        </pc:sldMkLst>
        <pc:spChg chg="mod">
          <ac:chgData name="Manuela Stefanides" userId="b9213705-5acb-4cac-977e-119f15c817dc" providerId="ADAL" clId="{6D1452BA-5704-6445-8376-51D2BDCC2814}" dt="2024-04-25T12:54:15.458" v="67" actId="1076"/>
          <ac:spMkLst>
            <pc:docMk/>
            <pc:sldMk cId="0" sldId="590"/>
            <ac:spMk id="2" creationId="{8A99CC7A-967B-02FF-E94A-0167FB59CD2F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0"/>
            <ac:spMk id="15362" creationId="{8912255D-CB39-3E83-1B86-6EA9FD761464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0"/>
            <ac:spMk id="15364" creationId="{241AB073-17E1-E9BC-3451-2CC9B0E78E52}"/>
          </ac:spMkLst>
        </pc:spChg>
        <pc:picChg chg="mod ord">
          <ac:chgData name="Manuela Stefanides" userId="b9213705-5acb-4cac-977e-119f15c817dc" providerId="ADAL" clId="{6D1452BA-5704-6445-8376-51D2BDCC2814}" dt="2024-04-25T14:48:29.489" v="469" actId="1076"/>
          <ac:picMkLst>
            <pc:docMk/>
            <pc:sldMk cId="0" sldId="590"/>
            <ac:picMk id="15363" creationId="{B2EC6979-A882-65F1-074B-587C56CA8515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8:33.183" v="470" actId="1076"/>
        <pc:sldMkLst>
          <pc:docMk/>
          <pc:sldMk cId="0" sldId="591"/>
        </pc:sldMkLst>
        <pc:spChg chg="mod">
          <ac:chgData name="Manuela Stefanides" userId="b9213705-5acb-4cac-977e-119f15c817dc" providerId="ADAL" clId="{6D1452BA-5704-6445-8376-51D2BDCC2814}" dt="2024-04-25T12:55:53.517" v="90" actId="1076"/>
          <ac:spMkLst>
            <pc:docMk/>
            <pc:sldMk cId="0" sldId="591"/>
            <ac:spMk id="2" creationId="{E80051D0-4741-9595-08BD-2B58BEDE1556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1"/>
            <ac:spMk id="16386" creationId="{34662539-7D68-7532-0325-32BDA8EA5DB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1"/>
            <ac:spMk id="16388" creationId="{98139EC1-FEA8-1A47-7E16-13BF90F08493}"/>
          </ac:spMkLst>
        </pc:spChg>
        <pc:picChg chg="mod ord">
          <ac:chgData name="Manuela Stefanides" userId="b9213705-5acb-4cac-977e-119f15c817dc" providerId="ADAL" clId="{6D1452BA-5704-6445-8376-51D2BDCC2814}" dt="2024-04-25T14:48:33.183" v="470" actId="1076"/>
          <ac:picMkLst>
            <pc:docMk/>
            <pc:sldMk cId="0" sldId="591"/>
            <ac:picMk id="16387" creationId="{73E05891-997F-74CE-6EE6-8C4749843069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8:36.794" v="471" actId="1076"/>
        <pc:sldMkLst>
          <pc:docMk/>
          <pc:sldMk cId="0" sldId="592"/>
        </pc:sldMkLst>
        <pc:spChg chg="mod">
          <ac:chgData name="Manuela Stefanides" userId="b9213705-5acb-4cac-977e-119f15c817dc" providerId="ADAL" clId="{6D1452BA-5704-6445-8376-51D2BDCC2814}" dt="2024-04-25T12:56:11.259" v="96" actId="1076"/>
          <ac:spMkLst>
            <pc:docMk/>
            <pc:sldMk cId="0" sldId="592"/>
            <ac:spMk id="2" creationId="{62F25FF2-EFE7-7AAC-E411-DA6D547E9A3A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2"/>
            <ac:spMk id="17410" creationId="{FCDDAEF5-7064-4448-6320-AC6443AF3D9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2"/>
            <ac:spMk id="17412" creationId="{DF0FC9EE-1D9C-0DBC-A1B5-93C42FD0783E}"/>
          </ac:spMkLst>
        </pc:spChg>
        <pc:picChg chg="mod ord">
          <ac:chgData name="Manuela Stefanides" userId="b9213705-5acb-4cac-977e-119f15c817dc" providerId="ADAL" clId="{6D1452BA-5704-6445-8376-51D2BDCC2814}" dt="2024-04-25T14:48:36.794" v="471" actId="1076"/>
          <ac:picMkLst>
            <pc:docMk/>
            <pc:sldMk cId="0" sldId="592"/>
            <ac:picMk id="17411" creationId="{F6FAB6B6-C947-17BB-0F95-4CAB4E1DE10B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8:42.173" v="472" actId="1076"/>
        <pc:sldMkLst>
          <pc:docMk/>
          <pc:sldMk cId="0" sldId="593"/>
        </pc:sldMkLst>
        <pc:spChg chg="mod">
          <ac:chgData name="Manuela Stefanides" userId="b9213705-5acb-4cac-977e-119f15c817dc" providerId="ADAL" clId="{6D1452BA-5704-6445-8376-51D2BDCC2814}" dt="2024-04-25T12:56:51.755" v="108" actId="1076"/>
          <ac:spMkLst>
            <pc:docMk/>
            <pc:sldMk cId="0" sldId="593"/>
            <ac:spMk id="3" creationId="{A5B29E4A-AF5E-1B46-D15B-B0B0A55BB6C7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3"/>
            <ac:spMk id="18434" creationId="{EE82777A-0DBD-CCD5-3C84-17E4A31D03BC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3"/>
            <ac:spMk id="18435" creationId="{B8DD5C48-0485-2BDA-0ADA-4A3FB18A27FE}"/>
          </ac:spMkLst>
        </pc:spChg>
        <pc:picChg chg="mod ord">
          <ac:chgData name="Manuela Stefanides" userId="b9213705-5acb-4cac-977e-119f15c817dc" providerId="ADAL" clId="{6D1452BA-5704-6445-8376-51D2BDCC2814}" dt="2024-04-25T14:48:42.173" v="472" actId="1076"/>
          <ac:picMkLst>
            <pc:docMk/>
            <pc:sldMk cId="0" sldId="593"/>
            <ac:picMk id="18436" creationId="{97858B1F-40FD-FF40-B410-67DAC18F5AC9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594"/>
        </pc:sldMkLst>
        <pc:spChg chg="mod">
          <ac:chgData name="Manuela Stefanides" userId="b9213705-5acb-4cac-977e-119f15c817dc" providerId="ADAL" clId="{6D1452BA-5704-6445-8376-51D2BDCC2814}" dt="2024-04-25T12:57:02.238" v="112" actId="14100"/>
          <ac:spMkLst>
            <pc:docMk/>
            <pc:sldMk cId="0" sldId="594"/>
            <ac:spMk id="2" creationId="{3673D8BE-5D79-3E17-C240-5C87959616AB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4"/>
            <ac:spMk id="19458" creationId="{CF904B98-5AC4-E0EA-12B7-325D132740E9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4"/>
            <ac:spMk id="19460" creationId="{E27108BE-597F-7DCC-D8F5-89C53D7A2059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594"/>
            <ac:picMk id="19459" creationId="{6214848B-92F7-9C65-983B-DA19B0513B0F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8:47.997" v="473" actId="1076"/>
        <pc:sldMkLst>
          <pc:docMk/>
          <pc:sldMk cId="0" sldId="595"/>
        </pc:sldMkLst>
        <pc:spChg chg="mod">
          <ac:chgData name="Manuela Stefanides" userId="b9213705-5acb-4cac-977e-119f15c817dc" providerId="ADAL" clId="{6D1452BA-5704-6445-8376-51D2BDCC2814}" dt="2024-04-25T12:57:08.807" v="115" actId="1076"/>
          <ac:spMkLst>
            <pc:docMk/>
            <pc:sldMk cId="0" sldId="595"/>
            <ac:spMk id="2" creationId="{A92611E1-0FCD-4A0B-2594-717893D5BDE8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5"/>
            <ac:spMk id="20482" creationId="{7F859907-D707-B2C0-DC93-C6D65FC66714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5"/>
            <ac:spMk id="20484" creationId="{AE2F2EFE-90A2-3B41-528A-83622239F546}"/>
          </ac:spMkLst>
        </pc:spChg>
        <pc:picChg chg="mod ord">
          <ac:chgData name="Manuela Stefanides" userId="b9213705-5acb-4cac-977e-119f15c817dc" providerId="ADAL" clId="{6D1452BA-5704-6445-8376-51D2BDCC2814}" dt="2024-04-25T14:48:47.997" v="473" actId="1076"/>
          <ac:picMkLst>
            <pc:docMk/>
            <pc:sldMk cId="0" sldId="595"/>
            <ac:picMk id="20483" creationId="{6F5B2891-7D48-9BEE-A290-31B3FB09AAFC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8:52.008" v="474" actId="1076"/>
        <pc:sldMkLst>
          <pc:docMk/>
          <pc:sldMk cId="0" sldId="596"/>
        </pc:sldMkLst>
        <pc:spChg chg="mod">
          <ac:chgData name="Manuela Stefanides" userId="b9213705-5acb-4cac-977e-119f15c817dc" providerId="ADAL" clId="{6D1452BA-5704-6445-8376-51D2BDCC2814}" dt="2024-04-25T12:57:15.348" v="118" actId="14100"/>
          <ac:spMkLst>
            <pc:docMk/>
            <pc:sldMk cId="0" sldId="596"/>
            <ac:spMk id="2" creationId="{198A6CCB-2BA6-0F48-1A1B-B0CF37FA5CEB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6"/>
            <ac:spMk id="21506" creationId="{07A171F8-5429-1A32-3E8C-E74B29B5C64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6"/>
            <ac:spMk id="21508" creationId="{2FAD4A12-7CCB-3432-C99C-3126391E5C8B}"/>
          </ac:spMkLst>
        </pc:spChg>
        <pc:picChg chg="mod ord">
          <ac:chgData name="Manuela Stefanides" userId="b9213705-5acb-4cac-977e-119f15c817dc" providerId="ADAL" clId="{6D1452BA-5704-6445-8376-51D2BDCC2814}" dt="2024-04-25T14:48:52.008" v="474" actId="1076"/>
          <ac:picMkLst>
            <pc:docMk/>
            <pc:sldMk cId="0" sldId="596"/>
            <ac:picMk id="21507" creationId="{F798FB38-C9C1-F571-2247-35A0BD1AF355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9:10.516" v="478" actId="1076"/>
        <pc:sldMkLst>
          <pc:docMk/>
          <pc:sldMk cId="0" sldId="597"/>
        </pc:sldMkLst>
        <pc:spChg chg="mod">
          <ac:chgData name="Manuela Stefanides" userId="b9213705-5acb-4cac-977e-119f15c817dc" providerId="ADAL" clId="{6D1452BA-5704-6445-8376-51D2BDCC2814}" dt="2024-04-25T12:59:06.384" v="123" actId="14100"/>
          <ac:spMkLst>
            <pc:docMk/>
            <pc:sldMk cId="0" sldId="597"/>
            <ac:spMk id="2" creationId="{A175BE20-ABF8-378D-3F6B-FC858978C37C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7"/>
            <ac:spMk id="22530" creationId="{27F277D3-F993-29C1-A636-43CEFE899BD5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7"/>
            <ac:spMk id="22532" creationId="{FF207FA8-911B-6B23-B594-0F818B7E2B5C}"/>
          </ac:spMkLst>
        </pc:spChg>
        <pc:picChg chg="mod ord modCrop">
          <ac:chgData name="Manuela Stefanides" userId="b9213705-5acb-4cac-977e-119f15c817dc" providerId="ADAL" clId="{6D1452BA-5704-6445-8376-51D2BDCC2814}" dt="2024-04-25T14:49:10.516" v="478" actId="1076"/>
          <ac:picMkLst>
            <pc:docMk/>
            <pc:sldMk cId="0" sldId="597"/>
            <ac:picMk id="22531" creationId="{3676C573-1187-DDE4-90AD-BF2FF33E93BC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9:13.476" v="479" actId="1076"/>
        <pc:sldMkLst>
          <pc:docMk/>
          <pc:sldMk cId="0" sldId="598"/>
        </pc:sldMkLst>
        <pc:spChg chg="mod">
          <ac:chgData name="Manuela Stefanides" userId="b9213705-5acb-4cac-977e-119f15c817dc" providerId="ADAL" clId="{6D1452BA-5704-6445-8376-51D2BDCC2814}" dt="2024-04-25T12:59:29.112" v="129" actId="14100"/>
          <ac:spMkLst>
            <pc:docMk/>
            <pc:sldMk cId="0" sldId="598"/>
            <ac:spMk id="2" creationId="{1AA1533F-1AD9-248F-B50E-4D90A71F64FC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8"/>
            <ac:spMk id="23554" creationId="{E0F10C6D-E1B1-8E4C-E689-AD8B288988BC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8"/>
            <ac:spMk id="23556" creationId="{7F999D72-E7DC-565F-09B1-488D0BEE7ED8}"/>
          </ac:spMkLst>
        </pc:spChg>
        <pc:picChg chg="mod ord">
          <ac:chgData name="Manuela Stefanides" userId="b9213705-5acb-4cac-977e-119f15c817dc" providerId="ADAL" clId="{6D1452BA-5704-6445-8376-51D2BDCC2814}" dt="2024-04-25T14:49:13.476" v="479" actId="1076"/>
          <ac:picMkLst>
            <pc:docMk/>
            <pc:sldMk cId="0" sldId="598"/>
            <ac:picMk id="23555" creationId="{D01D3CD8-5AB8-E4D9-C191-00A145225BB8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9:19.802" v="481" actId="1076"/>
        <pc:sldMkLst>
          <pc:docMk/>
          <pc:sldMk cId="0" sldId="599"/>
        </pc:sldMkLst>
        <pc:spChg chg="mod">
          <ac:chgData name="Manuela Stefanides" userId="b9213705-5acb-4cac-977e-119f15c817dc" providerId="ADAL" clId="{6D1452BA-5704-6445-8376-51D2BDCC2814}" dt="2024-04-25T12:59:52.542" v="136" actId="1076"/>
          <ac:spMkLst>
            <pc:docMk/>
            <pc:sldMk cId="0" sldId="599"/>
            <ac:spMk id="2" creationId="{8B7C4075-8354-3E44-A3EF-9A27E199B8C7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9"/>
            <ac:spMk id="24578" creationId="{ACB884BB-F8BB-C61E-F9E0-51AACCC5BAB5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599"/>
            <ac:spMk id="24580" creationId="{E5746F39-08D6-D66A-D485-22390A1B3D64}"/>
          </ac:spMkLst>
        </pc:spChg>
        <pc:picChg chg="mod ord">
          <ac:chgData name="Manuela Stefanides" userId="b9213705-5acb-4cac-977e-119f15c817dc" providerId="ADAL" clId="{6D1452BA-5704-6445-8376-51D2BDCC2814}" dt="2024-04-25T14:49:19.802" v="481" actId="1076"/>
          <ac:picMkLst>
            <pc:docMk/>
            <pc:sldMk cId="0" sldId="599"/>
            <ac:picMk id="24579" creationId="{43C553EE-352C-9891-70CD-391C2ED0BB75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9:46.775" v="493" actId="1076"/>
        <pc:sldMkLst>
          <pc:docMk/>
          <pc:sldMk cId="0" sldId="600"/>
        </pc:sldMkLst>
        <pc:spChg chg="mod">
          <ac:chgData name="Manuela Stefanides" userId="b9213705-5acb-4cac-977e-119f15c817dc" providerId="ADAL" clId="{6D1452BA-5704-6445-8376-51D2BDCC2814}" dt="2024-04-25T14:49:28.551" v="484" actId="1076"/>
          <ac:spMkLst>
            <pc:docMk/>
            <pc:sldMk cId="0" sldId="600"/>
            <ac:spMk id="2" creationId="{0B48939F-B75F-2D20-4320-E727A10E088F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0"/>
            <ac:spMk id="25602" creationId="{09F90CF2-40A4-DFCD-ECF3-EEE4067FEF22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0"/>
            <ac:spMk id="25604" creationId="{16AD6810-4D7F-64A2-4594-9668BBF4C438}"/>
          </ac:spMkLst>
        </pc:spChg>
        <pc:picChg chg="mod ord modCrop">
          <ac:chgData name="Manuela Stefanides" userId="b9213705-5acb-4cac-977e-119f15c817dc" providerId="ADAL" clId="{6D1452BA-5704-6445-8376-51D2BDCC2814}" dt="2024-04-25T14:49:46.775" v="493" actId="1076"/>
          <ac:picMkLst>
            <pc:docMk/>
            <pc:sldMk cId="0" sldId="600"/>
            <ac:picMk id="25603" creationId="{504C024D-5536-E44F-EF89-8CCAE4F8DDB5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50:04.575" v="498" actId="1076"/>
        <pc:sldMkLst>
          <pc:docMk/>
          <pc:sldMk cId="0" sldId="601"/>
        </pc:sldMkLst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1"/>
            <ac:spMk id="28674" creationId="{0FC41D07-0032-771A-58D1-7D351DE7790D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1"/>
            <ac:spMk id="28676" creationId="{2B552760-37A4-4A64-3D81-3572E0831E0E}"/>
          </ac:spMkLst>
        </pc:spChg>
        <pc:picChg chg="mod ord">
          <ac:chgData name="Manuela Stefanides" userId="b9213705-5acb-4cac-977e-119f15c817dc" providerId="ADAL" clId="{6D1452BA-5704-6445-8376-51D2BDCC2814}" dt="2024-04-25T14:50:04.575" v="498" actId="1076"/>
          <ac:picMkLst>
            <pc:docMk/>
            <pc:sldMk cId="0" sldId="601"/>
            <ac:picMk id="28675" creationId="{D5497364-91BA-AFBE-6A98-FE99FF4D2CB4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50:10.192" v="500" actId="1076"/>
        <pc:sldMkLst>
          <pc:docMk/>
          <pc:sldMk cId="0" sldId="602"/>
        </pc:sldMkLst>
        <pc:spChg chg="mod">
          <ac:chgData name="Manuela Stefanides" userId="b9213705-5acb-4cac-977e-119f15c817dc" providerId="ADAL" clId="{6D1452BA-5704-6445-8376-51D2BDCC2814}" dt="2024-04-25T14:50:10.192" v="500" actId="1076"/>
          <ac:spMkLst>
            <pc:docMk/>
            <pc:sldMk cId="0" sldId="602"/>
            <ac:spMk id="2" creationId="{563344AB-9589-7446-09A0-D9F21E450BF4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2"/>
            <ac:spMk id="29698" creationId="{561EADA8-B313-701B-6303-59A28F1C7C50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2"/>
            <ac:spMk id="29700" creationId="{1F883182-F243-F08A-BF7E-222918C222E0}"/>
          </ac:spMkLst>
        </pc:spChg>
        <pc:picChg chg="mod ord">
          <ac:chgData name="Manuela Stefanides" userId="b9213705-5acb-4cac-977e-119f15c817dc" providerId="ADAL" clId="{6D1452BA-5704-6445-8376-51D2BDCC2814}" dt="2024-04-25T14:50:07.796" v="499" actId="1076"/>
          <ac:picMkLst>
            <pc:docMk/>
            <pc:sldMk cId="0" sldId="602"/>
            <ac:picMk id="29699" creationId="{455D4143-C11F-D57E-27E2-9136B5B274A6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50:15.764" v="502" actId="1076"/>
        <pc:sldMkLst>
          <pc:docMk/>
          <pc:sldMk cId="0" sldId="603"/>
        </pc:sldMkLst>
        <pc:spChg chg="mod">
          <ac:chgData name="Manuela Stefanides" userId="b9213705-5acb-4cac-977e-119f15c817dc" providerId="ADAL" clId="{6D1452BA-5704-6445-8376-51D2BDCC2814}" dt="2024-04-25T12:51:37.618" v="8"/>
          <ac:spMkLst>
            <pc:docMk/>
            <pc:sldMk cId="0" sldId="603"/>
            <ac:spMk id="2" creationId="{7A2A9BD1-7304-1AAC-B38B-0900E805F0DF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3"/>
            <ac:spMk id="30722" creationId="{2F5CDC83-2688-A5C3-BB1F-6CE67FF1BC61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3"/>
            <ac:spMk id="30724" creationId="{A426DBD8-14BD-DE1A-9F6E-E1A6F32A81CE}"/>
          </ac:spMkLst>
        </pc:spChg>
        <pc:picChg chg="mod ord">
          <ac:chgData name="Manuela Stefanides" userId="b9213705-5acb-4cac-977e-119f15c817dc" providerId="ADAL" clId="{6D1452BA-5704-6445-8376-51D2BDCC2814}" dt="2024-04-25T14:50:15.764" v="502" actId="1076"/>
          <ac:picMkLst>
            <pc:docMk/>
            <pc:sldMk cId="0" sldId="603"/>
            <ac:picMk id="30723" creationId="{7FD2E89A-232B-C1F7-0D2E-92F4ADB8FDF6}"/>
          </ac:picMkLst>
        </pc:picChg>
      </pc:sldChg>
      <pc:sldChg chg="addSp modSp mod modClrScheme chgLayout modNotes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04"/>
        </pc:sldMkLst>
        <pc:spChg chg="mod">
          <ac:chgData name="Manuela Stefanides" userId="b9213705-5acb-4cac-977e-119f15c817dc" providerId="ADAL" clId="{6D1452BA-5704-6445-8376-51D2BDCC2814}" dt="2024-04-25T13:04:27.649" v="191" actId="14100"/>
          <ac:spMkLst>
            <pc:docMk/>
            <pc:sldMk cId="0" sldId="604"/>
            <ac:spMk id="2" creationId="{97504D1E-76B4-3C64-ED0D-2089EE1BEB2D}"/>
          </ac:spMkLst>
        </pc:spChg>
        <pc:spChg chg="add mod">
          <ac:chgData name="Manuela Stefanides" userId="b9213705-5acb-4cac-977e-119f15c817dc" providerId="ADAL" clId="{6D1452BA-5704-6445-8376-51D2BDCC2814}" dt="2024-04-25T13:04:18.891" v="189" actId="20577"/>
          <ac:spMkLst>
            <pc:docMk/>
            <pc:sldMk cId="0" sldId="604"/>
            <ac:spMk id="4" creationId="{018795B9-9F81-0165-C8CF-3E1D0F7DCFF9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4"/>
            <ac:spMk id="31746" creationId="{1F6A6A4B-A0E9-E12E-927C-2B7DAFD44128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4"/>
            <ac:spMk id="31748" creationId="{B94CCCCE-90BE-E643-6FE9-C061BAEE5B39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04"/>
            <ac:picMk id="31747" creationId="{C1384EDB-7C06-6B87-A9BA-A55974AE3951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05"/>
        </pc:sldMkLst>
        <pc:spChg chg="mod">
          <ac:chgData name="Manuela Stefanides" userId="b9213705-5acb-4cac-977e-119f15c817dc" providerId="ADAL" clId="{6D1452BA-5704-6445-8376-51D2BDCC2814}" dt="2024-04-25T12:51:37.618" v="8"/>
          <ac:spMkLst>
            <pc:docMk/>
            <pc:sldMk cId="0" sldId="605"/>
            <ac:spMk id="2" creationId="{DFDDE67C-589C-A33B-F228-5AC838A1CB49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5"/>
            <ac:spMk id="32770" creationId="{C0CFDDA1-F0EE-C2A9-E5FE-254159ED5D30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5"/>
            <ac:spMk id="32772" creationId="{4E87D1AE-753E-4CC6-E1EB-1444E6DD24A7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05"/>
            <ac:picMk id="32771" creationId="{CA9A9067-EC80-FF56-FC7B-759B2F2FF631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06"/>
        </pc:sldMkLst>
        <pc:spChg chg="mod">
          <ac:chgData name="Manuela Stefanides" userId="b9213705-5acb-4cac-977e-119f15c817dc" providerId="ADAL" clId="{6D1452BA-5704-6445-8376-51D2BDCC2814}" dt="2024-04-25T13:05:27.777" v="210" actId="1076"/>
          <ac:spMkLst>
            <pc:docMk/>
            <pc:sldMk cId="0" sldId="606"/>
            <ac:spMk id="2" creationId="{861AC351-816D-8E5E-7DA3-F7850F02B3A0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6"/>
            <ac:spMk id="37890" creationId="{40AE8AFE-0F84-80DD-83E5-E63015528592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6"/>
            <ac:spMk id="37892" creationId="{FA13230C-3F43-9DA0-89F4-19B2846E144A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06"/>
            <ac:picMk id="37891" creationId="{B7A57166-55A3-61CA-828B-DD04EC092A74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9:54.005" v="495" actId="1076"/>
        <pc:sldMkLst>
          <pc:docMk/>
          <pc:sldMk cId="0" sldId="607"/>
        </pc:sldMkLst>
        <pc:spChg chg="mod">
          <ac:chgData name="Manuela Stefanides" userId="b9213705-5acb-4cac-977e-119f15c817dc" providerId="ADAL" clId="{6D1452BA-5704-6445-8376-51D2BDCC2814}" dt="2024-04-25T14:49:54.005" v="495" actId="1076"/>
          <ac:spMkLst>
            <pc:docMk/>
            <pc:sldMk cId="0" sldId="607"/>
            <ac:spMk id="2" creationId="{0C8F9E5B-0F62-359C-2D2B-9F0E9D74DC86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7"/>
            <ac:spMk id="26626" creationId="{D903B697-706B-2A3D-637F-84DE65D4DB12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7"/>
            <ac:spMk id="26628" creationId="{BA824031-1894-5708-4B5B-5CFB75406654}"/>
          </ac:spMkLst>
        </pc:spChg>
        <pc:picChg chg="mod ord">
          <ac:chgData name="Manuela Stefanides" userId="b9213705-5acb-4cac-977e-119f15c817dc" providerId="ADAL" clId="{6D1452BA-5704-6445-8376-51D2BDCC2814}" dt="2024-04-25T14:49:51.559" v="494" actId="1076"/>
          <ac:picMkLst>
            <pc:docMk/>
            <pc:sldMk cId="0" sldId="607"/>
            <ac:picMk id="26627" creationId="{5936792F-6661-E7AF-6FA9-9C935BB2AC4A}"/>
          </ac:picMkLst>
        </pc:picChg>
      </pc:sldChg>
      <pc:sldChg chg="addSp modSp mod modClrScheme chgLayout">
        <pc:chgData name="Manuela Stefanides" userId="b9213705-5acb-4cac-977e-119f15c817dc" providerId="ADAL" clId="{6D1452BA-5704-6445-8376-51D2BDCC2814}" dt="2024-04-25T14:50:00.900" v="497" actId="1076"/>
        <pc:sldMkLst>
          <pc:docMk/>
          <pc:sldMk cId="0" sldId="608"/>
        </pc:sldMkLst>
        <pc:spChg chg="mod">
          <ac:chgData name="Manuela Stefanides" userId="b9213705-5acb-4cac-977e-119f15c817dc" providerId="ADAL" clId="{6D1452BA-5704-6445-8376-51D2BDCC2814}" dt="2024-04-25T13:01:13.858" v="151" actId="1076"/>
          <ac:spMkLst>
            <pc:docMk/>
            <pc:sldMk cId="0" sldId="608"/>
            <ac:spMk id="2" creationId="{F60BF3C0-C0CA-37EE-A763-6C77BF3F67D5}"/>
          </ac:spMkLst>
        </pc:spChg>
        <pc:spChg chg="add mod">
          <ac:chgData name="Manuela Stefanides" userId="b9213705-5acb-4cac-977e-119f15c817dc" providerId="ADAL" clId="{6D1452BA-5704-6445-8376-51D2BDCC2814}" dt="2024-04-25T14:50:00.900" v="497" actId="1076"/>
          <ac:spMkLst>
            <pc:docMk/>
            <pc:sldMk cId="0" sldId="608"/>
            <ac:spMk id="4" creationId="{B8A04B81-1367-C755-D9C7-0FE82D355266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8"/>
            <ac:spMk id="27650" creationId="{8A108F95-8911-F5F6-AFFC-C5D1AC5456FE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8"/>
            <ac:spMk id="27652" creationId="{FF7A1380-0B03-8E34-9DFB-8200E3605D5C}"/>
          </ac:spMkLst>
        </pc:spChg>
        <pc:picChg chg="mod ord">
          <ac:chgData name="Manuela Stefanides" userId="b9213705-5acb-4cac-977e-119f15c817dc" providerId="ADAL" clId="{6D1452BA-5704-6445-8376-51D2BDCC2814}" dt="2024-04-25T14:49:58.296" v="496" actId="1076"/>
          <ac:picMkLst>
            <pc:docMk/>
            <pc:sldMk cId="0" sldId="608"/>
            <ac:picMk id="27651" creationId="{9F1F34C3-8804-9759-14A0-FBE96316ED53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09"/>
        </pc:sldMkLst>
        <pc:spChg chg="mod">
          <ac:chgData name="Manuela Stefanides" userId="b9213705-5acb-4cac-977e-119f15c817dc" providerId="ADAL" clId="{6D1452BA-5704-6445-8376-51D2BDCC2814}" dt="2024-04-25T13:04:45.134" v="196" actId="1076"/>
          <ac:spMkLst>
            <pc:docMk/>
            <pc:sldMk cId="0" sldId="609"/>
            <ac:spMk id="2" creationId="{2121E944-294F-C73B-9EA2-6EC2E808D85C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9"/>
            <ac:spMk id="33794" creationId="{BB522B76-C9CF-1480-E101-13DB841845E6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09"/>
            <ac:spMk id="33796" creationId="{9EDD3239-4854-1E5D-66AD-4248CEADCFC1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09"/>
            <ac:picMk id="33795" creationId="{54757585-4509-AB3B-F3E2-C75C4B13C608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10"/>
        </pc:sldMkLst>
        <pc:spChg chg="mod">
          <ac:chgData name="Manuela Stefanides" userId="b9213705-5acb-4cac-977e-119f15c817dc" providerId="ADAL" clId="{6D1452BA-5704-6445-8376-51D2BDCC2814}" dt="2024-04-25T13:04:48.451" v="197" actId="1076"/>
          <ac:spMkLst>
            <pc:docMk/>
            <pc:sldMk cId="0" sldId="610"/>
            <ac:spMk id="2" creationId="{D90214A2-5B6F-D94F-7442-371849489BCF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0"/>
            <ac:spMk id="34818" creationId="{B10BDB9F-55B5-0586-9E98-75C0D508530E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0"/>
            <ac:spMk id="34820" creationId="{556CAC94-BEA0-EEBC-E90F-BB59ADE1CB3C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10"/>
            <ac:picMk id="34819" creationId="{B5890C60-5DD0-BC08-6F6C-ED85EAB01C05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11"/>
        </pc:sldMkLst>
        <pc:spChg chg="mod">
          <ac:chgData name="Manuela Stefanides" userId="b9213705-5acb-4cac-977e-119f15c817dc" providerId="ADAL" clId="{6D1452BA-5704-6445-8376-51D2BDCC2814}" dt="2024-04-25T12:51:37.618" v="8"/>
          <ac:spMkLst>
            <pc:docMk/>
            <pc:sldMk cId="0" sldId="611"/>
            <ac:spMk id="2" creationId="{491FE1D9-941B-E1F1-1FDC-F8D0089C3F87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1"/>
            <ac:spMk id="35842" creationId="{7EEDB6BF-7509-06D7-5F40-9542D06ABA2B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1"/>
            <ac:spMk id="35844" creationId="{4C8454DF-F8F6-5C84-8FB7-ED67AC5663BE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11"/>
            <ac:picMk id="35843" creationId="{64D39CB4-8FC6-63CE-F449-AAE713EA3504}"/>
          </ac:picMkLst>
        </pc:picChg>
      </pc:sldChg>
      <pc:sldChg chg="modSp mod modClrScheme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12"/>
        </pc:sldMkLst>
        <pc:spChg chg="mod">
          <ac:chgData name="Manuela Stefanides" userId="b9213705-5acb-4cac-977e-119f15c817dc" providerId="ADAL" clId="{6D1452BA-5704-6445-8376-51D2BDCC2814}" dt="2024-04-25T12:51:37.618" v="8"/>
          <ac:spMkLst>
            <pc:docMk/>
            <pc:sldMk cId="0" sldId="612"/>
            <ac:spMk id="2" creationId="{0E6A57BE-F6AC-B3C6-8E07-CF6DF108DD86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2"/>
            <ac:spMk id="36866" creationId="{566049EA-47E9-AA0F-E90D-25E14FEE2CDD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2"/>
            <ac:spMk id="36868" creationId="{625DBE60-7922-C63D-D7CB-7387205FB7DF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12"/>
            <ac:picMk id="36867" creationId="{081614B8-D356-303C-5EB1-66634CB54537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13"/>
        </pc:sldMkLst>
        <pc:spChg chg="mod">
          <ac:chgData name="Manuela Stefanides" userId="b9213705-5acb-4cac-977e-119f15c817dc" providerId="ADAL" clId="{6D1452BA-5704-6445-8376-51D2BDCC2814}" dt="2024-04-25T12:51:37.618" v="8"/>
          <ac:spMkLst>
            <pc:docMk/>
            <pc:sldMk cId="0" sldId="613"/>
            <ac:spMk id="2" creationId="{C9990BFC-2F69-8396-8069-CA7FEC4A4420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3"/>
            <ac:spMk id="38914" creationId="{4B498E73-07C2-FEB3-1FF8-185B9286BBFE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3"/>
            <ac:spMk id="38916" creationId="{1E3640D4-61A2-A062-20D8-07394936846B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13"/>
            <ac:picMk id="38915" creationId="{0E7EFBE7-C077-0BF6-8515-FF179E1D9D92}"/>
          </ac:picMkLst>
        </pc:picChg>
      </pc:sldChg>
      <pc:sldChg chg="modSp mod chgLayout">
        <pc:chgData name="Manuela Stefanides" userId="b9213705-5acb-4cac-977e-119f15c817dc" providerId="ADAL" clId="{6D1452BA-5704-6445-8376-51D2BDCC2814}" dt="2024-04-25T14:46:11.174" v="433" actId="700"/>
        <pc:sldMkLst>
          <pc:docMk/>
          <pc:sldMk cId="0" sldId="614"/>
        </pc:sldMkLst>
        <pc:spChg chg="mod">
          <ac:chgData name="Manuela Stefanides" userId="b9213705-5acb-4cac-977e-119f15c817dc" providerId="ADAL" clId="{6D1452BA-5704-6445-8376-51D2BDCC2814}" dt="2024-04-25T12:51:37.618" v="8"/>
          <ac:spMkLst>
            <pc:docMk/>
            <pc:sldMk cId="0" sldId="614"/>
            <ac:spMk id="2" creationId="{25E4FEC8-19DE-3BA3-715A-50E7760B5054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4"/>
            <ac:spMk id="39938" creationId="{765BB271-5D12-D9B4-DC6A-CCF9AE26CC77}"/>
          </ac:spMkLst>
        </pc:spChg>
        <pc:spChg chg="mod ord">
          <ac:chgData name="Manuela Stefanides" userId="b9213705-5acb-4cac-977e-119f15c817dc" providerId="ADAL" clId="{6D1452BA-5704-6445-8376-51D2BDCC2814}" dt="2024-04-25T14:46:11.174" v="433" actId="700"/>
          <ac:spMkLst>
            <pc:docMk/>
            <pc:sldMk cId="0" sldId="614"/>
            <ac:spMk id="39940" creationId="{60A7E165-2C8C-4909-5963-CA9BD426168A}"/>
          </ac:spMkLst>
        </pc:spChg>
        <pc:picChg chg="mod ord">
          <ac:chgData name="Manuela Stefanides" userId="b9213705-5acb-4cac-977e-119f15c817dc" providerId="ADAL" clId="{6D1452BA-5704-6445-8376-51D2BDCC2814}" dt="2024-04-25T14:46:11.174" v="433" actId="700"/>
          <ac:picMkLst>
            <pc:docMk/>
            <pc:sldMk cId="0" sldId="614"/>
            <ac:picMk id="39939" creationId="{8298014D-B707-67ED-908A-F240DFE3A782}"/>
          </ac:picMkLst>
        </pc:picChg>
      </pc:sldChg>
      <pc:sldChg chg="addSp delSp modSp mod">
        <pc:chgData name="Manuela Stefanides" userId="b9213705-5acb-4cac-977e-119f15c817dc" providerId="ADAL" clId="{6D1452BA-5704-6445-8376-51D2BDCC2814}" dt="2024-04-25T14:55:49.208" v="572" actId="14100"/>
        <pc:sldMkLst>
          <pc:docMk/>
          <pc:sldMk cId="3846741429" sldId="615"/>
        </pc:sldMkLst>
        <pc:spChg chg="del">
          <ac:chgData name="Manuela Stefanides" userId="b9213705-5acb-4cac-977e-119f15c817dc" providerId="ADAL" clId="{6D1452BA-5704-6445-8376-51D2BDCC2814}" dt="2024-04-25T14:55:39.829" v="569" actId="478"/>
          <ac:spMkLst>
            <pc:docMk/>
            <pc:sldMk cId="3846741429" sldId="615"/>
            <ac:spMk id="3" creationId="{EAF87EF1-B188-21F6-5727-8F495C321321}"/>
          </ac:spMkLst>
        </pc:spChg>
        <pc:spChg chg="mod">
          <ac:chgData name="Manuela Stefanides" userId="b9213705-5acb-4cac-977e-119f15c817dc" providerId="ADAL" clId="{6D1452BA-5704-6445-8376-51D2BDCC2814}" dt="2024-04-25T14:55:36.888" v="568" actId="255"/>
          <ac:spMkLst>
            <pc:docMk/>
            <pc:sldMk cId="3846741429" sldId="615"/>
            <ac:spMk id="4" creationId="{DBDED0DA-38DC-4937-40CB-07674FD75A8B}"/>
          </ac:spMkLst>
        </pc:spChg>
        <pc:spChg chg="add mod">
          <ac:chgData name="Manuela Stefanides" userId="b9213705-5acb-4cac-977e-119f15c817dc" providerId="ADAL" clId="{6D1452BA-5704-6445-8376-51D2BDCC2814}" dt="2024-04-25T14:55:44.857" v="571" actId="1076"/>
          <ac:spMkLst>
            <pc:docMk/>
            <pc:sldMk cId="3846741429" sldId="615"/>
            <ac:spMk id="6" creationId="{23C70B86-38B2-17E7-3A0D-1BA60C402630}"/>
          </ac:spMkLst>
        </pc:spChg>
        <pc:picChg chg="mod">
          <ac:chgData name="Manuela Stefanides" userId="b9213705-5acb-4cac-977e-119f15c817dc" providerId="ADAL" clId="{6D1452BA-5704-6445-8376-51D2BDCC2814}" dt="2024-04-25T14:55:49.208" v="572" actId="14100"/>
          <ac:picMkLst>
            <pc:docMk/>
            <pc:sldMk cId="3846741429" sldId="615"/>
            <ac:picMk id="2" creationId="{515367E1-17B5-E4D4-8123-B2EC2ECC1640}"/>
          </ac:picMkLst>
        </pc:picChg>
        <pc:picChg chg="add mod">
          <ac:chgData name="Manuela Stefanides" userId="b9213705-5acb-4cac-977e-119f15c817dc" providerId="ADAL" clId="{6D1452BA-5704-6445-8376-51D2BDCC2814}" dt="2024-04-25T14:55:04.128" v="505"/>
          <ac:picMkLst>
            <pc:docMk/>
            <pc:sldMk cId="3846741429" sldId="615"/>
            <ac:picMk id="5" creationId="{0C777FDC-3E6B-C235-700E-81E388CF9217}"/>
          </ac:picMkLst>
        </pc:picChg>
      </pc:sldChg>
      <pc:sldMasterChg chg="addSp delSp modSp mod addSldLayout delSldLayout modSldLayout">
        <pc:chgData name="Manuela Stefanides" userId="b9213705-5acb-4cac-977e-119f15c817dc" providerId="ADAL" clId="{6D1452BA-5704-6445-8376-51D2BDCC2814}" dt="2024-04-25T14:54:49.238" v="503" actId="21"/>
        <pc:sldMasterMkLst>
          <pc:docMk/>
          <pc:sldMasterMk cId="0" sldId="2147483648"/>
        </pc:sldMasterMkLst>
        <pc:spChg chg="add del mod">
          <ac:chgData name="Manuela Stefanides" userId="b9213705-5acb-4cac-977e-119f15c817dc" providerId="ADAL" clId="{6D1452BA-5704-6445-8376-51D2BDCC2814}" dt="2024-04-25T14:43:31.694" v="402" actId="21"/>
          <ac:spMkLst>
            <pc:docMk/>
            <pc:sldMasterMk cId="0" sldId="2147483648"/>
            <ac:spMk id="3" creationId="{9F9C724E-B641-B020-70F7-2C7D913730D2}"/>
          </ac:spMkLst>
        </pc:spChg>
        <pc:spChg chg="add del mod">
          <ac:chgData name="Manuela Stefanides" userId="b9213705-5acb-4cac-977e-119f15c817dc" providerId="ADAL" clId="{6D1452BA-5704-6445-8376-51D2BDCC2814}" dt="2024-04-25T12:54:40.150" v="71" actId="478"/>
          <ac:spMkLst>
            <pc:docMk/>
            <pc:sldMasterMk cId="0" sldId="2147483648"/>
            <ac:spMk id="4" creationId="{09A0534F-07AF-538D-D9C4-4BBB5152248D}"/>
          </ac:spMkLst>
        </pc:spChg>
        <pc:spChg chg="add del mod">
          <ac:chgData name="Manuela Stefanides" userId="b9213705-5acb-4cac-977e-119f15c817dc" providerId="ADAL" clId="{6D1452BA-5704-6445-8376-51D2BDCC2814}" dt="2024-04-25T14:42:52.756" v="377" actId="478"/>
          <ac:spMkLst>
            <pc:docMk/>
            <pc:sldMasterMk cId="0" sldId="2147483648"/>
            <ac:spMk id="1026" creationId="{4148E6D5-F726-9D06-6A38-C27CFAC7BC4E}"/>
          </ac:spMkLst>
        </pc:spChg>
        <pc:spChg chg="add del mod">
          <ac:chgData name="Manuela Stefanides" userId="b9213705-5acb-4cac-977e-119f15c817dc" providerId="ADAL" clId="{6D1452BA-5704-6445-8376-51D2BDCC2814}" dt="2024-04-25T14:42:54.122" v="378" actId="478"/>
          <ac:spMkLst>
            <pc:docMk/>
            <pc:sldMasterMk cId="0" sldId="2147483648"/>
            <ac:spMk id="1027" creationId="{AF0564FB-8FF7-461C-80E9-DCA5433B5EC8}"/>
          </ac:spMkLst>
        </pc:spChg>
        <pc:spChg chg="add del mod">
          <ac:chgData name="Manuela Stefanides" userId="b9213705-5acb-4cac-977e-119f15c817dc" providerId="ADAL" clId="{6D1452BA-5704-6445-8376-51D2BDCC2814}" dt="2024-04-25T14:42:47.953" v="375" actId="1076"/>
          <ac:spMkLst>
            <pc:docMk/>
            <pc:sldMasterMk cId="0" sldId="2147483648"/>
            <ac:spMk id="1030" creationId="{FA3ECB64-9080-D98D-15B5-9357698F2171}"/>
          </ac:spMkLst>
        </pc:spChg>
        <pc:picChg chg="add del mod">
          <ac:chgData name="Manuela Stefanides" userId="b9213705-5acb-4cac-977e-119f15c817dc" providerId="ADAL" clId="{6D1452BA-5704-6445-8376-51D2BDCC2814}" dt="2024-04-25T14:44:58.519" v="415" actId="21"/>
          <ac:picMkLst>
            <pc:docMk/>
            <pc:sldMasterMk cId="0" sldId="2147483648"/>
            <ac:picMk id="2" creationId="{5139A4E6-ADDD-CCC2-6729-69D174872510}"/>
          </ac:picMkLst>
        </pc:picChg>
        <pc:sldLayoutChg chg="addSp delSp modSp mod">
          <pc:chgData name="Manuela Stefanides" userId="b9213705-5acb-4cac-977e-119f15c817dc" providerId="ADAL" clId="{6D1452BA-5704-6445-8376-51D2BDCC2814}" dt="2024-04-25T14:54:49.238" v="503" actId="21"/>
          <pc:sldLayoutMkLst>
            <pc:docMk/>
            <pc:sldMasterMk cId="0" sldId="2147483648"/>
            <pc:sldLayoutMk cId="1543796946" sldId="2147485452"/>
          </pc:sldLayoutMkLst>
          <pc:spChg chg="del mod">
            <ac:chgData name="Manuela Stefanides" userId="b9213705-5acb-4cac-977e-119f15c817dc" providerId="ADAL" clId="{6D1452BA-5704-6445-8376-51D2BDCC2814}" dt="2024-04-25T14:43:40.592" v="405" actId="478"/>
            <ac:spMkLst>
              <pc:docMk/>
              <pc:sldMasterMk cId="0" sldId="2147483648"/>
              <pc:sldLayoutMk cId="1543796946" sldId="2147485452"/>
              <ac:spMk id="2" creationId="{00000000-0000-0000-0000-000000000000}"/>
            </ac:spMkLst>
          </pc:spChg>
          <pc:spChg chg="add del mod">
            <ac:chgData name="Manuela Stefanides" userId="b9213705-5acb-4cac-977e-119f15c817dc" providerId="ADAL" clId="{6D1452BA-5704-6445-8376-51D2BDCC2814}" dt="2024-04-25T14:43:16.481" v="400" actId="478"/>
            <ac:spMkLst>
              <pc:docMk/>
              <pc:sldMasterMk cId="0" sldId="2147483648"/>
              <pc:sldLayoutMk cId="1543796946" sldId="2147485452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4:41:02.933" v="329" actId="478"/>
            <ac:spMkLst>
              <pc:docMk/>
              <pc:sldMasterMk cId="0" sldId="2147483648"/>
              <pc:sldLayoutMk cId="1543796946" sldId="2147485452"/>
              <ac:spMk id="4" creationId="{C5691182-73F3-7607-7463-79B66587EDB4}"/>
            </ac:spMkLst>
          </pc:spChg>
          <pc:picChg chg="add mod">
            <ac:chgData name="Manuela Stefanides" userId="b9213705-5acb-4cac-977e-119f15c817dc" providerId="ADAL" clId="{6D1452BA-5704-6445-8376-51D2BDCC2814}" dt="2024-04-25T14:44:21.083" v="410" actId="14100"/>
            <ac:picMkLst>
              <pc:docMk/>
              <pc:sldMasterMk cId="0" sldId="2147483648"/>
              <pc:sldLayoutMk cId="1543796946" sldId="2147485452"/>
              <ac:picMk id="6" creationId="{1D5F14A7-8FFB-427B-AE84-F1942F0CA8FE}"/>
            </ac:picMkLst>
          </pc:picChg>
          <pc:picChg chg="add del mod">
            <ac:chgData name="Manuela Stefanides" userId="b9213705-5acb-4cac-977e-119f15c817dc" providerId="ADAL" clId="{6D1452BA-5704-6445-8376-51D2BDCC2814}" dt="2024-04-25T14:54:49.238" v="503" actId="21"/>
            <ac:picMkLst>
              <pc:docMk/>
              <pc:sldMasterMk cId="0" sldId="2147483648"/>
              <pc:sldLayoutMk cId="1543796946" sldId="2147485452"/>
              <ac:picMk id="7" creationId="{33C4638D-D3A6-1760-0F7E-CF4721C96462}"/>
            </ac:picMkLst>
          </pc:picChg>
          <pc:picChg chg="add mod">
            <ac:chgData name="Manuela Stefanides" userId="b9213705-5acb-4cac-977e-119f15c817dc" providerId="ADAL" clId="{6D1452BA-5704-6445-8376-51D2BDCC2814}" dt="2024-04-25T14:45:51.545" v="431" actId="1076"/>
            <ac:picMkLst>
              <pc:docMk/>
              <pc:sldMasterMk cId="0" sldId="2147483648"/>
              <pc:sldLayoutMk cId="1543796946" sldId="2147485452"/>
              <ac:picMk id="9" creationId="{8B379231-090B-1823-47B6-BFCEA5712E0F}"/>
            </ac:picMkLst>
          </pc:picChg>
        </pc:sldLayoutChg>
        <pc:sldLayoutChg chg="modSp add del">
          <pc:chgData name="Manuela Stefanides" userId="b9213705-5acb-4cac-977e-119f15c817dc" providerId="ADAL" clId="{6D1452BA-5704-6445-8376-51D2BDCC2814}" dt="2024-04-25T14:43:14.064" v="399" actId="2696"/>
          <pc:sldLayoutMkLst>
            <pc:docMk/>
            <pc:sldMasterMk cId="0" sldId="2147483648"/>
            <pc:sldLayoutMk cId="1181419244" sldId="2147485453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181419244" sldId="2147485453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181419244" sldId="2147485453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181419244" sldId="2147485453"/>
              <ac:spMk id="4" creationId="{AC57500B-5EB3-CE13-F918-33DF2F740F49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57" v="392" actId="2696"/>
          <pc:sldLayoutMkLst>
            <pc:docMk/>
            <pc:sldMasterMk cId="0" sldId="2147483648"/>
            <pc:sldLayoutMk cId="779125449" sldId="2147485454"/>
          </pc:sldLayoutMkLst>
          <pc:spChg chg="mod">
            <ac:chgData name="Manuela Stefanides" userId="b9213705-5acb-4cac-977e-119f15c817dc" providerId="ADAL" clId="{6D1452BA-5704-6445-8376-51D2BDCC2814}" dt="2024-04-25T14:42:52.756" v="377" actId="478"/>
            <ac:spMkLst>
              <pc:docMk/>
              <pc:sldMasterMk cId="0" sldId="2147483648"/>
              <pc:sldLayoutMk cId="779125449" sldId="2147485454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779125449" sldId="2147485454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779125449" sldId="2147485454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779125449" sldId="2147485454"/>
              <ac:spMk id="5" creationId="{88E455FC-3AD0-AA7F-11C9-DDEB49C467D2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60" v="394" actId="2696"/>
          <pc:sldLayoutMkLst>
            <pc:docMk/>
            <pc:sldMasterMk cId="0" sldId="2147483648"/>
            <pc:sldLayoutMk cId="1924258771" sldId="2147485455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924258771" sldId="2147485455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924258771" sldId="2147485455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924258771" sldId="2147485455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924258771" sldId="2147485455"/>
              <ac:spMk id="5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924258771" sldId="2147485455"/>
              <ac:spMk id="6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924258771" sldId="2147485455"/>
              <ac:spMk id="7" creationId="{43363599-9D14-C075-A6BB-84122E7F421D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63" v="398" actId="2696"/>
          <pc:sldLayoutMkLst>
            <pc:docMk/>
            <pc:sldMasterMk cId="0" sldId="2147483648"/>
            <pc:sldLayoutMk cId="1715303220" sldId="2147485456"/>
          </pc:sldLayoutMkLst>
          <pc:spChg chg="mod">
            <ac:chgData name="Manuela Stefanides" userId="b9213705-5acb-4cac-977e-119f15c817dc" providerId="ADAL" clId="{6D1452BA-5704-6445-8376-51D2BDCC2814}" dt="2024-04-25T14:42:52.756" v="377" actId="478"/>
            <ac:spMkLst>
              <pc:docMk/>
              <pc:sldMasterMk cId="0" sldId="2147483648"/>
              <pc:sldLayoutMk cId="1715303220" sldId="2147485456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715303220" sldId="2147485456"/>
              <ac:spMk id="3" creationId="{DA7D0E32-3A43-2E59-54C6-3CDC47D41CA0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59" v="393" actId="2696"/>
          <pc:sldLayoutMkLst>
            <pc:docMk/>
            <pc:sldMasterMk cId="0" sldId="2147483648"/>
            <pc:sldLayoutMk cId="1886351119" sldId="2147485457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1886351119" sldId="2147485457"/>
              <ac:spMk id="2" creationId="{2A88444E-AA90-2C1E-1D8E-DD62AB9B0403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62" v="396" actId="2696"/>
          <pc:sldLayoutMkLst>
            <pc:docMk/>
            <pc:sldMasterMk cId="0" sldId="2147483648"/>
            <pc:sldLayoutMk cId="3188955727" sldId="2147485458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188955727" sldId="2147485458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188955727" sldId="2147485458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188955727" sldId="2147485458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188955727" sldId="2147485458"/>
              <ac:spMk id="5" creationId="{68D585E4-F862-F86F-57FF-74BFE4E16A97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62" v="397" actId="2696"/>
          <pc:sldLayoutMkLst>
            <pc:docMk/>
            <pc:sldMasterMk cId="0" sldId="2147483648"/>
            <pc:sldLayoutMk cId="3743782664" sldId="2147485459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743782664" sldId="2147485459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743782664" sldId="2147485459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743782664" sldId="2147485459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743782664" sldId="2147485459"/>
              <ac:spMk id="5" creationId="{B1377284-9053-E3B7-B684-584C15D1EBD9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61" v="395" actId="2696"/>
          <pc:sldLayoutMkLst>
            <pc:docMk/>
            <pc:sldMasterMk cId="0" sldId="2147483648"/>
            <pc:sldLayoutMk cId="273171359" sldId="2147485460"/>
          </pc:sldLayoutMkLst>
          <pc:spChg chg="mod">
            <ac:chgData name="Manuela Stefanides" userId="b9213705-5acb-4cac-977e-119f15c817dc" providerId="ADAL" clId="{6D1452BA-5704-6445-8376-51D2BDCC2814}" dt="2024-04-25T14:42:52.756" v="377" actId="478"/>
            <ac:spMkLst>
              <pc:docMk/>
              <pc:sldMasterMk cId="0" sldId="2147483648"/>
              <pc:sldLayoutMk cId="273171359" sldId="2147485460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4:42:54.122" v="378" actId="478"/>
            <ac:spMkLst>
              <pc:docMk/>
              <pc:sldMasterMk cId="0" sldId="2147483648"/>
              <pc:sldLayoutMk cId="273171359" sldId="2147485460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273171359" sldId="2147485460"/>
              <ac:spMk id="4" creationId="{BCE73753-83CA-609E-BD85-00A9A9C4E212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14.051" v="391" actId="2696"/>
          <pc:sldLayoutMkLst>
            <pc:docMk/>
            <pc:sldMasterMk cId="0" sldId="2147483648"/>
            <pc:sldLayoutMk cId="2467806119" sldId="2147485461"/>
          </pc:sldLayoutMkLst>
          <pc:spChg chg="mod">
            <ac:chgData name="Manuela Stefanides" userId="b9213705-5acb-4cac-977e-119f15c817dc" providerId="ADAL" clId="{6D1452BA-5704-6445-8376-51D2BDCC2814}" dt="2024-04-25T14:42:52.756" v="377" actId="478"/>
            <ac:spMkLst>
              <pc:docMk/>
              <pc:sldMasterMk cId="0" sldId="2147483648"/>
              <pc:sldLayoutMk cId="2467806119" sldId="2147485461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2467806119" sldId="2147485461"/>
              <ac:spMk id="3" creationId="{5D3B8367-E083-ACDB-C5AF-6957BFBAE821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3.593" v="380" actId="2696"/>
          <pc:sldLayoutMkLst>
            <pc:docMk/>
            <pc:sldMasterMk cId="0" sldId="2147483648"/>
            <pc:sldLayoutMk cId="2973925539" sldId="2147485462"/>
          </pc:sldLayoutMkLst>
          <pc:spChg chg="mod">
            <ac:chgData name="Manuela Stefanides" userId="b9213705-5acb-4cac-977e-119f15c817dc" providerId="ADAL" clId="{6D1452BA-5704-6445-8376-51D2BDCC2814}" dt="2024-04-25T14:42:52.756" v="377" actId="478"/>
            <ac:spMkLst>
              <pc:docMk/>
              <pc:sldMasterMk cId="0" sldId="2147483648"/>
              <pc:sldLayoutMk cId="2973925539" sldId="2147485462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2973925539" sldId="2147485462"/>
              <ac:spMk id="3" creationId="{4EBF9940-F7CC-3840-222F-3040B489C943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2:59.172" v="379" actId="2696"/>
          <pc:sldLayoutMkLst>
            <pc:docMk/>
            <pc:sldMasterMk cId="0" sldId="2147483648"/>
            <pc:sldLayoutMk cId="3084194221" sldId="2147485474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3648"/>
              <pc:sldLayoutMk cId="3084194221" sldId="2147485474"/>
              <ac:spMk id="3074" creationId="{00000000-0000-0000-0000-000000000000}"/>
            </ac:spMkLst>
          </pc:spChg>
        </pc:sldLayoutChg>
        <pc:sldLayoutChg chg="addSp delSp modSp mod">
          <pc:chgData name="Manuela Stefanides" userId="b9213705-5acb-4cac-977e-119f15c817dc" providerId="ADAL" clId="{6D1452BA-5704-6445-8376-51D2BDCC2814}" dt="2024-04-25T14:45:15.636" v="420"/>
          <pc:sldLayoutMkLst>
            <pc:docMk/>
            <pc:sldMasterMk cId="0" sldId="2147483648"/>
            <pc:sldLayoutMk cId="1452017130" sldId="2147485475"/>
          </pc:sldLayoutMkLst>
          <pc:spChg chg="add del mod">
            <ac:chgData name="Manuela Stefanides" userId="b9213705-5acb-4cac-977e-119f15c817dc" providerId="ADAL" clId="{6D1452BA-5704-6445-8376-51D2BDCC2814}" dt="2024-04-25T14:43:43.795" v="406" actId="478"/>
            <ac:spMkLst>
              <pc:docMk/>
              <pc:sldMasterMk cId="0" sldId="2147483648"/>
              <pc:sldLayoutMk cId="1452017130" sldId="2147485475"/>
              <ac:spMk id="2" creationId="{00000000-0000-0000-0000-000000000000}"/>
            </ac:spMkLst>
          </pc:spChg>
          <pc:spChg chg="add del mod">
            <ac:chgData name="Manuela Stefanides" userId="b9213705-5acb-4cac-977e-119f15c817dc" providerId="ADAL" clId="{6D1452BA-5704-6445-8376-51D2BDCC2814}" dt="2024-04-25T14:43:43.795" v="406" actId="478"/>
            <ac:spMkLst>
              <pc:docMk/>
              <pc:sldMasterMk cId="0" sldId="2147483648"/>
              <pc:sldLayoutMk cId="1452017130" sldId="2147485475"/>
              <ac:spMk id="3" creationId="{00000000-0000-0000-0000-000000000000}"/>
            </ac:spMkLst>
          </pc:spChg>
          <pc:spChg chg="add del mod">
            <ac:chgData name="Manuela Stefanides" userId="b9213705-5acb-4cac-977e-119f15c817dc" providerId="ADAL" clId="{6D1452BA-5704-6445-8376-51D2BDCC2814}" dt="2024-04-25T14:43:43.795" v="406" actId="478"/>
            <ac:spMkLst>
              <pc:docMk/>
              <pc:sldMasterMk cId="0" sldId="2147483648"/>
              <pc:sldLayoutMk cId="1452017130" sldId="2147485475"/>
              <ac:spMk id="4" creationId="{4C65C566-37F9-6CF8-2E59-76A79BDAEA49}"/>
            </ac:spMkLst>
          </pc:spChg>
          <pc:spChg chg="add del mod">
            <ac:chgData name="Manuela Stefanides" userId="b9213705-5acb-4cac-977e-119f15c817dc" providerId="ADAL" clId="{6D1452BA-5704-6445-8376-51D2BDCC2814}" dt="2024-04-25T14:43:43.795" v="406" actId="478"/>
            <ac:spMkLst>
              <pc:docMk/>
              <pc:sldMasterMk cId="0" sldId="2147483648"/>
              <pc:sldLayoutMk cId="1452017130" sldId="2147485475"/>
              <ac:spMk id="5" creationId="{87F688FE-CCFC-FF92-1A1D-E2B75FD3C1CD}"/>
            </ac:spMkLst>
          </pc:spChg>
          <pc:spChg chg="add del mod">
            <ac:chgData name="Manuela Stefanides" userId="b9213705-5acb-4cac-977e-119f15c817dc" providerId="ADAL" clId="{6D1452BA-5704-6445-8376-51D2BDCC2814}" dt="2024-04-25T14:43:43.795" v="406" actId="478"/>
            <ac:spMkLst>
              <pc:docMk/>
              <pc:sldMasterMk cId="0" sldId="2147483648"/>
              <pc:sldLayoutMk cId="1452017130" sldId="2147485475"/>
              <ac:spMk id="6" creationId="{5ADCD102-483D-261C-6470-F005A81D5762}"/>
            </ac:spMkLst>
          </pc:spChg>
          <pc:picChg chg="add mod">
            <ac:chgData name="Manuela Stefanides" userId="b9213705-5acb-4cac-977e-119f15c817dc" providerId="ADAL" clId="{6D1452BA-5704-6445-8376-51D2BDCC2814}" dt="2024-04-25T14:45:15.636" v="420"/>
            <ac:picMkLst>
              <pc:docMk/>
              <pc:sldMasterMk cId="0" sldId="2147483648"/>
              <pc:sldLayoutMk cId="1452017130" sldId="2147485475"/>
              <ac:picMk id="7" creationId="{DC625509-18D6-7E47-7BF6-3018F1ADC60C}"/>
            </ac:picMkLst>
          </pc:picChg>
        </pc:sldLayoutChg>
        <pc:sldLayoutChg chg="addSp modSp add mod replId modTransition">
          <pc:chgData name="Manuela Stefanides" userId="b9213705-5acb-4cac-977e-119f15c817dc" providerId="ADAL" clId="{6D1452BA-5704-6445-8376-51D2BDCC2814}" dt="2024-04-25T14:47:46.549" v="459" actId="1076"/>
          <pc:sldLayoutMkLst>
            <pc:docMk/>
            <pc:sldMasterMk cId="0" sldId="2147483648"/>
            <pc:sldLayoutMk cId="1180997259" sldId="2147485478"/>
          </pc:sldLayoutMkLst>
          <pc:spChg chg="mod">
            <ac:chgData name="Manuela Stefanides" userId="b9213705-5acb-4cac-977e-119f15c817dc" providerId="ADAL" clId="{6D1452BA-5704-6445-8376-51D2BDCC2814}" dt="2024-04-25T14:47:46.549" v="459" actId="1076"/>
            <ac:spMkLst>
              <pc:docMk/>
              <pc:sldMasterMk cId="0" sldId="2147483648"/>
              <pc:sldLayoutMk cId="1180997259" sldId="2147485478"/>
              <ac:spMk id="2" creationId="{00000000-0000-0000-0000-000000000000}"/>
            </ac:spMkLst>
          </pc:spChg>
          <pc:spChg chg="add mod">
            <ac:chgData name="Manuela Stefanides" userId="b9213705-5acb-4cac-977e-119f15c817dc" providerId="ADAL" clId="{6D1452BA-5704-6445-8376-51D2BDCC2814}" dt="2024-04-25T14:43:37.247" v="404"/>
            <ac:spMkLst>
              <pc:docMk/>
              <pc:sldMasterMk cId="0" sldId="2147483648"/>
              <pc:sldLayoutMk cId="1180997259" sldId="2147485478"/>
              <ac:spMk id="3" creationId="{D0422A5B-3157-5861-2DC6-9020A45E0058}"/>
            </ac:spMkLst>
          </pc:spChg>
          <pc:picChg chg="add mod">
            <ac:chgData name="Manuela Stefanides" userId="b9213705-5acb-4cac-977e-119f15c817dc" providerId="ADAL" clId="{6D1452BA-5704-6445-8376-51D2BDCC2814}" dt="2024-04-25T14:45:03.467" v="416"/>
            <ac:picMkLst>
              <pc:docMk/>
              <pc:sldMasterMk cId="0" sldId="2147483648"/>
              <pc:sldLayoutMk cId="1180997259" sldId="2147485478"/>
              <ac:picMk id="5" creationId="{7BEB47E4-E831-4933-ABD5-738BE76D2672}"/>
            </ac:picMkLst>
          </pc:picChg>
        </pc:sldLayoutChg>
        <pc:sldLayoutChg chg="modSp add mod modTransition">
          <pc:chgData name="Manuela Stefanides" userId="b9213705-5acb-4cac-977e-119f15c817dc" providerId="ADAL" clId="{6D1452BA-5704-6445-8376-51D2BDCC2814}" dt="2024-04-25T14:45:24.104" v="424" actId="1076"/>
          <pc:sldLayoutMkLst>
            <pc:docMk/>
            <pc:sldMasterMk cId="0" sldId="2147483648"/>
            <pc:sldLayoutMk cId="566041803" sldId="2147485479"/>
          </pc:sldLayoutMkLst>
          <pc:picChg chg="mod">
            <ac:chgData name="Manuela Stefanides" userId="b9213705-5acb-4cac-977e-119f15c817dc" providerId="ADAL" clId="{6D1452BA-5704-6445-8376-51D2BDCC2814}" dt="2024-04-25T14:45:24.104" v="424" actId="1076"/>
            <ac:picMkLst>
              <pc:docMk/>
              <pc:sldMasterMk cId="0" sldId="2147483648"/>
              <pc:sldLayoutMk cId="566041803" sldId="2147485479"/>
              <ac:picMk id="7" creationId="{DC625509-18D6-7E47-7BF6-3018F1ADC60C}"/>
            </ac:picMkLst>
          </pc:picChg>
        </pc:sldLayoutChg>
      </pc:sldMasterChg>
      <pc:sldMasterChg chg="delSp modSp addSldLayout delSldLayout modSldLayout">
        <pc:chgData name="Manuela Stefanides" userId="b9213705-5acb-4cac-977e-119f15c817dc" providerId="ADAL" clId="{6D1452BA-5704-6445-8376-51D2BDCC2814}" dt="2024-04-25T14:43:08.309" v="390" actId="2696"/>
        <pc:sldMasterMkLst>
          <pc:docMk/>
          <pc:sldMasterMk cId="0" sldId="2147484549"/>
        </pc:sldMasterMkLst>
        <pc:spChg chg="del mod">
          <ac:chgData name="Manuela Stefanides" userId="b9213705-5acb-4cac-977e-119f15c817dc" providerId="ADAL" clId="{6D1452BA-5704-6445-8376-51D2BDCC2814}" dt="2024-04-25T13:12:19.519" v="260" actId="478"/>
          <ac:spMkLst>
            <pc:docMk/>
            <pc:sldMasterMk cId="0" sldId="2147484549"/>
            <ac:spMk id="4" creationId="{6FCB9D25-5587-B027-014B-ED489E778E7F}"/>
          </ac:spMkLst>
        </pc:spChg>
        <pc:spChg chg="del mod">
          <ac:chgData name="Manuela Stefanides" userId="b9213705-5acb-4cac-977e-119f15c817dc" providerId="ADAL" clId="{6D1452BA-5704-6445-8376-51D2BDCC2814}" dt="2024-04-25T13:12:19.519" v="260" actId="478"/>
          <ac:spMkLst>
            <pc:docMk/>
            <pc:sldMasterMk cId="0" sldId="2147484549"/>
            <ac:spMk id="5" creationId="{428FB19C-C41B-1D98-54B7-122E1E2DFBAE}"/>
          </ac:spMkLst>
        </pc:spChg>
        <pc:spChg chg="del mod">
          <ac:chgData name="Manuela Stefanides" userId="b9213705-5acb-4cac-977e-119f15c817dc" providerId="ADAL" clId="{6D1452BA-5704-6445-8376-51D2BDCC2814}" dt="2024-04-25T13:12:19.519" v="260" actId="478"/>
          <ac:spMkLst>
            <pc:docMk/>
            <pc:sldMasterMk cId="0" sldId="2147484549"/>
            <ac:spMk id="6" creationId="{0E7CD61A-8096-FDEF-DD57-A21126CDBC1F}"/>
          </ac:spMkLst>
        </pc:spChg>
        <pc:spChg chg="del mod">
          <ac:chgData name="Manuela Stefanides" userId="b9213705-5acb-4cac-977e-119f15c817dc" providerId="ADAL" clId="{6D1452BA-5704-6445-8376-51D2BDCC2814}" dt="2024-04-25T13:12:19.519" v="260" actId="478"/>
          <ac:spMkLst>
            <pc:docMk/>
            <pc:sldMasterMk cId="0" sldId="2147484549"/>
            <ac:spMk id="2050" creationId="{065D212F-617B-69B4-F30E-E40988269551}"/>
          </ac:spMkLst>
        </pc:spChg>
        <pc:spChg chg="del mod">
          <ac:chgData name="Manuela Stefanides" userId="b9213705-5acb-4cac-977e-119f15c817dc" providerId="ADAL" clId="{6D1452BA-5704-6445-8376-51D2BDCC2814}" dt="2024-04-25T13:12:19.519" v="260" actId="478"/>
          <ac:spMkLst>
            <pc:docMk/>
            <pc:sldMasterMk cId="0" sldId="2147484549"/>
            <ac:spMk id="2051" creationId="{B742267E-8446-DD37-49F3-AB2B9DEBFC91}"/>
          </ac:spMkLst>
        </pc:spChg>
        <pc:sldLayoutChg chg="delSp modSp mod">
          <pc:chgData name="Manuela Stefanides" userId="b9213705-5acb-4cac-977e-119f15c817dc" providerId="ADAL" clId="{6D1452BA-5704-6445-8376-51D2BDCC2814}" dt="2024-04-25T13:12:23.382" v="261" actId="478"/>
          <pc:sldLayoutMkLst>
            <pc:docMk/>
            <pc:sldMasterMk cId="0" sldId="2147484549"/>
            <pc:sldLayoutMk cId="3118586419" sldId="2147485463"/>
          </pc:sldLayoutMkLst>
          <pc:spChg chg="del mod">
            <ac:chgData name="Manuela Stefanides" userId="b9213705-5acb-4cac-977e-119f15c817dc" providerId="ADAL" clId="{6D1452BA-5704-6445-8376-51D2BDCC2814}" dt="2024-04-25T13:12:23.382" v="261" actId="478"/>
            <ac:spMkLst>
              <pc:docMk/>
              <pc:sldMasterMk cId="0" sldId="2147484549"/>
              <pc:sldLayoutMk cId="3118586419" sldId="2147485463"/>
              <ac:spMk id="2" creationId="{00000000-0000-0000-0000-000000000000}"/>
            </ac:spMkLst>
          </pc:spChg>
          <pc:spChg chg="del mod">
            <ac:chgData name="Manuela Stefanides" userId="b9213705-5acb-4cac-977e-119f15c817dc" providerId="ADAL" clId="{6D1452BA-5704-6445-8376-51D2BDCC2814}" dt="2024-04-25T13:12:23.382" v="261" actId="478"/>
            <ac:spMkLst>
              <pc:docMk/>
              <pc:sldMasterMk cId="0" sldId="2147484549"/>
              <pc:sldLayoutMk cId="3118586419" sldId="2147485463"/>
              <ac:spMk id="3" creationId="{00000000-0000-0000-0000-000000000000}"/>
            </ac:spMkLst>
          </pc:spChg>
          <pc:spChg chg="del mod">
            <ac:chgData name="Manuela Stefanides" userId="b9213705-5acb-4cac-977e-119f15c817dc" providerId="ADAL" clId="{6D1452BA-5704-6445-8376-51D2BDCC2814}" dt="2024-04-25T13:12:23.382" v="261" actId="478"/>
            <ac:spMkLst>
              <pc:docMk/>
              <pc:sldMasterMk cId="0" sldId="2147484549"/>
              <pc:sldLayoutMk cId="3118586419" sldId="2147485463"/>
              <ac:spMk id="4" creationId="{DDBA891F-ED76-7200-5748-D6C5A9504216}"/>
            </ac:spMkLst>
          </pc:spChg>
          <pc:spChg chg="del mod">
            <ac:chgData name="Manuela Stefanides" userId="b9213705-5acb-4cac-977e-119f15c817dc" providerId="ADAL" clId="{6D1452BA-5704-6445-8376-51D2BDCC2814}" dt="2024-04-25T13:12:23.382" v="261" actId="478"/>
            <ac:spMkLst>
              <pc:docMk/>
              <pc:sldMasterMk cId="0" sldId="2147484549"/>
              <pc:sldLayoutMk cId="3118586419" sldId="2147485463"/>
              <ac:spMk id="5" creationId="{1A0BFC16-AFF8-D8E3-C006-DA451164F6B2}"/>
            </ac:spMkLst>
          </pc:spChg>
          <pc:spChg chg="del mod">
            <ac:chgData name="Manuela Stefanides" userId="b9213705-5acb-4cac-977e-119f15c817dc" providerId="ADAL" clId="{6D1452BA-5704-6445-8376-51D2BDCC2814}" dt="2024-04-25T13:12:23.382" v="261" actId="478"/>
            <ac:spMkLst>
              <pc:docMk/>
              <pc:sldMasterMk cId="0" sldId="2147484549"/>
              <pc:sldLayoutMk cId="3118586419" sldId="2147485463"/>
              <ac:spMk id="6" creationId="{0D4F3088-0F7D-7DEF-215A-7BF473C5BAF9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281" v="381" actId="2696"/>
          <pc:sldLayoutMkLst>
            <pc:docMk/>
            <pc:sldMasterMk cId="0" sldId="2147484549"/>
            <pc:sldLayoutMk cId="3289100370" sldId="2147485464"/>
          </pc:sldLayoutMkLst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89100370" sldId="2147485464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89100370" sldId="2147485464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89100370" sldId="2147485464"/>
              <ac:spMk id="4" creationId="{F64F71D4-8C1A-5F34-44A5-683D1CABB74D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89100370" sldId="2147485464"/>
              <ac:spMk id="5" creationId="{1D690C4A-F55A-F28F-B584-A1C7F5D8FAFB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89100370" sldId="2147485464"/>
              <ac:spMk id="6" creationId="{6ABAC473-DC32-0F8A-44DB-D56EE5A3DFCB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291" v="386" actId="2696"/>
          <pc:sldLayoutMkLst>
            <pc:docMk/>
            <pc:sldMasterMk cId="0" sldId="2147484549"/>
            <pc:sldLayoutMk cId="483405835" sldId="2147485465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483405835" sldId="2147485465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483405835" sldId="2147485465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483405835" sldId="2147485465"/>
              <ac:spMk id="4" creationId="{4BD406AB-FD8C-5976-4DA6-49D05DAA0383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483405835" sldId="2147485465"/>
              <ac:spMk id="5" creationId="{5DBA56C4-B61A-F370-1384-90D07DF54A98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483405835" sldId="2147485465"/>
              <ac:spMk id="6" creationId="{9C376762-160E-F011-74F2-9CBCEC2DB045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289" v="383" actId="2696"/>
          <pc:sldLayoutMkLst>
            <pc:docMk/>
            <pc:sldMasterMk cId="0" sldId="2147484549"/>
            <pc:sldLayoutMk cId="806394515" sldId="2147485466"/>
          </pc:sldLayoutMkLst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06394515" sldId="2147485466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806394515" sldId="2147485466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806394515" sldId="2147485466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06394515" sldId="2147485466"/>
              <ac:spMk id="5" creationId="{DF23E34A-893E-75FE-ECB1-AEFB797C735D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06394515" sldId="2147485466"/>
              <ac:spMk id="6" creationId="{4A1CE98B-B909-EB00-4088-519B36F7D931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06394515" sldId="2147485466"/>
              <ac:spMk id="7" creationId="{EC18B058-6DC7-DD4D-9C44-3C92A5FEEC8A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309" v="390" actId="2696"/>
          <pc:sldLayoutMkLst>
            <pc:docMk/>
            <pc:sldMasterMk cId="0" sldId="2147484549"/>
            <pc:sldLayoutMk cId="1883130827" sldId="2147485467"/>
          </pc:sldLayoutMkLst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883130827" sldId="2147485467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1883130827" sldId="2147485467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1883130827" sldId="2147485467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1883130827" sldId="2147485467"/>
              <ac:spMk id="5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1883130827" sldId="2147485467"/>
              <ac:spMk id="6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883130827" sldId="2147485467"/>
              <ac:spMk id="7" creationId="{A8671624-BE87-3987-F9F7-FDCF16C0A081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883130827" sldId="2147485467"/>
              <ac:spMk id="8" creationId="{D323828E-0689-5B3A-7132-3F2D4417A7D5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883130827" sldId="2147485467"/>
              <ac:spMk id="9" creationId="{E5155649-A449-C258-94F2-A0AF2FC091AE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308" v="388" actId="2696"/>
          <pc:sldLayoutMkLst>
            <pc:docMk/>
            <pc:sldMasterMk cId="0" sldId="2147484549"/>
            <pc:sldLayoutMk cId="876550747" sldId="2147485468"/>
          </pc:sldLayoutMkLst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76550747" sldId="2147485468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76550747" sldId="2147485468"/>
              <ac:spMk id="3" creationId="{356BAA24-5686-EF12-63BA-91A31D75C71E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76550747" sldId="2147485468"/>
              <ac:spMk id="4" creationId="{19BB8EF1-C37E-C8EE-27D0-200CBA4CA9CF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876550747" sldId="2147485468"/>
              <ac:spMk id="5" creationId="{E6C32119-4F68-2566-C550-15603944C51A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308" v="389" actId="2696"/>
          <pc:sldLayoutMkLst>
            <pc:docMk/>
            <pc:sldMasterMk cId="0" sldId="2147484549"/>
            <pc:sldLayoutMk cId="3258764704" sldId="2147485469"/>
          </pc:sldLayoutMkLst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58764704" sldId="2147485469"/>
              <ac:spMk id="2" creationId="{778EB7B1-4175-6DEA-78EE-F740F42533E9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58764704" sldId="2147485469"/>
              <ac:spMk id="3" creationId="{98AF66B9-0446-81A5-5943-DDAC4FC27821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258764704" sldId="2147485469"/>
              <ac:spMk id="4" creationId="{FF45278E-0629-6466-0991-BFACDF01CDD6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289" v="382" actId="2696"/>
          <pc:sldLayoutMkLst>
            <pc:docMk/>
            <pc:sldMasterMk cId="0" sldId="2147484549"/>
            <pc:sldLayoutMk cId="3590686385" sldId="2147485470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3590686385" sldId="2147485470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3590686385" sldId="2147485470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3590686385" sldId="2147485470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590686385" sldId="2147485470"/>
              <ac:spMk id="5" creationId="{D6833F58-451D-C8D7-3441-7B66948F5F08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590686385" sldId="2147485470"/>
              <ac:spMk id="6" creationId="{91E0CB8D-F3EE-E56F-A391-F1C2021E2F4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590686385" sldId="2147485470"/>
              <ac:spMk id="7" creationId="{C1297791-0D1F-1C53-9C44-8447672C2D51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307" v="387" actId="2696"/>
          <pc:sldLayoutMkLst>
            <pc:docMk/>
            <pc:sldMasterMk cId="0" sldId="2147484549"/>
            <pc:sldLayoutMk cId="3722522573" sldId="2147485471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3722522573" sldId="2147485471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3722522573" sldId="2147485471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3722522573" sldId="2147485471"/>
              <ac:spMk id="4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722522573" sldId="2147485471"/>
              <ac:spMk id="5" creationId="{6C72577B-2292-1AC7-B3E0-E116D0E58779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722522573" sldId="2147485471"/>
              <ac:spMk id="6" creationId="{E6A64F28-18DE-EB5A-7C26-8F3254CA02BB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3722522573" sldId="2147485471"/>
              <ac:spMk id="7" creationId="{086508BD-FDEF-528C-C4B8-D59FEF8809E2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291" v="385" actId="2696"/>
          <pc:sldLayoutMkLst>
            <pc:docMk/>
            <pc:sldMasterMk cId="0" sldId="2147484549"/>
            <pc:sldLayoutMk cId="2693484999" sldId="2147485472"/>
          </pc:sldLayoutMkLst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2693484999" sldId="2147485472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2693484999" sldId="2147485472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2693484999" sldId="2147485472"/>
              <ac:spMk id="4" creationId="{96A0A1EF-71D5-6592-4DDC-57A02E89F947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2693484999" sldId="2147485472"/>
              <ac:spMk id="5" creationId="{110FFAED-02E8-DFEF-986A-3EDA5BCD5149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2693484999" sldId="2147485472"/>
              <ac:spMk id="6" creationId="{ED8546B8-2CF2-48AD-CCA9-075994850675}"/>
            </ac:spMkLst>
          </pc:spChg>
        </pc:sldLayoutChg>
        <pc:sldLayoutChg chg="modSp add del">
          <pc:chgData name="Manuela Stefanides" userId="b9213705-5acb-4cac-977e-119f15c817dc" providerId="ADAL" clId="{6D1452BA-5704-6445-8376-51D2BDCC2814}" dt="2024-04-25T14:43:08.290" v="384" actId="2696"/>
          <pc:sldLayoutMkLst>
            <pc:docMk/>
            <pc:sldMasterMk cId="0" sldId="2147484549"/>
            <pc:sldLayoutMk cId="1438573821" sldId="2147485473"/>
          </pc:sldLayoutMkLst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1438573821" sldId="2147485473"/>
              <ac:spMk id="2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2:51:37.618" v="8"/>
            <ac:spMkLst>
              <pc:docMk/>
              <pc:sldMasterMk cId="0" sldId="2147484549"/>
              <pc:sldLayoutMk cId="1438573821" sldId="2147485473"/>
              <ac:spMk id="3" creationId="{00000000-0000-0000-0000-000000000000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438573821" sldId="2147485473"/>
              <ac:spMk id="4" creationId="{18B056ED-5A73-D063-9EAE-CAFC87A28DAE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438573821" sldId="2147485473"/>
              <ac:spMk id="5" creationId="{9AC1C11F-0A58-9DC9-A395-ADBF09D63529}"/>
            </ac:spMkLst>
          </pc:spChg>
          <pc:spChg chg="mod">
            <ac:chgData name="Manuela Stefanides" userId="b9213705-5acb-4cac-977e-119f15c817dc" providerId="ADAL" clId="{6D1452BA-5704-6445-8376-51D2BDCC2814}" dt="2024-04-25T13:12:19.519" v="260" actId="478"/>
            <ac:spMkLst>
              <pc:docMk/>
              <pc:sldMasterMk cId="0" sldId="2147484549"/>
              <pc:sldLayoutMk cId="1438573821" sldId="2147485473"/>
              <ac:spMk id="6" creationId="{4F1C285E-C4E2-40C1-8CD4-2E8C1E38455E}"/>
            </ac:spMkLst>
          </pc:spChg>
        </pc:sldLayoutChg>
      </pc:sldMasterChg>
      <pc:sldMasterChg chg="add del mod addSldLayout delSldLayout modSldLayout">
        <pc:chgData name="Manuela Stefanides" userId="b9213705-5acb-4cac-977e-119f15c817dc" providerId="ADAL" clId="{6D1452BA-5704-6445-8376-51D2BDCC2814}" dt="2024-04-25T14:45:27.521" v="426" actId="2696"/>
        <pc:sldMasterMkLst>
          <pc:docMk/>
          <pc:sldMasterMk cId="1868196818" sldId="2147485476"/>
        </pc:sldMasterMkLst>
        <pc:sldLayoutChg chg="add del mod replId">
          <pc:chgData name="Manuela Stefanides" userId="b9213705-5acb-4cac-977e-119f15c817dc" providerId="ADAL" clId="{6D1452BA-5704-6445-8376-51D2BDCC2814}" dt="2024-04-25T14:45:27.520" v="425" actId="2696"/>
          <pc:sldLayoutMkLst>
            <pc:docMk/>
            <pc:sldMasterMk cId="1868196818" sldId="2147485476"/>
            <pc:sldLayoutMk cId="1985962485" sldId="2147485477"/>
          </pc:sldLayoutMkLst>
        </pc:sldLayoutChg>
      </pc:sldMasterChg>
      <pc:sldMasterChg chg="addSp delSp add del mod addSldLayout delSldLayout modSldLayout">
        <pc:chgData name="Manuela Stefanides" userId="b9213705-5acb-4cac-977e-119f15c817dc" providerId="ADAL" clId="{6D1452BA-5704-6445-8376-51D2BDCC2814}" dt="2024-04-25T14:41:49.647" v="340" actId="2890"/>
        <pc:sldMasterMkLst>
          <pc:docMk/>
          <pc:sldMasterMk cId="3278656906" sldId="2147485476"/>
        </pc:sldMasterMkLst>
        <pc:picChg chg="add del">
          <ac:chgData name="Manuela Stefanides" userId="b9213705-5acb-4cac-977e-119f15c817dc" providerId="ADAL" clId="{6D1452BA-5704-6445-8376-51D2BDCC2814}" dt="2024-04-25T14:41:49.110" v="339" actId="478"/>
          <ac:picMkLst>
            <pc:docMk/>
            <pc:sldMasterMk cId="3278656906" sldId="2147485476"/>
            <ac:picMk id="1026" creationId="{F3906EB8-8089-F18E-0041-B9AE25431B20}"/>
          </ac:picMkLst>
        </pc:picChg>
        <pc:sldLayoutChg chg="add del mod replId">
          <pc:chgData name="Manuela Stefanides" userId="b9213705-5acb-4cac-977e-119f15c817dc" providerId="ADAL" clId="{6D1452BA-5704-6445-8376-51D2BDCC2814}" dt="2024-04-25T14:41:49.647" v="340" actId="2890"/>
          <pc:sldLayoutMkLst>
            <pc:docMk/>
            <pc:sldMasterMk cId="3278656906" sldId="2147485476"/>
            <pc:sldLayoutMk cId="2163004097" sldId="214748547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0CADED-41EC-35E5-59C6-67B9563210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b="1">
              <a:latin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D16E2-7472-027E-AEE8-05E418E45E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1338" y="0"/>
            <a:ext cx="4303712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8CF61EE1-B86B-40AE-9A34-65D939B0ACAB}" type="datetime1">
              <a:rPr lang="en-US" altLang="en-US" b="1">
                <a:latin typeface="Calibri" panose="020F0502020204030204" pitchFamily="34" charset="0"/>
              </a:rPr>
              <a:pPr>
                <a:defRPr/>
              </a:pPr>
              <a:t>4/26/2024</a:t>
            </a:fld>
            <a:endParaRPr lang="en-US" altLang="en-US" b="1">
              <a:latin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0BAEB-1D9C-DE60-2465-EB157A1F9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b="1">
              <a:latin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3E8C0-B651-0EF5-7CF1-D7D38B62E7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1338" y="6456363"/>
            <a:ext cx="4303712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D57E84-9725-4FE4-B541-4C9392255B1F}" type="slidenum">
              <a:rPr lang="en-US" altLang="en-US" b="1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b="1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877BBDC-1800-D5BB-3356-F342FB17748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 i="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A28FDAD-023D-0AF7-7C60-599FAECDD2F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621338" y="0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14B0B66-CE72-4239-8C9B-E0CB73AACD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0210589C-D70D-84F9-EED3-B06BE63DE9F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28975"/>
            <a:ext cx="7939088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/>
              <a:t>Textmasterformate durch Klicken bearbeiten</a:t>
            </a:r>
          </a:p>
          <a:p>
            <a:pPr lvl="1"/>
            <a:r>
              <a:rPr lang="de-DE" altLang="en-US" noProof="0"/>
              <a:t>Zweite Ebene</a:t>
            </a:r>
          </a:p>
          <a:p>
            <a:pPr lvl="2"/>
            <a:r>
              <a:rPr lang="de-DE" altLang="en-US" noProof="0"/>
              <a:t>Dritte Ebene</a:t>
            </a:r>
          </a:p>
          <a:p>
            <a:pPr lvl="3"/>
            <a:r>
              <a:rPr lang="de-DE" altLang="en-US" noProof="0"/>
              <a:t>Vierte Ebene</a:t>
            </a:r>
          </a:p>
          <a:p>
            <a:pPr lvl="4"/>
            <a:r>
              <a:rPr lang="de-DE" altLang="en-US" noProof="0"/>
              <a:t>Fünfte Ebene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0740DAE4-76A9-A86B-A9CD-413977E44D7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1" i="0"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AF345DC-C367-22DD-BFA4-0314564D20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338" y="6456363"/>
            <a:ext cx="4303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1" i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BB6FE23-A8E9-4191-8F72-25E611F86D3C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b="1" i="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Calibri" panose="020F0502020204030204" pitchFamily="34" charset="0"/>
      </a:defRPr>
    </a:lvl1pPr>
    <a:lvl2pPr marL="511175" algn="l" rtl="0" eaLnBrk="0" fontAlgn="base" hangingPunct="0">
      <a:spcBef>
        <a:spcPct val="30000"/>
      </a:spcBef>
      <a:spcAft>
        <a:spcPct val="0"/>
      </a:spcAft>
      <a:defRPr sz="1300" b="1" i="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Calibri" panose="020F0502020204030204" pitchFamily="34" charset="0"/>
      </a:defRPr>
    </a:lvl2pPr>
    <a:lvl3pPr marL="1022350" algn="l" rtl="0" eaLnBrk="0" fontAlgn="base" hangingPunct="0">
      <a:spcBef>
        <a:spcPct val="30000"/>
      </a:spcBef>
      <a:spcAft>
        <a:spcPct val="0"/>
      </a:spcAft>
      <a:defRPr sz="1300" b="1" i="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Calibri" panose="020F0502020204030204" pitchFamily="34" charset="0"/>
      </a:defRPr>
    </a:lvl3pPr>
    <a:lvl4pPr marL="1535113" algn="l" rtl="0" eaLnBrk="0" fontAlgn="base" hangingPunct="0">
      <a:spcBef>
        <a:spcPct val="30000"/>
      </a:spcBef>
      <a:spcAft>
        <a:spcPct val="0"/>
      </a:spcAft>
      <a:defRPr sz="1300" b="1" i="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Calibri" panose="020F0502020204030204" pitchFamily="34" charset="0"/>
      </a:defRPr>
    </a:lvl4pPr>
    <a:lvl5pPr marL="2046288" algn="l" rtl="0" eaLnBrk="0" fontAlgn="base" hangingPunct="0">
      <a:spcBef>
        <a:spcPct val="30000"/>
      </a:spcBef>
      <a:spcAft>
        <a:spcPct val="0"/>
      </a:spcAft>
      <a:defRPr sz="1300" b="1" i="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Calibri" panose="020F0502020204030204" pitchFamily="34" charset="0"/>
      </a:defRPr>
    </a:lvl5pPr>
    <a:lvl6pPr marL="2558807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0568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2330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4092" algn="l" defTabSz="102352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6F6DDA07-E02B-28CE-2FFA-8EEC706FB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AEA637E-8F24-2D62-64D9-5A1C2F89C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24BD7F9F-7092-4630-36E3-603B130BE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4CC0610-C88F-4347-8477-063DE6184D27}" type="slidenum">
              <a:rPr lang="en-US" altLang="en-US" sz="1200" smtClean="0">
                <a:latin typeface="Calibri" panose="020F0502020204030204" pitchFamily="34" charset="0"/>
              </a:rPr>
              <a:pPr/>
              <a:t>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B6FE23-A8E9-4191-8F72-25E611F86D3C}" type="slidenum">
              <a:rPr lang="de-DE" altLang="en-US" smtClean="0"/>
              <a:pPr>
                <a:defRPr/>
              </a:pPr>
              <a:t>24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79744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6F6DDA07-E02B-28CE-2FFA-8EEC706FB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0AEA637E-8F24-2D62-64D9-5A1C2F89C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24BD7F9F-7092-4630-36E3-603B130BE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4CC0610-C88F-4347-8477-063DE6184D27}" type="slidenum">
              <a:rPr lang="en-US" altLang="en-US" sz="1200" smtClean="0">
                <a:latin typeface="Calibri" panose="020F0502020204030204" pitchFamily="34" charset="0"/>
              </a:rPr>
              <a:pPr/>
              <a:t>33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83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5691182-73F3-7607-7463-79B66587EDB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CE33A7D-4F1C-4B2F-AEFD-50AA3F605FBE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pic>
        <p:nvPicPr>
          <p:cNvPr id="6" name="Picture 5" descr="A close-up of a globe&#10;&#10;Description automatically generated">
            <a:extLst>
              <a:ext uri="{FF2B5EF4-FFF2-40B4-BE49-F238E27FC236}">
                <a16:creationId xmlns:a16="http://schemas.microsoft.com/office/drawing/2014/main" id="{1D5F14A7-8FFB-427B-AE84-F1942F0CA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8B379231-090B-1823-47B6-BFCEA5712E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921" y="399610"/>
            <a:ext cx="2676156" cy="6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96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54" y="318614"/>
            <a:ext cx="10349527" cy="484187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0872A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691182-73F3-7607-7463-79B66587EDB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DCE33A7D-4F1C-4B2F-AEFD-50AA3F605FBE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422A5B-3157-5861-2DC6-9020A45E0058}"/>
              </a:ext>
            </a:extLst>
          </p:cNvPr>
          <p:cNvSpPr/>
          <p:nvPr userDrawn="1"/>
        </p:nvSpPr>
        <p:spPr>
          <a:xfrm>
            <a:off x="196554" y="802801"/>
            <a:ext cx="11767558" cy="45719"/>
          </a:xfrm>
          <a:prstGeom prst="rect">
            <a:avLst/>
          </a:prstGeom>
          <a:solidFill>
            <a:srgbClr val="087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b="1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7BEB47E4-E831-4933-ABD5-738BE76D26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056" y="330995"/>
            <a:ext cx="12790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99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DC625509-18D6-7E47-7BF6-3018F1ADC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056" y="330995"/>
            <a:ext cx="12790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017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DC625509-18D6-7E47-7BF6-3018F1ADC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30" y="330995"/>
            <a:ext cx="2544940" cy="6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4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>
            <a:extLst>
              <a:ext uri="{FF2B5EF4-FFF2-40B4-BE49-F238E27FC236}">
                <a16:creationId xmlns:a16="http://schemas.microsoft.com/office/drawing/2014/main" id="{FA3ECB64-9080-D98D-15B5-9357698F217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79699" y="6403975"/>
            <a:ext cx="9588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 i="0">
                <a:solidFill>
                  <a:srgbClr val="64646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440EC15-01EE-4AA7-973F-0FFA65960B2B}" type="slidenum">
              <a:rPr lang="de-DE" altLang="en-US" smtClean="0"/>
              <a:pPr>
                <a:defRPr/>
              </a:pPr>
              <a:t>‹#›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52" r:id="rId1"/>
    <p:sldLayoutId id="2147485478" r:id="rId2"/>
    <p:sldLayoutId id="2147485475" r:id="rId3"/>
    <p:sldLayoutId id="2147485479" r:id="rId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 i="0">
          <a:solidFill>
            <a:srgbClr val="0872A6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0872A6"/>
          </a:solidFill>
          <a:latin typeface="ITC Avant Garde Gothic" charset="0"/>
          <a:ea typeface="MS PGothic" panose="020B0600070205080204" pitchFamily="34" charset="-128"/>
          <a:cs typeface="Arial" charset="0"/>
        </a:defRPr>
      </a:lvl5pPr>
      <a:lvl6pPr marL="511761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6pPr>
      <a:lvl7pPr marL="1023523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7pPr>
      <a:lvl8pPr marL="1535285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8pPr>
      <a:lvl9pPr marL="2047046" algn="l" rtl="0" fontAlgn="base">
        <a:spcBef>
          <a:spcPct val="0"/>
        </a:spcBef>
        <a:spcAft>
          <a:spcPct val="0"/>
        </a:spcAft>
        <a:defRPr sz="2700" b="1">
          <a:solidFill>
            <a:srgbClr val="E10019"/>
          </a:solidFill>
          <a:latin typeface="Arial" charset="0"/>
          <a:cs typeface="Arial" charset="0"/>
        </a:defRPr>
      </a:lvl9pPr>
    </p:titleStyle>
    <p:bodyStyle>
      <a:lvl1pPr marL="382588" indent="-3825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har char="•"/>
        <a:defRPr sz="1600" b="1" i="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marL="830263" indent="-319088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600" b="1" i="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2pPr>
      <a:lvl3pPr marL="1277938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790700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301875" indent="-255588" algn="l" rtl="0" eaLnBrk="0" fontAlgn="base" hangingPunct="0">
        <a:lnSpc>
          <a:spcPct val="150000"/>
        </a:lnSpc>
        <a:spcBef>
          <a:spcPct val="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814688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332645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838210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4349972" indent="-255881" algn="l" rtl="0" fontAlgn="base">
        <a:lnSpc>
          <a:spcPct val="150000"/>
        </a:lnSpc>
        <a:spcBef>
          <a:spcPct val="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61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523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285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46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807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0568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2330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4092" algn="l" defTabSz="102352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blue squares&#10;&#10;Description automatically generated">
            <a:extLst>
              <a:ext uri="{FF2B5EF4-FFF2-40B4-BE49-F238E27FC236}">
                <a16:creationId xmlns:a16="http://schemas.microsoft.com/office/drawing/2014/main" id="{515367E1-17B5-E4D4-8123-B2EC2ECC1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324" y="4786046"/>
            <a:ext cx="1374644" cy="13954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F87EF1-B188-21F6-5727-8F495C321321}"/>
              </a:ext>
            </a:extLst>
          </p:cNvPr>
          <p:cNvSpPr txBox="1">
            <a:spLocks/>
          </p:cNvSpPr>
          <p:nvPr/>
        </p:nvSpPr>
        <p:spPr bwMode="auto">
          <a:xfrm>
            <a:off x="263573" y="6181518"/>
            <a:ext cx="23749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April 2024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DED0DA-38DC-4937-40CB-07674FD75A8B}"/>
              </a:ext>
            </a:extLst>
          </p:cNvPr>
          <p:cNvSpPr txBox="1">
            <a:spLocks/>
          </p:cNvSpPr>
          <p:nvPr/>
        </p:nvSpPr>
        <p:spPr bwMode="auto">
          <a:xfrm>
            <a:off x="9489068" y="6181518"/>
            <a:ext cx="23749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2000" b="1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Scan to get the report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04A8EA-AE1D-704A-40E8-79DCEBC32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06" y="1476130"/>
            <a:ext cx="9119787" cy="9825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FCDDAEF5-7064-4448-6320-AC6443AF3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Recent disruptions of natural gas supply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DF0FC9EE-1D9C-0DBC-A1B5-93C42FD0783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A152691-B5CB-4329-8E4D-4E4BB3055037}" type="slidenum">
              <a:rPr lang="de-DE" altLang="en-US" smtClean="0"/>
              <a:pPr/>
              <a:t>10</a:t>
            </a:fld>
            <a:endParaRPr lang="de-DE" altLang="en-US"/>
          </a:p>
        </p:txBody>
      </p:sp>
      <p:pic>
        <p:nvPicPr>
          <p:cNvPr id="17411" name="Content Placeholder 5" descr="A map of the world with red dots&#10;&#10;Description automatically generated">
            <a:extLst>
              <a:ext uri="{FF2B5EF4-FFF2-40B4-BE49-F238E27FC236}">
                <a16:creationId xmlns:a16="http://schemas.microsoft.com/office/drawing/2014/main" id="{F6FAB6B6-C947-17BB-0F95-4CAB4E1DE10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 b="5539"/>
          <a:stretch/>
        </p:blipFill>
        <p:spPr>
          <a:xfrm>
            <a:off x="1226354" y="944563"/>
            <a:ext cx="8289925" cy="5257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25FF2-EFE7-7AAC-E411-DA6D547E9A3A}"/>
              </a:ext>
            </a:extLst>
          </p:cNvPr>
          <p:cNvSpPr txBox="1"/>
          <p:nvPr/>
        </p:nvSpPr>
        <p:spPr>
          <a:xfrm>
            <a:off x="484187" y="6201858"/>
            <a:ext cx="8116312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latin typeface="Calibri"/>
                <a:ea typeface="MS PGothic"/>
                <a:cs typeface="Calibri"/>
              </a:rPr>
              <a:t>Source: Compiled by IRENA from public sources. Note that this list is just for illustrative purposes and may not be exhaustive.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/>
                <a:ea typeface="MS PGothic"/>
                <a:cs typeface="Calibri"/>
              </a:rPr>
              <a:t>Disclaimer: This map is provided for illustration purposes only. Boundaries and names shown on this map do not imply any endorsement or acceptance by IRENA.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E82777A-0DBD-CCD5-3C84-17E4A31D03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400" kern="1200"/>
              <a:t>Geographic concentration in the nuclear fuel cycle (% of the global total)</a:t>
            </a: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B8DD5C48-0485-2BDA-0ADA-4A3FB18A27F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F6650E-7B0A-4B11-B440-D0A786172463}" type="slidenum">
              <a:rPr lang="de-DE" altLang="en-US" smtClean="0"/>
              <a:pPr/>
              <a:t>11</a:t>
            </a:fld>
            <a:endParaRPr lang="de-DE" altLang="en-US"/>
          </a:p>
        </p:txBody>
      </p:sp>
      <p:pic>
        <p:nvPicPr>
          <p:cNvPr id="18436" name="Content Placeholder 8" descr="A graph of numbers and numbers&#10;&#10;Description automatically generated with medium confidence">
            <a:extLst>
              <a:ext uri="{FF2B5EF4-FFF2-40B4-BE49-F238E27FC236}">
                <a16:creationId xmlns:a16="http://schemas.microsoft.com/office/drawing/2014/main" id="{97858B1F-40FD-FF40-B410-67DAC18F5AC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2" b="7644"/>
          <a:stretch/>
        </p:blipFill>
        <p:spPr>
          <a:xfrm>
            <a:off x="2021692" y="962025"/>
            <a:ext cx="6699250" cy="5224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B29E4A-AF5E-1B46-D15B-B0B0A55BB6C7}"/>
              </a:ext>
            </a:extLst>
          </p:cNvPr>
          <p:cNvSpPr txBox="1"/>
          <p:nvPr/>
        </p:nvSpPr>
        <p:spPr>
          <a:xfrm>
            <a:off x="407988" y="6274939"/>
            <a:ext cx="4146493" cy="445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(World Nuclear Association, 2022 ; WNISR, 2023).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Notes: UK = United Kingdom; US = United States.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F904B98-5AC4-E0EA-12B7-325D13274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Net electricity imports (2022)</a:t>
            </a: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E27108BE-597F-7DCC-D8F5-89C53D7A205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300DBF-2253-4BBA-AAAA-EE4C38973351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19459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6214848B-92F7-9C65-983B-DA19B0513B0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3513" y="887413"/>
            <a:ext cx="9331325" cy="5189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73D8BE-5D79-3E17-C240-5C87959616AB}"/>
              </a:ext>
            </a:extLst>
          </p:cNvPr>
          <p:cNvSpPr txBox="1"/>
          <p:nvPr/>
        </p:nvSpPr>
        <p:spPr>
          <a:xfrm>
            <a:off x="519110" y="6078537"/>
            <a:ext cx="993298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latin typeface="Calibri"/>
                <a:ea typeface="MS PGothic"/>
                <a:cs typeface="Calibri"/>
              </a:rPr>
              <a:t>Source: (Our World in Data, 2023).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/>
                <a:ea typeface="MS PGothic"/>
                <a:cs typeface="Calibri"/>
              </a:rPr>
              <a:t>Disclaimer: This map is provided for illustration purposes only. Boundaries and names shown on this map do not imply any endorsement or acceptance by IRENA.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7F859907-D707-B2C0-DC93-C6D65FC66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Existing electricity interconnectors (as of 1 Feb 2024)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AE2F2EFE-90A2-3B41-528A-83622239F54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A061EDC-DF88-4E56-90B7-C55CE1865181}" type="slidenum">
              <a:rPr lang="de-DE" altLang="en-US" smtClean="0"/>
              <a:pPr/>
              <a:t>13</a:t>
            </a:fld>
            <a:endParaRPr lang="de-DE" altLang="en-US"/>
          </a:p>
        </p:txBody>
      </p:sp>
      <p:pic>
        <p:nvPicPr>
          <p:cNvPr id="20483" name="Content Placeholder 5" descr="A map of the world with red lines&#10;&#10;Description automatically generated">
            <a:extLst>
              <a:ext uri="{FF2B5EF4-FFF2-40B4-BE49-F238E27FC236}">
                <a16:creationId xmlns:a16="http://schemas.microsoft.com/office/drawing/2014/main" id="{6F5B2891-7D48-9BEE-A290-31B3FB09AAF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9229" y="949325"/>
            <a:ext cx="9109075" cy="5135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2611E1-0FCD-4A0B-2594-717893D5BDE8}"/>
              </a:ext>
            </a:extLst>
          </p:cNvPr>
          <p:cNvSpPr txBox="1"/>
          <p:nvPr/>
        </p:nvSpPr>
        <p:spPr>
          <a:xfrm>
            <a:off x="477838" y="5915278"/>
            <a:ext cx="95486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</a:t>
            </a:r>
            <a:r>
              <a:rPr lang="en-US" sz="1100" b="1" err="1">
                <a:latin typeface="Calibri" panose="020F0502020204030204" pitchFamily="34" charset="0"/>
                <a:cs typeface="Calibri" panose="020F0502020204030204" pitchFamily="34" charset="0"/>
              </a:rPr>
              <a:t>Brinkerink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 et al., 2024)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Note: Maps include only cross-border interconnections.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07A171F8-5429-1A32-3E8C-E74B29B5C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Planned electricity interconnectors (as of 1 Feb 2024)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FAD4A12-7CCB-3432-C99C-3126391E5C8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2921E3D-4840-4661-B70E-4EB6223661B1}" type="slidenum">
              <a:rPr lang="de-DE" altLang="en-US" smtClean="0"/>
              <a:pPr/>
              <a:t>14</a:t>
            </a:fld>
            <a:endParaRPr lang="de-DE" altLang="en-US"/>
          </a:p>
        </p:txBody>
      </p:sp>
      <p:pic>
        <p:nvPicPr>
          <p:cNvPr id="21507" name="Content Placeholder 5" descr="A map of the world with blue lines&#10;&#10;Description automatically generated">
            <a:extLst>
              <a:ext uri="{FF2B5EF4-FFF2-40B4-BE49-F238E27FC236}">
                <a16:creationId xmlns:a16="http://schemas.microsoft.com/office/drawing/2014/main" id="{F798FB38-C9C1-F571-2247-35A0BD1AF35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6050" y="989013"/>
            <a:ext cx="9359900" cy="51704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A6CCB-2BA6-0F48-1A1B-B0CF37FA5CEB}"/>
              </a:ext>
            </a:extLst>
          </p:cNvPr>
          <p:cNvSpPr txBox="1"/>
          <p:nvPr/>
        </p:nvSpPr>
        <p:spPr>
          <a:xfrm>
            <a:off x="477838" y="5988105"/>
            <a:ext cx="102981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</a:t>
            </a:r>
            <a:r>
              <a:rPr lang="en-US" sz="1100" b="1" err="1">
                <a:latin typeface="Calibri" panose="020F0502020204030204" pitchFamily="34" charset="0"/>
                <a:cs typeface="Calibri" panose="020F0502020204030204" pitchFamily="34" charset="0"/>
              </a:rPr>
              <a:t>Brinkerink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 et al., 2024)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Note: Maps include only cross-border interconnections.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27F277D3-F993-29C1-A636-43CEFE899B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800" kern="1200">
                <a:ea typeface="MS PGothic"/>
              </a:rPr>
              <a:t>Subsea interconnections (existing and planned, as of 1 Feb 2024)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FF207FA8-911B-6B23-B594-0F818B7E2B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7C02B33-D5E5-4BD2-BB19-7323C422F4B8}" type="slidenum">
              <a:rPr lang="de-DE" altLang="en-US" smtClean="0"/>
              <a:pPr/>
              <a:t>15</a:t>
            </a:fld>
            <a:endParaRPr lang="de-DE" altLang="en-US"/>
          </a:p>
        </p:txBody>
      </p:sp>
      <p:pic>
        <p:nvPicPr>
          <p:cNvPr id="22531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3676C573-1187-DDE4-90AD-BF2FF33E93B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r="8178"/>
          <a:stretch/>
        </p:blipFill>
        <p:spPr>
          <a:xfrm>
            <a:off x="1793080" y="909638"/>
            <a:ext cx="7772401" cy="50387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75BE20-ABF8-378D-3F6B-FC858978C37C}"/>
              </a:ext>
            </a:extLst>
          </p:cNvPr>
          <p:cNvSpPr txBox="1"/>
          <p:nvPr/>
        </p:nvSpPr>
        <p:spPr>
          <a:xfrm>
            <a:off x="449263" y="5933778"/>
            <a:ext cx="104600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Compiled by IRENA from public sources.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Note: Maps include only cross-border interconnections; this figure is intended for illustrative purposes and might not be exhaustive.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E0F10C6D-E1B1-8E4C-E689-AD8B288988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400" kern="1200"/>
              <a:t>Hydrogen pipelines, storage and ports (existing and planned, as of Oct 2023)</a:t>
            </a:r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F999D72-E7DC-565F-09B1-488D0BEE7E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A04CF2-3BD9-4DD7-A0AA-4DDB06C9E2D8}" type="slidenum">
              <a:rPr lang="de-DE" altLang="en-US" smtClean="0"/>
              <a:pPr/>
              <a:t>16</a:t>
            </a:fld>
            <a:endParaRPr lang="de-DE" altLang="en-US"/>
          </a:p>
        </p:txBody>
      </p:sp>
      <p:pic>
        <p:nvPicPr>
          <p:cNvPr id="23555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D01D3CD8-5AB8-E4D9-C191-00A145225BB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1787" y="931863"/>
            <a:ext cx="6448425" cy="5626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1533F-1AD9-248F-B50E-4D90A71F64FC}"/>
              </a:ext>
            </a:extLst>
          </p:cNvPr>
          <p:cNvSpPr txBox="1"/>
          <p:nvPr/>
        </p:nvSpPr>
        <p:spPr>
          <a:xfrm>
            <a:off x="484187" y="5940922"/>
            <a:ext cx="104378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(IEA, 2023b).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Note: The figure displays hydrogen pipelines spanning distances greater than 100 km.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ACB884BB-F8BB-C61E-F9E0-51AACCC5B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400" kern="1200"/>
              <a:t>The geopolitics of hydrogen and fossil fuels are fundamentally different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5746F39-08D6-D66A-D485-22390A1B3D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A71D0F9-759E-404E-9824-EDDF37EAE0AB}" type="slidenum">
              <a:rPr lang="de-DE" altLang="en-US" smtClean="0"/>
              <a:pPr/>
              <a:t>17</a:t>
            </a:fld>
            <a:endParaRPr lang="de-DE" altLang="en-US"/>
          </a:p>
        </p:txBody>
      </p:sp>
      <p:pic>
        <p:nvPicPr>
          <p:cNvPr id="24579" name="Content Placeholder 5" descr="A diagram of different types of production&#10;&#10;Description automatically generated">
            <a:extLst>
              <a:ext uri="{FF2B5EF4-FFF2-40B4-BE49-F238E27FC236}">
                <a16:creationId xmlns:a16="http://schemas.microsoft.com/office/drawing/2014/main" id="{43C553EE-352C-9891-70CD-391C2ED0BB7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3"/>
          <a:stretch/>
        </p:blipFill>
        <p:spPr>
          <a:xfrm>
            <a:off x="2042206" y="1077460"/>
            <a:ext cx="7297737" cy="5099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7C4075-8354-3E44-A3EF-9A27E199B8C7}"/>
              </a:ext>
            </a:extLst>
          </p:cNvPr>
          <p:cNvSpPr txBox="1"/>
          <p:nvPr/>
        </p:nvSpPr>
        <p:spPr>
          <a:xfrm>
            <a:off x="469900" y="6287512"/>
            <a:ext cx="981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Note: The oil and gas shares are calculated from the EI’s Statistical Review of World Energy (Energy Institute, 2023). The share for hydrogen is an IRENA estimate.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09F90CF2-40A4-DFCD-ECF3-EEE4067FE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Expert views on hydrogen energy security risks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16AD6810-4D7F-64A2-4594-9668BBF4C4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6F3756E-890F-4F72-97FA-0CCFBE51342A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25603" name="Content Placeholder 5" descr="A graph showing different colored bars&#10;&#10;Description automatically generated">
            <a:extLst>
              <a:ext uri="{FF2B5EF4-FFF2-40B4-BE49-F238E27FC236}">
                <a16:creationId xmlns:a16="http://schemas.microsoft.com/office/drawing/2014/main" id="{504C024D-5536-E44F-EF89-8CCAE4F8DDB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5963" r="4876" b="5551"/>
          <a:stretch/>
        </p:blipFill>
        <p:spPr>
          <a:xfrm>
            <a:off x="2476500" y="932525"/>
            <a:ext cx="7239000" cy="54450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8939F-B75F-2D20-4320-E727A10E088F}"/>
              </a:ext>
            </a:extLst>
          </p:cNvPr>
          <p:cNvSpPr txBox="1"/>
          <p:nvPr/>
        </p:nvSpPr>
        <p:spPr>
          <a:xfrm>
            <a:off x="253451" y="6370775"/>
            <a:ext cx="1853076" cy="269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2022b).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D903B697-706B-2A3D-637F-84DE65D4D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Critical</a:t>
            </a:r>
            <a:r>
              <a:rPr lang="en-US" altLang="en-US">
                <a:solidFill>
                  <a:schemeClr val="tx1"/>
                </a:solidFill>
              </a:rPr>
              <a:t> </a:t>
            </a:r>
            <a:r>
              <a:rPr lang="en-US" altLang="en-US" kern="1200"/>
              <a:t>materials are fundamentally different from fossil fuels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BA824031-1894-5708-4B5B-5CFB7540665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FADB76-F56B-41D7-ABD2-F48895B891EE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26627" name="Content Placeholder 5" descr="A comparison of a comparison of a fossil fuel and a critical materials&#10;&#10;Description automatically generated with medium confidence">
            <a:extLst>
              <a:ext uri="{FF2B5EF4-FFF2-40B4-BE49-F238E27FC236}">
                <a16:creationId xmlns:a16="http://schemas.microsoft.com/office/drawing/2014/main" id="{5936792F-6661-E7AF-6FA9-9C935BB2AC4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2225" y="948464"/>
            <a:ext cx="7067550" cy="5245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8F9E5B-0F62-359C-2D2B-9F0E9D74DC86}"/>
              </a:ext>
            </a:extLst>
          </p:cNvPr>
          <p:cNvSpPr txBox="1"/>
          <p:nvPr/>
        </p:nvSpPr>
        <p:spPr>
          <a:xfrm>
            <a:off x="361599" y="6339227"/>
            <a:ext cx="220062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110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Source: (IRENA, 2023a).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3">
            <a:extLst>
              <a:ext uri="{FF2B5EF4-FFF2-40B4-BE49-F238E27FC236}">
                <a16:creationId xmlns:a16="http://schemas.microsoft.com/office/drawing/2014/main" id="{F5A4975F-91A6-477D-089B-3CC147900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br>
              <a:rPr lang="en-US" altLang="en-US"/>
            </a:br>
            <a:endParaRPr lang="en-US" altLang="en-US"/>
          </a:p>
        </p:txBody>
      </p:sp>
      <p:sp>
        <p:nvSpPr>
          <p:cNvPr id="9218" name="Slide Number Placeholder 3">
            <a:extLst>
              <a:ext uri="{FF2B5EF4-FFF2-40B4-BE49-F238E27FC236}">
                <a16:creationId xmlns:a16="http://schemas.microsoft.com/office/drawing/2014/main" id="{2F6BEECD-5F3D-5138-6BB1-FC97C8E345F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666B825-C358-4465-A8A7-1922CEA5CE11}" type="slidenum">
              <a:rPr lang="de-DE" altLang="en-US" smtClean="0"/>
              <a:pPr/>
              <a:t>2</a:t>
            </a:fld>
            <a:endParaRPr lang="de-DE" altLang="en-US"/>
          </a:p>
        </p:txBody>
      </p:sp>
      <p:pic>
        <p:nvPicPr>
          <p:cNvPr id="9219" name="Content Placeholder 11" descr="A diagram of energy consumption&#10;&#10;Description automatically generated with medium confidence">
            <a:extLst>
              <a:ext uri="{FF2B5EF4-FFF2-40B4-BE49-F238E27FC236}">
                <a16:creationId xmlns:a16="http://schemas.microsoft.com/office/drawing/2014/main" id="{3D90B8FD-0BFB-D4F3-0A7A-BE21491B478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9755" r="4394" b="8058"/>
          <a:stretch/>
        </p:blipFill>
        <p:spPr>
          <a:xfrm>
            <a:off x="1789609" y="1270164"/>
            <a:ext cx="8043863" cy="48561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13A0B53-BC05-92C8-05A4-335D934BC871}"/>
              </a:ext>
            </a:extLst>
          </p:cNvPr>
          <p:cNvSpPr txBox="1">
            <a:spLocks/>
          </p:cNvSpPr>
          <p:nvPr/>
        </p:nvSpPr>
        <p:spPr bwMode="auto">
          <a:xfrm>
            <a:off x="196554" y="225047"/>
            <a:ext cx="11229975" cy="574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pitchFamily="34" charset="0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0872A6"/>
                </a:solidFill>
                <a:latin typeface="ITC Avant Garde Gothic" charset="0"/>
                <a:ea typeface="MS PGothic" panose="020B0600070205080204" pitchFamily="34" charset="-128"/>
                <a:cs typeface="Arial" charset="0"/>
              </a:defRPr>
            </a:lvl5pPr>
            <a:lvl6pPr marL="511761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6pPr>
            <a:lvl7pPr marL="1023523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7pPr>
            <a:lvl8pPr marL="1535285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8pPr>
            <a:lvl9pPr marL="2047046" algn="l" rtl="0" fontAlgn="base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E10019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800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Total final energy consumption by energy carrier according to IRENA's 1.5°C Scenario, 2020 and 2050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186FB-0452-1FB8-8D81-15E1ED7A78C7}"/>
              </a:ext>
            </a:extLst>
          </p:cNvPr>
          <p:cNvSpPr txBox="1"/>
          <p:nvPr/>
        </p:nvSpPr>
        <p:spPr>
          <a:xfrm>
            <a:off x="147952" y="6279476"/>
            <a:ext cx="200100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(IRENA,2023b). </a:t>
            </a:r>
          </a:p>
          <a:p>
            <a:r>
              <a:rPr lang="fr-FR" sz="1100" b="1">
                <a:latin typeface="Calibri" panose="020F0502020204030204" pitchFamily="34" charset="0"/>
                <a:cs typeface="Calibri" panose="020F0502020204030204" pitchFamily="34" charset="0"/>
              </a:rPr>
              <a:t>Note: EJ = exajoule.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8A108F95-8911-F5F6-AFFC-C5D1AC5456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909" y="46889"/>
            <a:ext cx="10349527" cy="81427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altLang="en-US" sz="2600" kern="1200">
                <a:latin typeface="Calibri"/>
                <a:ea typeface="MS PGothic"/>
                <a:cs typeface="Calibri"/>
              </a:rPr>
              <a:t>Distribution of human resources r</a:t>
            </a:r>
            <a:r>
              <a:rPr lang="en-US" sz="2600" kern="1200">
                <a:latin typeface="Calibri"/>
                <a:ea typeface="MS PGothic"/>
                <a:cs typeface="Calibri"/>
              </a:rPr>
              <a:t>equired along the value chain for the </a:t>
            </a:r>
            <a:br>
              <a:rPr lang="en-US" sz="2600" kern="1200">
                <a:latin typeface="Calibri"/>
                <a:ea typeface="MS PGothic"/>
                <a:cs typeface="Calibri"/>
              </a:rPr>
            </a:br>
            <a:r>
              <a:rPr lang="en-US" sz="2600" kern="1200">
                <a:latin typeface="Calibri"/>
                <a:ea typeface="MS PGothic"/>
                <a:cs typeface="Calibri"/>
              </a:rPr>
              <a:t>development of a 50 MW solar PV plant, by activity</a:t>
            </a:r>
          </a:p>
          <a:p>
            <a:endParaRPr lang="en-US" altLang="en-US" sz="2600" kern="1200">
              <a:ea typeface="MS PGothic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FF7A1380-0B03-8E34-9DFB-8200E3605D5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F75AEDE-D8F1-429E-AF48-38C0A7A87875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27651" name="Content Placeholder 5" descr="A diagram of a solar panel&#10;&#10;Description automatically generated">
            <a:extLst>
              <a:ext uri="{FF2B5EF4-FFF2-40B4-BE49-F238E27FC236}">
                <a16:creationId xmlns:a16="http://schemas.microsoft.com/office/drawing/2014/main" id="{9F1F34C3-8804-9759-14A0-FBE96316ED5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5407" y="1313918"/>
            <a:ext cx="9247187" cy="5184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BF3C0-C0CA-37EE-A763-6C77BF3F67D5}"/>
              </a:ext>
            </a:extLst>
          </p:cNvPr>
          <p:cNvSpPr txBox="1"/>
          <p:nvPr/>
        </p:nvSpPr>
        <p:spPr>
          <a:xfrm>
            <a:off x="407988" y="6332290"/>
            <a:ext cx="17074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2017)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FC41D07-0032-771A-58D1-7D351DE779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A multi-dimensional approach to energy security</a:t>
            </a: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2B552760-37A4-4A64-3D81-3572E0831E0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A371B5-D6FC-4C8C-8973-BB5D1954D9B8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28675" name="Content Placeholder 5" descr="A diagram of a multi-dimensional approach to energy security&#10;&#10;Description automatically generated">
            <a:extLst>
              <a:ext uri="{FF2B5EF4-FFF2-40B4-BE49-F238E27FC236}">
                <a16:creationId xmlns:a16="http://schemas.microsoft.com/office/drawing/2014/main" id="{D5497364-91BA-AFBE-6A98-FE99FF4D2CB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818" y="996950"/>
            <a:ext cx="9250363" cy="571341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561EADA8-B313-701B-6303-59A28F1C7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000" kern="1200"/>
              <a:t>Disparities in growth of renewable capacity, by selected country groups, 2023</a:t>
            </a: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1F883182-F243-F08A-BF7E-222918C222E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EBAE2BC-B137-4663-9636-38CFB423CD2A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29699" name="Content Placeholder 5" descr="A chart of power consumption&#10;&#10;Description automatically generated">
            <a:extLst>
              <a:ext uri="{FF2B5EF4-FFF2-40B4-BE49-F238E27FC236}">
                <a16:creationId xmlns:a16="http://schemas.microsoft.com/office/drawing/2014/main" id="{455D4143-C11F-D57E-27E2-9136B5B274A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7238" y="1125538"/>
            <a:ext cx="8137525" cy="50847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344AB-9589-7446-09A0-D9F21E450BF4}"/>
              </a:ext>
            </a:extLst>
          </p:cNvPr>
          <p:cNvSpPr txBox="1"/>
          <p:nvPr/>
        </p:nvSpPr>
        <p:spPr>
          <a:xfrm>
            <a:off x="253451" y="6210300"/>
            <a:ext cx="195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2024e).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F5CDC83-2688-A5C3-BB1F-6CE67FF1BC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>
                <a:solidFill>
                  <a:srgbClr val="18678F"/>
                </a:solidFill>
                <a:ea typeface="MS PGothic"/>
              </a:rPr>
              <a:t>Top countries filing patents, by technology, 2023 </a:t>
            </a:r>
            <a:endParaRPr lang="en-US" altLang="en-US">
              <a:solidFill>
                <a:srgbClr val="18678F"/>
              </a:solidFill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A426DBD8-14BD-DE1A-9F6E-E1A6F32A81C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2FDA45-43F2-42AA-B127-E4D8AA44AC3F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30723" name="Content Placeholder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7FD2E89A-232B-C1F7-0D2E-92F4ADB8FDF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6486" y="1170461"/>
            <a:ext cx="7216775" cy="5368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2A9BD1-7304-1AAC-B38B-0900E805F0DF}"/>
              </a:ext>
            </a:extLst>
          </p:cNvPr>
          <p:cNvSpPr txBox="1"/>
          <p:nvPr/>
        </p:nvSpPr>
        <p:spPr>
          <a:xfrm>
            <a:off x="5085366" y="6295559"/>
            <a:ext cx="20149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2024f).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1F6A6A4B-A0E9-E12E-927C-2B7DAFD441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600" kern="1200">
                <a:ea typeface="MS PGothic"/>
              </a:rPr>
              <a:t>International financial flows to developing countries</a:t>
            </a:r>
            <a:endParaRPr 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94CCCCE-90BE-E643-6FE9-C061BAEE5B3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0D66C31-7797-49F1-A2AA-C0D68F01D4D6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31747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C1384EDB-7C06-6B87-A9BA-A55974AE395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268413"/>
            <a:ext cx="9483725" cy="51847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04D1E-76B4-3C64-ED0D-2089EE1BEB2D}"/>
              </a:ext>
            </a:extLst>
          </p:cNvPr>
          <p:cNvSpPr txBox="1"/>
          <p:nvPr/>
        </p:nvSpPr>
        <p:spPr>
          <a:xfrm>
            <a:off x="481013" y="6198499"/>
            <a:ext cx="10606087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Source: (IEA, IRENA et al., 2023).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795B9-9F81-0165-C8CF-3E1D0F7DCFF9}"/>
              </a:ext>
            </a:extLst>
          </p:cNvPr>
          <p:cNvSpPr txBox="1"/>
          <p:nvPr/>
        </p:nvSpPr>
        <p:spPr>
          <a:xfrm>
            <a:off x="269875" y="928400"/>
            <a:ext cx="8305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I</a:t>
            </a:r>
            <a:r>
              <a:rPr lang="en-US" altLang="en-US" sz="1600" b="1" kern="1200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n support  of clean and renewable energy (USD million, 2020 PPP), 2021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C0CFDDA1-F0EE-C2A9-E5FE-254159ED5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Enablers of power system flexibility in the energy sector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4E87D1AE-753E-4CC6-E1EB-1444E6DD24A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6635CD-7269-4FD7-89D2-996AC2C113D3}" type="slidenum">
              <a:rPr lang="de-DE" altLang="en-US" smtClean="0"/>
              <a:pPr/>
              <a:t>25</a:t>
            </a:fld>
            <a:endParaRPr lang="de-DE" altLang="en-US"/>
          </a:p>
        </p:txBody>
      </p:sp>
      <p:pic>
        <p:nvPicPr>
          <p:cNvPr id="32771" name="Content Placeholder 5" descr="A diagram of a power system&#10;&#10;Description automatically generated">
            <a:extLst>
              <a:ext uri="{FF2B5EF4-FFF2-40B4-BE49-F238E27FC236}">
                <a16:creationId xmlns:a16="http://schemas.microsoft.com/office/drawing/2014/main" id="{CA9A9067-EC80-FF56-FC7B-759B2F2FF63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8" y="981075"/>
            <a:ext cx="6627812" cy="5513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DDE67C-589C-A33B-F228-5AC838A1CB49}"/>
              </a:ext>
            </a:extLst>
          </p:cNvPr>
          <p:cNvSpPr txBox="1"/>
          <p:nvPr/>
        </p:nvSpPr>
        <p:spPr>
          <a:xfrm>
            <a:off x="342534" y="6445697"/>
            <a:ext cx="19339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2018a).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BB522B76-C9CF-1480-E101-13DB84184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 sz="2200" kern="1200"/>
              <a:t>Benefits and costs of interconnections and regional markets as flexibility providers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EDD3239-4854-1E5D-66AD-4248CEADCFC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3AA4C9C-CCCB-404C-BC13-F3890478C89D}" type="slidenum">
              <a:rPr lang="de-DE" altLang="en-US" smtClean="0"/>
              <a:pPr/>
              <a:t>26</a:t>
            </a:fld>
            <a:endParaRPr lang="de-DE" altLang="en-US"/>
          </a:p>
        </p:txBody>
      </p:sp>
      <p:pic>
        <p:nvPicPr>
          <p:cNvPr id="33795" name="Content Placeholder 5" descr="A close-up of a website&#10;&#10;Description automatically generated">
            <a:extLst>
              <a:ext uri="{FF2B5EF4-FFF2-40B4-BE49-F238E27FC236}">
                <a16:creationId xmlns:a16="http://schemas.microsoft.com/office/drawing/2014/main" id="{54757585-4509-AB3B-F3E2-C75C4B13C60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6334"/>
          <a:stretch/>
        </p:blipFill>
        <p:spPr>
          <a:xfrm>
            <a:off x="2724150" y="887413"/>
            <a:ext cx="6140450" cy="56439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21E944-294F-C73B-9EA2-6EC2E808D85C}"/>
              </a:ext>
            </a:extLst>
          </p:cNvPr>
          <p:cNvSpPr txBox="1"/>
          <p:nvPr/>
        </p:nvSpPr>
        <p:spPr>
          <a:xfrm>
            <a:off x="477838" y="6491742"/>
            <a:ext cx="2039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2019).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10BDB9F-55B5-0586-9E98-75C0D50853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Major cyber attacks on the energy industry, 2023</a:t>
            </a: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56CAC94-BEA0-EEBC-E90F-BB59ADE1CB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823A63-1C00-409F-9A33-60BF0C939C96}" type="slidenum">
              <a:rPr lang="de-DE" altLang="en-US" smtClean="0"/>
              <a:pPr/>
              <a:t>27</a:t>
            </a:fld>
            <a:endParaRPr lang="de-DE" altLang="en-US"/>
          </a:p>
        </p:txBody>
      </p:sp>
      <p:pic>
        <p:nvPicPr>
          <p:cNvPr id="34819" name="Content Placeholder 5" descr="A map of the world with different colored circles&#10;&#10;Description automatically generated">
            <a:extLst>
              <a:ext uri="{FF2B5EF4-FFF2-40B4-BE49-F238E27FC236}">
                <a16:creationId xmlns:a16="http://schemas.microsoft.com/office/drawing/2014/main" id="{B5890C60-5DD0-BC08-6F6C-ED85EAB01C0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4250" y="895350"/>
            <a:ext cx="4752975" cy="5662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0214A2-5B6F-D94F-7442-371849489BCF}"/>
              </a:ext>
            </a:extLst>
          </p:cNvPr>
          <p:cNvSpPr txBox="1"/>
          <p:nvPr/>
        </p:nvSpPr>
        <p:spPr>
          <a:xfrm>
            <a:off x="253103" y="6115434"/>
            <a:ext cx="10155503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Source: (</a:t>
            </a:r>
            <a:r>
              <a:rPr lang="en-US" sz="1050" b="1" err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KonBriefing</a:t>
            </a:r>
            <a:r>
              <a:rPr lang="en-US" sz="105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, 2023). </a:t>
            </a:r>
            <a:endParaRPr lang="en-US" sz="105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Notes: UK = United Kingdom; US = United States. </a:t>
            </a:r>
            <a:endParaRPr lang="en-US" b="1"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  <a:p>
            <a:r>
              <a:rPr lang="en-US" sz="1050" b="1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</a:t>
            </a:r>
            <a:endParaRPr lang="en-US" b="1">
              <a:latin typeface="Calibri" panose="020F0502020204030204" pitchFamily="34" charset="0"/>
              <a:ea typeface="MS PGothic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7EEDB6BF-7509-06D7-5F40-9542D06AB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1800" kern="1200"/>
              <a:t>Energy sector companies at risk of successful cyberattacks (% of companies), by industry, May 2023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4C8454DF-F8F6-5C84-8FB7-ED67AC5663B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4108B3-4E74-4446-B7AA-49CC9BB4A10C}" type="slidenum">
              <a:rPr lang="de-DE" altLang="en-US" smtClean="0"/>
              <a:pPr/>
              <a:t>28</a:t>
            </a:fld>
            <a:endParaRPr lang="de-DE" altLang="en-US"/>
          </a:p>
        </p:txBody>
      </p:sp>
      <p:pic>
        <p:nvPicPr>
          <p:cNvPr id="35843" name="Content Placeholder 5" descr="A graph of a number of risk&#10;&#10;Description automatically generated with medium confidence">
            <a:extLst>
              <a:ext uri="{FF2B5EF4-FFF2-40B4-BE49-F238E27FC236}">
                <a16:creationId xmlns:a16="http://schemas.microsoft.com/office/drawing/2014/main" id="{64D39CB4-8FC6-63CE-F449-AAE713EA350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0" y="1038225"/>
            <a:ext cx="7235825" cy="5541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FE1D9-941B-E1F1-1FDC-F8D0089C3F87}"/>
              </a:ext>
            </a:extLst>
          </p:cNvPr>
          <p:cNvSpPr txBox="1"/>
          <p:nvPr/>
        </p:nvSpPr>
        <p:spPr>
          <a:xfrm>
            <a:off x="435368" y="6322539"/>
            <a:ext cx="17155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(ISS, 2023).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566049EA-47E9-AA0F-E90D-25E14FEE2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000" kern="1200"/>
              <a:t>Exposure of electricity generation assets, network and supply chains to climate related risks</a:t>
            </a: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625DBE60-7922-C63D-D7CB-7387205FB7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32A19A7-EE20-4560-BAA5-C27D45429B6C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36867" name="Content Placeholder 5" descr="A chart with different colored squares&#10;&#10;Description automatically generated">
            <a:extLst>
              <a:ext uri="{FF2B5EF4-FFF2-40B4-BE49-F238E27FC236}">
                <a16:creationId xmlns:a16="http://schemas.microsoft.com/office/drawing/2014/main" id="{081614B8-D356-303C-5EB1-66634CB5453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4675" y="882651"/>
            <a:ext cx="5010150" cy="596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6A57BE-F6AC-B3C6-8E07-CF6DF108DD86}"/>
              </a:ext>
            </a:extLst>
          </p:cNvPr>
          <p:cNvSpPr txBox="1"/>
          <p:nvPr/>
        </p:nvSpPr>
        <p:spPr>
          <a:xfrm>
            <a:off x="236999" y="6281349"/>
            <a:ext cx="28121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</a:t>
            </a:r>
            <a:r>
              <a:rPr lang="en-US" sz="1100" b="1" err="1">
                <a:latin typeface="Calibri" panose="020F0502020204030204" pitchFamily="34" charset="0"/>
                <a:cs typeface="Calibri" panose="020F0502020204030204" pitchFamily="34" charset="0"/>
              </a:rPr>
              <a:t>Eurelectric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, 2022; IEA, 2022a</a:t>
            </a:r>
            <a:r>
              <a:rPr lang="en-US" sz="1200" b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45B7E7E-8500-B042-B0FA-28ECBC275A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463" y="312439"/>
            <a:ext cx="10349527" cy="484187"/>
          </a:xfrm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Renewable power capacity by region, 2023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C6451AF-D6C4-6237-365C-E8025D9A206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CE7A84A-7D92-439D-8143-E2C06D836A3B}" type="slidenum">
              <a:rPr lang="de-DE" altLang="en-US" smtClean="0"/>
              <a:pPr/>
              <a:t>3</a:t>
            </a:fld>
            <a:endParaRPr lang="de-DE" altLang="en-US"/>
          </a:p>
        </p:txBody>
      </p:sp>
      <p:pic>
        <p:nvPicPr>
          <p:cNvPr id="10243" name="Content Placeholder 5" descr="A map of the world with numbers and circles&#10;&#10;Description automatically generated">
            <a:extLst>
              <a:ext uri="{FF2B5EF4-FFF2-40B4-BE49-F238E27FC236}">
                <a16:creationId xmlns:a16="http://schemas.microsoft.com/office/drawing/2014/main" id="{E33E0111-83EE-E457-DE96-26F9A6F2136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1869" y="889516"/>
            <a:ext cx="9493250" cy="4718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AE2E0-D972-17EC-46A2-3C1AEBB2F635}"/>
              </a:ext>
            </a:extLst>
          </p:cNvPr>
          <p:cNvSpPr txBox="1"/>
          <p:nvPr/>
        </p:nvSpPr>
        <p:spPr>
          <a:xfrm>
            <a:off x="477838" y="5776120"/>
            <a:ext cx="8704333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latin typeface="Calibri"/>
                <a:ea typeface="MS PGothic"/>
                <a:cs typeface="Calibri"/>
              </a:rPr>
              <a:t>Source: IRENA (2024b).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/>
                <a:ea typeface="MS PGothic"/>
                <a:cs typeface="Calibri"/>
              </a:rPr>
              <a:t>Notes: *China accounts for 1 457 GW; GW = gigawatts.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/>
                <a:ea typeface="MS PGothic"/>
                <a:cs typeface="Calibri"/>
              </a:rPr>
              <a:t>Disclaimer: This map is provided for illustration purposes only. Boundaries and names shown on this map do not imply any endorsement or acceptance by IRENA.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40AE8AFE-0F84-80DD-83E5-E63015528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Climate impact map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FA13230C-3F43-9DA0-89F4-19B2846E14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78BE1D1-E28B-45E5-A537-FAC3C804D87A}" type="slidenum">
              <a:rPr lang="de-DE" altLang="en-US" smtClean="0"/>
              <a:pPr/>
              <a:t>30</a:t>
            </a:fld>
            <a:endParaRPr lang="de-DE" altLang="en-US"/>
          </a:p>
        </p:txBody>
      </p:sp>
      <p:pic>
        <p:nvPicPr>
          <p:cNvPr id="37891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B7A57166-55A3-61CA-828B-DD04EC092A7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4675" y="846138"/>
            <a:ext cx="5684838" cy="58626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1AC351-816D-8E5E-7DA3-F7850F02B3A0}"/>
              </a:ext>
            </a:extLst>
          </p:cNvPr>
          <p:cNvSpPr txBox="1"/>
          <p:nvPr/>
        </p:nvSpPr>
        <p:spPr>
          <a:xfrm>
            <a:off x="384301" y="4512321"/>
            <a:ext cx="280988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(Climate Impact Lab, 2023).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Notes: Climate Projections on Impact Map are based on the World Climate Research </a:t>
            </a:r>
            <a:r>
              <a:rPr lang="en-US" sz="1100" b="1" err="1">
                <a:latin typeface="Calibri" panose="020F0502020204030204" pitchFamily="34" charset="0"/>
                <a:cs typeface="Calibri" panose="020F0502020204030204" pitchFamily="34" charset="0"/>
              </a:rPr>
              <a:t>Programme’s</a:t>
            </a:r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 Sixth Coupled Model Intercomparison Project, known as CMIP6. Damage (cost) Projections are based on the previous round of scenarios, CMIP5.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4B498E73-07C2-FEB3-1FF8-185B9286BB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Energy and the Sustainable Development Goals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1E3640D4-61A2-A062-20D8-07394936846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4219F1F-62AB-4B16-942A-7CD847F757A4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38915" name="Content Placeholder 5" descr="A diagram of different stages of development&#10;&#10;Description automatically generated">
            <a:extLst>
              <a:ext uri="{FF2B5EF4-FFF2-40B4-BE49-F238E27FC236}">
                <a16:creationId xmlns:a16="http://schemas.microsoft.com/office/drawing/2014/main" id="{0E7EFBE7-C077-0BF6-8515-FF179E1D9D9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r="-86" b="5697"/>
          <a:stretch/>
        </p:blipFill>
        <p:spPr>
          <a:xfrm>
            <a:off x="2657475" y="928687"/>
            <a:ext cx="6103944" cy="53368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90BFC-2F69-8396-8069-CA7FEC4A4420}"/>
              </a:ext>
            </a:extLst>
          </p:cNvPr>
          <p:cNvSpPr txBox="1"/>
          <p:nvPr/>
        </p:nvSpPr>
        <p:spPr>
          <a:xfrm>
            <a:off x="358916" y="6446519"/>
            <a:ext cx="2112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2017b).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765BB271-5D12-D9B4-DC6A-CCF9AE26CC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000" kern="1200"/>
              <a:t>Entry points for renewable energy at different stages of the agri-food chain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60A7E165-2C8C-4909-5963-CA9BD426168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20DCED9-3585-4779-8EC3-B139CDF6B5EA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39939" name="Content Placeholder 5" descr="A diagram of energy inputs&#10;&#10;Description automatically generated">
            <a:extLst>
              <a:ext uri="{FF2B5EF4-FFF2-40B4-BE49-F238E27FC236}">
                <a16:creationId xmlns:a16="http://schemas.microsoft.com/office/drawing/2014/main" id="{8298014D-B707-67ED-908A-F240DFE3A78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933450"/>
            <a:ext cx="6624638" cy="5622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4FEC8-19DE-3BA3-715A-50E7760B5054}"/>
              </a:ext>
            </a:extLst>
          </p:cNvPr>
          <p:cNvSpPr txBox="1"/>
          <p:nvPr/>
        </p:nvSpPr>
        <p:spPr>
          <a:xfrm>
            <a:off x="411262" y="6426543"/>
            <a:ext cx="1915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2016).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blue squares&#10;&#10;Description automatically generated">
            <a:extLst>
              <a:ext uri="{FF2B5EF4-FFF2-40B4-BE49-F238E27FC236}">
                <a16:creationId xmlns:a16="http://schemas.microsoft.com/office/drawing/2014/main" id="{515367E1-17B5-E4D4-8123-B2EC2ECC1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710" y="4599144"/>
            <a:ext cx="1532300" cy="155551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BDED0DA-38DC-4937-40CB-07674FD75A8B}"/>
              </a:ext>
            </a:extLst>
          </p:cNvPr>
          <p:cNvSpPr txBox="1">
            <a:spLocks/>
          </p:cNvSpPr>
          <p:nvPr/>
        </p:nvSpPr>
        <p:spPr bwMode="auto">
          <a:xfrm>
            <a:off x="0" y="1746152"/>
            <a:ext cx="1226557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4000" b="1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For more, visit </a:t>
            </a:r>
            <a:r>
              <a:rPr lang="en-US" sz="4000" b="1" err="1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www.irena.org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C70B86-38B2-17E7-3A0D-1BA60C402630}"/>
              </a:ext>
            </a:extLst>
          </p:cNvPr>
          <p:cNvSpPr txBox="1">
            <a:spLocks/>
          </p:cNvSpPr>
          <p:nvPr/>
        </p:nvSpPr>
        <p:spPr bwMode="auto">
          <a:xfrm>
            <a:off x="9531110" y="6154661"/>
            <a:ext cx="23749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2000" b="1">
                <a:solidFill>
                  <a:schemeClr val="bg1"/>
                </a:solidFill>
                <a:latin typeface="Calibri"/>
                <a:ea typeface="MS PGothic"/>
                <a:cs typeface="Calibri"/>
              </a:rPr>
              <a:t>Scan to get the report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41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C4ED87DE-BECE-C606-4BC5-8576E813B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554" y="296596"/>
            <a:ext cx="10349527" cy="484187"/>
          </a:xfrm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Traditional approach to energy security</a:t>
            </a:r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7393C934-1085-70C7-31EA-180E9225821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543F49D-BB45-4BDB-9F43-202E7144B226}" type="slidenum">
              <a:rPr lang="de-DE" altLang="en-US" smtClean="0"/>
              <a:pPr/>
              <a:t>4</a:t>
            </a:fld>
            <a:endParaRPr lang="de-DE" altLang="en-US"/>
          </a:p>
        </p:txBody>
      </p:sp>
      <p:pic>
        <p:nvPicPr>
          <p:cNvPr id="11267" name="Content Placeholder 5" descr="A diagram of a diagram of energy security&#10;&#10;Description automatically generated">
            <a:extLst>
              <a:ext uri="{FF2B5EF4-FFF2-40B4-BE49-F238E27FC236}">
                <a16:creationId xmlns:a16="http://schemas.microsoft.com/office/drawing/2014/main" id="{A945C8C7-9A89-9EA8-605E-58E7AA5EF60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346"/>
          <a:stretch/>
        </p:blipFill>
        <p:spPr>
          <a:xfrm>
            <a:off x="1082675" y="1208088"/>
            <a:ext cx="10026650" cy="51958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7A83239-73BE-6E17-0CEE-889FDF6AB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sz="2000" kern="1200"/>
              <a:t>Share of countries and global population dependent on net imports of fossil fuels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57D8A4D3-6476-59F2-1947-A75EA7567B3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403DA770-7B40-43A7-8A84-A79178BC7CBE}" type="slidenum">
              <a:rPr lang="de-DE" altLang="en-US" smtClean="0"/>
              <a:pPr/>
              <a:t>5</a:t>
            </a:fld>
            <a:endParaRPr lang="de-DE" altLang="en-US"/>
          </a:p>
        </p:txBody>
      </p:sp>
      <p:pic>
        <p:nvPicPr>
          <p:cNvPr id="12291" name="Content Placeholder 5" descr="A graph of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D2E66F0C-2B84-1665-A43B-CA252DE7E80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137" y="1093416"/>
            <a:ext cx="11515725" cy="45021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B22296-E2E4-3D82-44A6-F634946B56F8}"/>
              </a:ext>
            </a:extLst>
          </p:cNvPr>
          <p:cNvSpPr txBox="1"/>
          <p:nvPr/>
        </p:nvSpPr>
        <p:spPr>
          <a:xfrm>
            <a:off x="509588" y="6273170"/>
            <a:ext cx="28726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>
                <a:latin typeface="Calibri" panose="020F0502020204030204" pitchFamily="34" charset="0"/>
                <a:cs typeface="Calibri" panose="020F0502020204030204" pitchFamily="34" charset="0"/>
              </a:rPr>
              <a:t>Source: (UN </a:t>
            </a:r>
            <a:r>
              <a:rPr lang="fr-FR" sz="1100" b="1" err="1">
                <a:latin typeface="Calibri" panose="020F0502020204030204" pitchFamily="34" charset="0"/>
                <a:cs typeface="Calibri" panose="020F0502020204030204" pitchFamily="34" charset="0"/>
              </a:rPr>
              <a:t>Comtrade</a:t>
            </a:r>
            <a:r>
              <a:rPr lang="fr-FR" sz="11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100" b="1" err="1">
                <a:latin typeface="Calibri" panose="020F0502020204030204" pitchFamily="34" charset="0"/>
                <a:cs typeface="Calibri" panose="020F0502020204030204" pitchFamily="34" charset="0"/>
              </a:rPr>
              <a:t>Database</a:t>
            </a:r>
            <a:r>
              <a:rPr lang="fr-FR" sz="1100" b="1">
                <a:latin typeface="Calibri" panose="020F0502020204030204" pitchFamily="34" charset="0"/>
                <a:cs typeface="Calibri" panose="020F0502020204030204" pitchFamily="34" charset="0"/>
              </a:rPr>
              <a:t>, 2022)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F53822-6BCB-55A7-61E0-1CCB97EFE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17" y="318614"/>
            <a:ext cx="10306764" cy="484187"/>
          </a:xfrm>
        </p:spPr>
        <p:txBody>
          <a:bodyPr/>
          <a:lstStyle/>
          <a:p>
            <a:r>
              <a:rPr lang="en-US" altLang="en-US" sz="2400" kern="1200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  <a:t>Techno-economic potential of geothermal, hydro, solar and wind</a:t>
            </a:r>
            <a:br>
              <a:rPr lang="en-US" altLang="en-US" sz="2400" kern="1200">
                <a:latin typeface="Calibri" panose="020F0502020204030204" pitchFamily="34" charset="0"/>
                <a:ea typeface="MS PGothic"/>
                <a:cs typeface="Calibri" panose="020F0502020204030204" pitchFamily="34" charset="0"/>
              </a:rPr>
            </a:br>
            <a:endParaRPr 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9036B972-2C27-505A-C50D-35BFB7235C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7E1A4F2-4827-4DEB-8A1D-C502257369FB}" type="slidenum">
              <a:rPr lang="de-DE" altLang="en-US" smtClean="0"/>
              <a:pPr/>
              <a:t>6</a:t>
            </a:fld>
            <a:endParaRPr lang="de-DE" altLang="en-US"/>
          </a:p>
        </p:txBody>
      </p:sp>
      <p:pic>
        <p:nvPicPr>
          <p:cNvPr id="13315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1966F01D-A496-888C-0DCC-A2500327278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9004" y="1019175"/>
            <a:ext cx="8610600" cy="4897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2369C-6DD6-0BC6-6DC8-B6CA910B6DD0}"/>
              </a:ext>
            </a:extLst>
          </p:cNvPr>
          <p:cNvSpPr txBox="1"/>
          <p:nvPr/>
        </p:nvSpPr>
        <p:spPr>
          <a:xfrm>
            <a:off x="239317" y="5888504"/>
            <a:ext cx="11229975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b="1">
                <a:latin typeface="Calibri"/>
                <a:ea typeface="MS PGothic"/>
                <a:cs typeface="Calibri"/>
              </a:rPr>
              <a:t>Source: (IRENA, 2024c).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/>
                <a:ea typeface="MS PGothic"/>
                <a:cs typeface="Calibri"/>
              </a:rPr>
              <a:t>Notes: Figure is based on IRENA Global Atlas datasets. Only geothermal, hydro, solar and wind sources are included. Data for calculating the techno-economic potential of bioenergy and marine sources is currently unavailable. 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b="1">
                <a:latin typeface="Calibri"/>
                <a:ea typeface="MS PGothic"/>
                <a:cs typeface="Calibri"/>
              </a:rPr>
              <a:t>Disclaimer: This map is provided for illustration purpose</a:t>
            </a:r>
            <a:r>
              <a:rPr lang="en-US" sz="1200" b="1">
                <a:latin typeface="Calibri"/>
                <a:ea typeface="MS PGothic"/>
                <a:cs typeface="Calibri"/>
              </a:rPr>
              <a:t>s only. </a:t>
            </a:r>
            <a:r>
              <a:rPr lang="en-US" sz="1100" b="1">
                <a:latin typeface="Calibri"/>
                <a:ea typeface="MS PGothic"/>
                <a:cs typeface="Calibri"/>
              </a:rPr>
              <a:t>Boundaries and names shown on this map do not imply any endorsement or acceptance by IRENA.</a:t>
            </a:r>
            <a:endParaRPr lang="en-US" sz="11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DCE1064-3C9A-435A-79EB-12E90D439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Suitable area for utility scale solar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A7D5432-3420-F80E-82E7-D4D4F8C5EC4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A89F0E-EADC-40E5-A6BF-96BB6FFDBF18}" type="slidenum">
              <a:rPr lang="de-DE" altLang="en-US" smtClean="0"/>
              <a:pPr/>
              <a:t>7</a:t>
            </a:fld>
            <a:endParaRPr lang="de-DE" altLang="en-US"/>
          </a:p>
        </p:txBody>
      </p:sp>
      <p:pic>
        <p:nvPicPr>
          <p:cNvPr id="14339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E69181CC-8E7D-B0C1-F154-0DEAC41E9D8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13992" b="10674"/>
          <a:stretch/>
        </p:blipFill>
        <p:spPr>
          <a:xfrm>
            <a:off x="896937" y="1320800"/>
            <a:ext cx="10398125" cy="3905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F73CC-1EE8-D0DA-F60D-AFAAB864B820}"/>
              </a:ext>
            </a:extLst>
          </p:cNvPr>
          <p:cNvSpPr txBox="1"/>
          <p:nvPr/>
        </p:nvSpPr>
        <p:spPr>
          <a:xfrm>
            <a:off x="481012" y="5787728"/>
            <a:ext cx="9931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2024c).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Notes: The scores express the suitability of areas to develop solar PV and wind projects, with the scale of 0–100% corresponding to the worst and best areas, respectively. Suitable areas exhibit high resource potential and low technical, financial and socio-environmental impacts.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8912255D-CB39-3E83-1B86-6EA9FD761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>
                <a:ea typeface="MS PGothic"/>
              </a:rPr>
              <a:t>Suitable area for on-shore wind</a:t>
            </a:r>
            <a:endParaRPr lang="en-US" altLang="en-US" kern="120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41AB073-17E1-E9BC-3451-2CC9B0E78E5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A674085-E7DD-42CD-9712-3E1B44D18CFE}" type="slidenum">
              <a:rPr lang="de-DE" altLang="en-US" smtClean="0"/>
              <a:pPr/>
              <a:t>8</a:t>
            </a:fld>
            <a:endParaRPr lang="de-DE" altLang="en-US"/>
          </a:p>
        </p:txBody>
      </p:sp>
      <p:pic>
        <p:nvPicPr>
          <p:cNvPr id="15363" name="Content Placeholder 5" descr="A map of the world&#10;&#10;Description automatically generated">
            <a:extLst>
              <a:ext uri="{FF2B5EF4-FFF2-40B4-BE49-F238E27FC236}">
                <a16:creationId xmlns:a16="http://schemas.microsoft.com/office/drawing/2014/main" id="{B2EC6979-A882-65F1-074B-587C56CA851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6" b="12696"/>
          <a:stretch/>
        </p:blipFill>
        <p:spPr>
          <a:xfrm>
            <a:off x="136733" y="1204913"/>
            <a:ext cx="11706225" cy="4175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99CC7A-967B-02FF-E94A-0167FB59CD2F}"/>
              </a:ext>
            </a:extLst>
          </p:cNvPr>
          <p:cNvSpPr txBox="1"/>
          <p:nvPr/>
        </p:nvSpPr>
        <p:spPr>
          <a:xfrm>
            <a:off x="481013" y="5632057"/>
            <a:ext cx="93705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(IRENA, 2024c).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Disclaimer: This map is provided for illustration purposes only. Boundaries and names shown on this map do not imply any endorsement or acceptance by IRENA. </a:t>
            </a:r>
          </a:p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Notes: The scores express the suitability of areas to develop solar PV and wind projects, with the scale of 0–100% corresponding to the worst and best areas, respectively. Suitable areas exhibit high resource potential and low technical, financial and socio-environmental impacts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4662539-7D68-7532-0325-32BDA8EA5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en-US" kern="1200"/>
              <a:t>Global shipping is closely intertwined with fossil fuels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98139EC1-FEA8-1A47-7E16-13BF90F0849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DA8FAE0-AFE8-45FC-8572-802F6609367C}" type="slidenum">
              <a:rPr lang="de-DE" altLang="en-US" smtClean="0"/>
              <a:pPr/>
              <a:t>9</a:t>
            </a:fld>
            <a:endParaRPr lang="de-DE" altLang="en-US"/>
          </a:p>
        </p:txBody>
      </p:sp>
      <p:pic>
        <p:nvPicPr>
          <p:cNvPr id="16387" name="Content Placeholder 5" descr="A graph showing a ship and a ship&#10;&#10;Description automatically generated with medium confidence">
            <a:extLst>
              <a:ext uri="{FF2B5EF4-FFF2-40B4-BE49-F238E27FC236}">
                <a16:creationId xmlns:a16="http://schemas.microsoft.com/office/drawing/2014/main" id="{73E05891-997F-74CE-6EE6-8C47498430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" b="8445"/>
          <a:stretch/>
        </p:blipFill>
        <p:spPr>
          <a:xfrm>
            <a:off x="1560512" y="1079500"/>
            <a:ext cx="9070975" cy="492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051D0-4741-9595-08BD-2B58BEDE1556}"/>
              </a:ext>
            </a:extLst>
          </p:cNvPr>
          <p:cNvSpPr txBox="1"/>
          <p:nvPr/>
        </p:nvSpPr>
        <p:spPr>
          <a:xfrm>
            <a:off x="477838" y="6176578"/>
            <a:ext cx="28483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>
                <a:latin typeface="Calibri" panose="020F0502020204030204" pitchFamily="34" charset="0"/>
                <a:cs typeface="Calibri" panose="020F0502020204030204" pitchFamily="34" charset="0"/>
              </a:rPr>
              <a:t>Source: (UNCTAD, 2022); (IEA, 2023a).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0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3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4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5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6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8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9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8ADCC053FA4744AC657464EE54EC92" ma:contentTypeVersion="18" ma:contentTypeDescription="Create a new document." ma:contentTypeScope="" ma:versionID="b25d266b56e8dc85537c4865a64fc48e">
  <xsd:schema xmlns:xsd="http://www.w3.org/2001/XMLSchema" xmlns:xs="http://www.w3.org/2001/XMLSchema" xmlns:p="http://schemas.microsoft.com/office/2006/metadata/properties" xmlns:ns2="6008af7c-7336-455d-908f-b3985f6b41c4" xmlns:ns3="1fadec40-f76d-4b3e-8485-fdb1afd944ef" targetNamespace="http://schemas.microsoft.com/office/2006/metadata/properties" ma:root="true" ma:fieldsID="919ad546a9798422c919804dc5343ae3" ns2:_="" ns3:_="">
    <xsd:import namespace="6008af7c-7336-455d-908f-b3985f6b41c4"/>
    <xsd:import namespace="1fadec40-f76d-4b3e-8485-fdb1afd944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8af7c-7336-455d-908f-b3985f6b41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5a77ea5-3d14-4585-9531-26d6f492a4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adec40-f76d-4b3e-8485-fdb1afd944e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0b1b9c0-81cd-4a1e-828e-26e302d9e308}" ma:internalName="TaxCatchAll" ma:showField="CatchAllData" ma:web="1fadec40-f76d-4b3e-8485-fdb1afd944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fadec40-f76d-4b3e-8485-fdb1afd944ef" xsi:nil="true"/>
    <lcf76f155ced4ddcb4097134ff3c332f xmlns="6008af7c-7336-455d-908f-b3985f6b41c4">
      <Terms xmlns="http://schemas.microsoft.com/office/infopath/2007/PartnerControls"/>
    </lcf76f155ced4ddcb4097134ff3c332f>
    <SharedWithUsers xmlns="1fadec40-f76d-4b3e-8485-fdb1afd944ef">
      <UserInfo>
        <DisplayName>Manuela Stefanides</DisplayName>
        <AccountId>1362</AccountId>
        <AccountType/>
      </UserInfo>
      <UserInfo>
        <DisplayName>Gerald Tagoe</DisplayName>
        <AccountId>3519</AccountId>
        <AccountType/>
      </UserInfo>
      <UserInfo>
        <DisplayName>Ellipse Rath</DisplayName>
        <AccountId>2514</AccountId>
        <AccountType/>
      </UserInfo>
      <UserInfo>
        <DisplayName>Daria Gazzola</DisplayName>
        <AccountId>365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5006446-14D6-4C0F-B6A7-4719927087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6F130D-C8F4-4264-97F3-673689975B63}">
  <ds:schemaRefs>
    <ds:schemaRef ds:uri="1fadec40-f76d-4b3e-8485-fdb1afd944ef"/>
    <ds:schemaRef ds:uri="6008af7c-7336-455d-908f-b3985f6b41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B96DD4-461F-4B16-9296-FBA5A221E8F2}">
  <ds:schemaRefs>
    <ds:schemaRef ds:uri="1fadec40-f76d-4b3e-8485-fdb1afd944ef"/>
    <ds:schemaRef ds:uri="6008af7c-7336-455d-908f-b3985f6b41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33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Standarddesign</vt:lpstr>
      <vt:lpstr>PowerPoint Presentation</vt:lpstr>
      <vt:lpstr> </vt:lpstr>
      <vt:lpstr>Renewable power capacity by region, 2023</vt:lpstr>
      <vt:lpstr>Traditional approach to energy security</vt:lpstr>
      <vt:lpstr>Share of countries and global population dependent on net imports of fossil fuels</vt:lpstr>
      <vt:lpstr>Techno-economic potential of geothermal, hydro, solar and wind </vt:lpstr>
      <vt:lpstr>Suitable area for utility scale solar</vt:lpstr>
      <vt:lpstr>Suitable area for on-shore wind</vt:lpstr>
      <vt:lpstr>Global shipping is closely intertwined with fossil fuels</vt:lpstr>
      <vt:lpstr>Recent disruptions of natural gas supply</vt:lpstr>
      <vt:lpstr>Geographic concentration in the nuclear fuel cycle (% of the global total)</vt:lpstr>
      <vt:lpstr>Net electricity imports (2022)</vt:lpstr>
      <vt:lpstr>Existing electricity interconnectors (as of 1 Feb 2024)</vt:lpstr>
      <vt:lpstr>Planned electricity interconnectors (as of 1 Feb 2024)</vt:lpstr>
      <vt:lpstr>Subsea interconnections (existing and planned, as of 1 Feb 2024)</vt:lpstr>
      <vt:lpstr>Hydrogen pipelines, storage and ports (existing and planned, as of Oct 2023)</vt:lpstr>
      <vt:lpstr>The geopolitics of hydrogen and fossil fuels are fundamentally different</vt:lpstr>
      <vt:lpstr>Expert views on hydrogen energy security risks</vt:lpstr>
      <vt:lpstr>Critical materials are fundamentally different from fossil fuels</vt:lpstr>
      <vt:lpstr>Distribution of human resources required along the value chain for the  development of a 50 MW solar PV plant, by activity </vt:lpstr>
      <vt:lpstr>A multi-dimensional approach to energy security</vt:lpstr>
      <vt:lpstr>Disparities in growth of renewable capacity, by selected country groups, 2023</vt:lpstr>
      <vt:lpstr>Top countries filing patents, by technology, 2023 </vt:lpstr>
      <vt:lpstr>International financial flows to developing countries</vt:lpstr>
      <vt:lpstr>Enablers of power system flexibility in the energy sector</vt:lpstr>
      <vt:lpstr>Benefits and costs of interconnections and regional markets as flexibility providers</vt:lpstr>
      <vt:lpstr>Major cyber attacks on the energy industry, 2023</vt:lpstr>
      <vt:lpstr>Energy sector companies at risk of successful cyberattacks (% of companies), by industry, May 2023</vt:lpstr>
      <vt:lpstr>Exposure of electricity generation assets, network and supply chains to climate related risks</vt:lpstr>
      <vt:lpstr>Climate impact map</vt:lpstr>
      <vt:lpstr>Energy and the Sustainable Development Goals</vt:lpstr>
      <vt:lpstr>Entry points for renewable energy at different stages of the agri-food chain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Office</dc:creator>
  <cp:revision>1</cp:revision>
  <cp:lastPrinted>2014-08-24T12:08:12Z</cp:lastPrinted>
  <dcterms:created xsi:type="dcterms:W3CDTF">2014-05-21T09:20:58Z</dcterms:created>
  <dcterms:modified xsi:type="dcterms:W3CDTF">2024-04-26T08:40:15Z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0x010100BE8ADCC053FA4744AC657464EE54EC92</vt:lpwstr>
  </property>
  <property fmtid="{D5CDD505-2E9C-101B-9397-08002B2CF9AE}" pid="3" name="MediaServiceImageTags">
    <vt:lpwstr/>
  </property>
</Properties>
</file>