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theme/theme6.xml" ContentType="application/vnd.openxmlformats-officedocument.theme+xml"/>
  <Override PartName="/ppt/tags/tag92.xml" ContentType="application/vnd.openxmlformats-officedocument.presentationml.tags+xml"/>
  <Override PartName="/ppt/tags/tag93.xml" ContentType="application/vnd.openxmlformats-officedocument.presentationml.tags+xml"/>
  <Override PartName="/ppt/slideLayouts/slideLayout34.xml" ContentType="application/vnd.openxmlformats-officedocument.presentationml.slideLayout+xml"/>
  <Override PartName="/ppt/theme/theme7.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slideLayouts/slideLayout35.xml" ContentType="application/vnd.openxmlformats-officedocument.presentationml.slideLayout+xml"/>
  <Override PartName="/ppt/theme/theme8.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48" r:id="rId4"/>
    <p:sldMasterId id="2147483748" r:id="rId5"/>
    <p:sldMasterId id="2147483757" r:id="rId6"/>
    <p:sldMasterId id="2147483765" r:id="rId7"/>
    <p:sldMasterId id="2147483774" r:id="rId8"/>
    <p:sldMasterId id="2147483776" r:id="rId9"/>
    <p:sldMasterId id="2147483778" r:id="rId10"/>
    <p:sldMasterId id="2147483780" r:id="rId11"/>
    <p:sldMasterId id="2147483787" r:id="rId12"/>
  </p:sldMasterIdLst>
  <p:notesMasterIdLst>
    <p:notesMasterId r:id="rId38"/>
  </p:notesMasterIdLst>
  <p:handoutMasterIdLst>
    <p:handoutMasterId r:id="rId39"/>
  </p:handoutMasterIdLst>
  <p:sldIdLst>
    <p:sldId id="582" r:id="rId13"/>
    <p:sldId id="2147375270" r:id="rId14"/>
    <p:sldId id="11091420" r:id="rId15"/>
    <p:sldId id="2147375272" r:id="rId16"/>
    <p:sldId id="2147375273" r:id="rId17"/>
    <p:sldId id="2147375257" r:id="rId18"/>
    <p:sldId id="2147375274" r:id="rId19"/>
    <p:sldId id="2134805974" r:id="rId20"/>
    <p:sldId id="2147375258" r:id="rId21"/>
    <p:sldId id="2147375268" r:id="rId22"/>
    <p:sldId id="2147375275" r:id="rId23"/>
    <p:sldId id="2147375271" r:id="rId24"/>
    <p:sldId id="2147375248" r:id="rId25"/>
    <p:sldId id="2147375276" r:id="rId26"/>
    <p:sldId id="2147375269" r:id="rId27"/>
    <p:sldId id="2147375252" r:id="rId28"/>
    <p:sldId id="2147375251" r:id="rId29"/>
    <p:sldId id="1568" r:id="rId30"/>
    <p:sldId id="2147375253" r:id="rId31"/>
    <p:sldId id="2147375254" r:id="rId32"/>
    <p:sldId id="2147375256" r:id="rId33"/>
    <p:sldId id="2147375259" r:id="rId34"/>
    <p:sldId id="2147375261" r:id="rId35"/>
    <p:sldId id="2147375260" r:id="rId36"/>
    <p:sldId id="2147375262" r:id="rId37"/>
  </p:sldIdLst>
  <p:sldSz cx="11949113" cy="6721475"/>
  <p:notesSz cx="7315200" cy="9601200"/>
  <p:custDataLst>
    <p:tags r:id="rId40"/>
  </p:custDataLst>
  <p:defaultTextStyle>
    <a:defPPr>
      <a:defRPr lang="en-US"/>
    </a:defPPr>
    <a:lvl1pPr algn="l" rtl="0" eaLnBrk="0" fontAlgn="base" hangingPunct="0">
      <a:spcBef>
        <a:spcPct val="0"/>
      </a:spcBef>
      <a:spcAft>
        <a:spcPct val="0"/>
      </a:spcAft>
      <a:defRPr sz="1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Arial" panose="020B0604020202020204" pitchFamily="34" charset="0"/>
        <a:ea typeface="+mn-ea"/>
        <a:cs typeface="+mn-cs"/>
      </a:defRPr>
    </a:lvl5pPr>
    <a:lvl6pPr marL="2286000" algn="l" defTabSz="914400" rtl="0" eaLnBrk="1" latinLnBrk="0" hangingPunct="1">
      <a:defRPr sz="1000" kern="1200">
        <a:solidFill>
          <a:schemeClr val="tx1"/>
        </a:solidFill>
        <a:latin typeface="Arial" panose="020B0604020202020204" pitchFamily="34" charset="0"/>
        <a:ea typeface="+mn-ea"/>
        <a:cs typeface="+mn-cs"/>
      </a:defRPr>
    </a:lvl6pPr>
    <a:lvl7pPr marL="2743200" algn="l" defTabSz="914400" rtl="0" eaLnBrk="1" latinLnBrk="0" hangingPunct="1">
      <a:defRPr sz="1000" kern="1200">
        <a:solidFill>
          <a:schemeClr val="tx1"/>
        </a:solidFill>
        <a:latin typeface="Arial" panose="020B0604020202020204" pitchFamily="34" charset="0"/>
        <a:ea typeface="+mn-ea"/>
        <a:cs typeface="+mn-cs"/>
      </a:defRPr>
    </a:lvl7pPr>
    <a:lvl8pPr marL="3200400" algn="l" defTabSz="914400" rtl="0" eaLnBrk="1" latinLnBrk="0" hangingPunct="1">
      <a:defRPr sz="1000" kern="1200">
        <a:solidFill>
          <a:schemeClr val="tx1"/>
        </a:solidFill>
        <a:latin typeface="Arial" panose="020B0604020202020204" pitchFamily="34" charset="0"/>
        <a:ea typeface="+mn-ea"/>
        <a:cs typeface="+mn-cs"/>
      </a:defRPr>
    </a:lvl8pPr>
    <a:lvl9pPr marL="3657600" algn="l" defTabSz="914400" rtl="0" eaLnBrk="1" latinLnBrk="0" hangingPunct="1">
      <a:defRPr sz="1000"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54F44899-84AC-49D5-A7B5-050F98E3F499}">
          <p14:sldIdLst>
            <p14:sldId id="582"/>
            <p14:sldId id="2147375270"/>
            <p14:sldId id="11091420"/>
            <p14:sldId id="2147375272"/>
            <p14:sldId id="2147375273"/>
            <p14:sldId id="2147375257"/>
            <p14:sldId id="2147375274"/>
            <p14:sldId id="2134805974"/>
            <p14:sldId id="2147375258"/>
            <p14:sldId id="2147375268"/>
            <p14:sldId id="2147375275"/>
            <p14:sldId id="2147375271"/>
            <p14:sldId id="2147375248"/>
            <p14:sldId id="2147375276"/>
            <p14:sldId id="2147375269"/>
          </p14:sldIdLst>
        </p14:section>
        <p14:section name="Backup slides" id="{6690621F-2395-4162-BACC-08A4B91C82C8}">
          <p14:sldIdLst>
            <p14:sldId id="2147375252"/>
            <p14:sldId id="2147375251"/>
            <p14:sldId id="1568"/>
            <p14:sldId id="2147375253"/>
            <p14:sldId id="2147375254"/>
            <p14:sldId id="2147375256"/>
            <p14:sldId id="2147375259"/>
            <p14:sldId id="2147375261"/>
            <p14:sldId id="2147375260"/>
            <p14:sldId id="2147375262"/>
          </p14:sldIdLst>
        </p14:section>
      </p14:sectionLst>
    </p:ext>
    <p:ext uri="{EFAFB233-063F-42B5-8137-9DF3F51BA10A}">
      <p15:sldGuideLst xmlns:p15="http://schemas.microsoft.com/office/powerpoint/2012/main">
        <p15:guide id="1" orient="horz" pos="3505">
          <p15:clr>
            <a:srgbClr val="A4A3A4"/>
          </p15:clr>
        </p15:guide>
        <p15:guide id="2" orient="horz" pos="965">
          <p15:clr>
            <a:srgbClr val="A4A3A4"/>
          </p15:clr>
        </p15:guide>
        <p15:guide id="3" pos="39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80DA3F06-80D9-27E3-1BC4-8B89606C055F}" name="Juan Jose Garcia Mendez" initials="JG" userId="S::JGarciaMendez@irena.org::79928300-9a33-4563-923f-d3371a1825bb" providerId="AD"/>
  <p188:author id="{3059F048-727C-DDF6-C3D9-E5EADB17349E}" name="Asami M" initials="AM" userId="Asami M" providerId="None"/>
  <p188:author id="{FE90F675-BFF0-6036-5673-C2C5A9FDCA68}" name="Asami Miketa" initials="AM" userId="S::amiketa@irena.org::cd960c97-f292-40ab-a07e-625fd6b7e7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006092"/>
    <a:srgbClr val="0065CC"/>
    <a:srgbClr val="EBBB37"/>
    <a:srgbClr val="80B9D5"/>
    <a:srgbClr val="FFFFFF"/>
    <a:srgbClr val="74C476"/>
    <a:srgbClr val="EBC45E"/>
    <a:srgbClr val="EAEAEA"/>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F10CCA-B33C-4EF1-B9A4-812A8D1594D0}" v="1686" dt="2024-04-12T17:24:59.2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0" y="108"/>
      </p:cViewPr>
      <p:guideLst>
        <p:guide orient="horz" pos="3505"/>
        <p:guide orient="horz" pos="965"/>
        <p:guide pos="391"/>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handoutMaster" Target="handoutMasters/handoutMaster1.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8.xml"/><Relationship Id="rId4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CC6CEE-5AE4-4C31-8835-8206FDC677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CEF19C0-2488-4623-A2EA-0DA9DF9E2E57}">
      <dgm:prSet phldrT="[Text]" custT="1"/>
      <dgm:spPr>
        <a:xfrm>
          <a:off x="0" y="4769"/>
          <a:ext cx="7061835" cy="1067040"/>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800">
              <a:solidFill>
                <a:sysClr val="window" lastClr="FFFFFF"/>
              </a:solidFill>
              <a:latin typeface="Calibri" panose="020F0502020204030204"/>
              <a:ea typeface="+mn-ea"/>
              <a:cs typeface="+mn-cs"/>
            </a:rPr>
            <a:t>Exchange with energy planning partners</a:t>
          </a:r>
          <a:endParaRPr lang="en-US" sz="2800">
            <a:solidFill>
              <a:sysClr val="window" lastClr="FFFFFF"/>
            </a:solidFill>
            <a:latin typeface="Calibri" panose="020F0502020204030204"/>
            <a:ea typeface="+mn-ea"/>
            <a:cs typeface="+mn-cs"/>
          </a:endParaRPr>
        </a:p>
      </dgm:t>
    </dgm:pt>
    <dgm:pt modelId="{64CC8B6E-47F7-48DF-B210-B5E535278FAE}" type="parTrans" cxnId="{6E7FD3F8-A930-4200-A283-0A045B945EA8}">
      <dgm:prSet/>
      <dgm:spPr/>
      <dgm:t>
        <a:bodyPr/>
        <a:lstStyle/>
        <a:p>
          <a:endParaRPr lang="en-US"/>
        </a:p>
      </dgm:t>
    </dgm:pt>
    <dgm:pt modelId="{65A83A34-821D-4C8B-909E-49C8F1706A4E}" type="sibTrans" cxnId="{6E7FD3F8-A930-4200-A283-0A045B945EA8}">
      <dgm:prSet/>
      <dgm:spPr/>
      <dgm:t>
        <a:bodyPr/>
        <a:lstStyle/>
        <a:p>
          <a:endParaRPr lang="en-US"/>
        </a:p>
      </dgm:t>
    </dgm:pt>
    <dgm:pt modelId="{83D8259A-868C-4191-9228-56F049D90542}">
      <dgm:prSet phldrT="[Text]" custT="1"/>
      <dgm:spPr>
        <a:xfrm>
          <a:off x="0" y="1071809"/>
          <a:ext cx="7061835" cy="2123820"/>
        </a:xfrm>
        <a:prstGeom prst="rect">
          <a:avLst/>
        </a:prstGeom>
        <a:noFill/>
        <a:ln>
          <a:noFill/>
        </a:ln>
        <a:effectLst/>
      </dgm:spPr>
      <dgm:t>
        <a:bodyPr/>
        <a:lstStyle/>
        <a:p>
          <a:pPr algn="just">
            <a:lnSpc>
              <a:spcPct val="114000"/>
            </a:lnSpc>
            <a:buChar char="•"/>
          </a:pPr>
          <a:r>
            <a:rPr lang="en-US" sz="2400">
              <a:solidFill>
                <a:sysClr val="windowText" lastClr="000000">
                  <a:hueOff val="0"/>
                  <a:satOff val="0"/>
                  <a:lumOff val="0"/>
                  <a:alphaOff val="0"/>
                </a:sysClr>
              </a:solidFill>
              <a:latin typeface="Calibri" panose="020F0502020204030204"/>
              <a:ea typeface="+mn-ea"/>
              <a:cs typeface="+mn-cs"/>
            </a:rPr>
            <a:t>IRENA’s informal coordination with partners, including the World Bank, IAEA, UNDESA, GIZ.</a:t>
          </a:r>
        </a:p>
      </dgm:t>
    </dgm:pt>
    <dgm:pt modelId="{84EA39E9-7744-40DA-B7B7-D68FD5DBA3D0}" type="parTrans" cxnId="{A9B0E12B-3E30-48D5-B150-E7CB42EB05D9}">
      <dgm:prSet/>
      <dgm:spPr/>
      <dgm:t>
        <a:bodyPr/>
        <a:lstStyle/>
        <a:p>
          <a:endParaRPr lang="en-US"/>
        </a:p>
      </dgm:t>
    </dgm:pt>
    <dgm:pt modelId="{DE866C0F-E824-40AB-B89B-95F411448DC8}" type="sibTrans" cxnId="{A9B0E12B-3E30-48D5-B150-E7CB42EB05D9}">
      <dgm:prSet/>
      <dgm:spPr/>
      <dgm:t>
        <a:bodyPr/>
        <a:lstStyle/>
        <a:p>
          <a:endParaRPr lang="en-US"/>
        </a:p>
      </dgm:t>
    </dgm:pt>
    <dgm:pt modelId="{ED81D0D0-7AC1-421A-A9F1-32E3B89F8A3A}">
      <dgm:prSet custT="1"/>
      <dgm:spPr>
        <a:xfrm>
          <a:off x="0" y="1071809"/>
          <a:ext cx="7061835" cy="2123820"/>
        </a:xfrm>
        <a:prstGeom prst="rect">
          <a:avLst/>
        </a:prstGeom>
        <a:noFill/>
        <a:ln>
          <a:noFill/>
        </a:ln>
        <a:effectLst/>
      </dgm:spPr>
      <dgm:t>
        <a:bodyPr/>
        <a:lstStyle/>
        <a:p>
          <a:pPr algn="just">
            <a:lnSpc>
              <a:spcPct val="114000"/>
            </a:lnSpc>
            <a:buChar char="•"/>
          </a:pPr>
          <a:r>
            <a:rPr lang="en-US" sz="2400">
              <a:solidFill>
                <a:sysClr val="windowText" lastClr="000000">
                  <a:hueOff val="0"/>
                  <a:satOff val="0"/>
                  <a:lumOff val="0"/>
                  <a:alphaOff val="0"/>
                </a:sysClr>
              </a:solidFill>
              <a:latin typeface="Calibri" panose="020F0502020204030204"/>
              <a:ea typeface="+mn-ea"/>
              <a:cs typeface="+mn-cs"/>
            </a:rPr>
            <a:t>Ad-hock exchange with other partners.</a:t>
          </a:r>
        </a:p>
      </dgm:t>
    </dgm:pt>
    <dgm:pt modelId="{5019701B-0891-4F7C-9CC9-FD21422F5366}" type="parTrans" cxnId="{0D895317-1C9E-4A28-8090-9F7BA410A746}">
      <dgm:prSet/>
      <dgm:spPr/>
      <dgm:t>
        <a:bodyPr/>
        <a:lstStyle/>
        <a:p>
          <a:endParaRPr lang="en-US"/>
        </a:p>
      </dgm:t>
    </dgm:pt>
    <dgm:pt modelId="{D40E8A4B-BF84-4BDC-B26F-03FCD21A3C2B}" type="sibTrans" cxnId="{0D895317-1C9E-4A28-8090-9F7BA410A746}">
      <dgm:prSet/>
      <dgm:spPr/>
      <dgm:t>
        <a:bodyPr/>
        <a:lstStyle/>
        <a:p>
          <a:endParaRPr lang="en-US"/>
        </a:p>
      </dgm:t>
    </dgm:pt>
    <dgm:pt modelId="{B406C7C5-D156-4778-B7B2-7801C7316387}" type="pres">
      <dgm:prSet presAssocID="{2BCC6CEE-5AE4-4C31-8835-8206FDC67794}" presName="linear" presStyleCnt="0">
        <dgm:presLayoutVars>
          <dgm:animLvl val="lvl"/>
          <dgm:resizeHandles val="exact"/>
        </dgm:presLayoutVars>
      </dgm:prSet>
      <dgm:spPr/>
    </dgm:pt>
    <dgm:pt modelId="{95002705-B3CA-43D1-8C2A-12682399C4E0}" type="pres">
      <dgm:prSet presAssocID="{3CEF19C0-2488-4623-A2EA-0DA9DF9E2E57}" presName="parentText" presStyleLbl="node1" presStyleIdx="0" presStyleCnt="1" custScaleY="56593" custLinFactNeighborX="-187" custLinFactNeighborY="-200">
        <dgm:presLayoutVars>
          <dgm:chMax val="0"/>
          <dgm:bulletEnabled val="1"/>
        </dgm:presLayoutVars>
      </dgm:prSet>
      <dgm:spPr/>
    </dgm:pt>
    <dgm:pt modelId="{EB3D190E-5808-42BD-B93C-E767E1B28F09}" type="pres">
      <dgm:prSet presAssocID="{3CEF19C0-2488-4623-A2EA-0DA9DF9E2E57}" presName="childText" presStyleLbl="revTx" presStyleIdx="0" presStyleCnt="1" custScaleY="128284" custLinFactNeighborX="-187">
        <dgm:presLayoutVars>
          <dgm:bulletEnabled val="1"/>
        </dgm:presLayoutVars>
      </dgm:prSet>
      <dgm:spPr/>
    </dgm:pt>
  </dgm:ptLst>
  <dgm:cxnLst>
    <dgm:cxn modelId="{0D895317-1C9E-4A28-8090-9F7BA410A746}" srcId="{3CEF19C0-2488-4623-A2EA-0DA9DF9E2E57}" destId="{ED81D0D0-7AC1-421A-A9F1-32E3B89F8A3A}" srcOrd="1" destOrd="0" parTransId="{5019701B-0891-4F7C-9CC9-FD21422F5366}" sibTransId="{D40E8A4B-BF84-4BDC-B26F-03FCD21A3C2B}"/>
    <dgm:cxn modelId="{D8320B2A-33A6-481D-B0BD-AD99882C5D4C}" type="presOf" srcId="{3CEF19C0-2488-4623-A2EA-0DA9DF9E2E57}" destId="{95002705-B3CA-43D1-8C2A-12682399C4E0}" srcOrd="0" destOrd="0" presId="urn:microsoft.com/office/officeart/2005/8/layout/vList2"/>
    <dgm:cxn modelId="{A9B0E12B-3E30-48D5-B150-E7CB42EB05D9}" srcId="{3CEF19C0-2488-4623-A2EA-0DA9DF9E2E57}" destId="{83D8259A-868C-4191-9228-56F049D90542}" srcOrd="0" destOrd="0" parTransId="{84EA39E9-7744-40DA-B7B7-D68FD5DBA3D0}" sibTransId="{DE866C0F-E824-40AB-B89B-95F411448DC8}"/>
    <dgm:cxn modelId="{33F2B952-5005-4773-936F-95411CE98527}" type="presOf" srcId="{2BCC6CEE-5AE4-4C31-8835-8206FDC67794}" destId="{B406C7C5-D156-4778-B7B2-7801C7316387}" srcOrd="0" destOrd="0" presId="urn:microsoft.com/office/officeart/2005/8/layout/vList2"/>
    <dgm:cxn modelId="{D2CB258B-DAAA-4E59-8C52-2FC15F9181FF}" type="presOf" srcId="{ED81D0D0-7AC1-421A-A9F1-32E3B89F8A3A}" destId="{EB3D190E-5808-42BD-B93C-E767E1B28F09}" srcOrd="0" destOrd="1" presId="urn:microsoft.com/office/officeart/2005/8/layout/vList2"/>
    <dgm:cxn modelId="{5AD91B9B-E1F4-4094-9E94-1C99913BCC0F}" type="presOf" srcId="{83D8259A-868C-4191-9228-56F049D90542}" destId="{EB3D190E-5808-42BD-B93C-E767E1B28F09}" srcOrd="0" destOrd="0" presId="urn:microsoft.com/office/officeart/2005/8/layout/vList2"/>
    <dgm:cxn modelId="{6E7FD3F8-A930-4200-A283-0A045B945EA8}" srcId="{2BCC6CEE-5AE4-4C31-8835-8206FDC67794}" destId="{3CEF19C0-2488-4623-A2EA-0DA9DF9E2E57}" srcOrd="0" destOrd="0" parTransId="{64CC8B6E-47F7-48DF-B210-B5E535278FAE}" sibTransId="{65A83A34-821D-4C8B-909E-49C8F1706A4E}"/>
    <dgm:cxn modelId="{75C2437D-A2F7-44AF-A5F6-1792B7CAD8F1}" type="presParOf" srcId="{B406C7C5-D156-4778-B7B2-7801C7316387}" destId="{95002705-B3CA-43D1-8C2A-12682399C4E0}" srcOrd="0" destOrd="0" presId="urn:microsoft.com/office/officeart/2005/8/layout/vList2"/>
    <dgm:cxn modelId="{D24D9883-528E-42F6-86D7-E41EC184BEB3}" type="presParOf" srcId="{B406C7C5-D156-4778-B7B2-7801C7316387}" destId="{EB3D190E-5808-42BD-B93C-E767E1B28F0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CC6CEE-5AE4-4C31-8835-8206FDC677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CEF19C0-2488-4623-A2EA-0DA9DF9E2E57}">
      <dgm:prSet phldrT="[Text]" custT="1"/>
      <dgm:spPr>
        <a:xfrm>
          <a:off x="0" y="2480"/>
          <a:ext cx="6219190" cy="1679029"/>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800">
              <a:solidFill>
                <a:sysClr val="window" lastClr="FFFFFF"/>
              </a:solidFill>
              <a:latin typeface="Calibri" panose="020F0502020204030204"/>
              <a:ea typeface="+mn-ea"/>
              <a:cs typeface="+mn-cs"/>
            </a:rPr>
            <a:t>Sharing the experience</a:t>
          </a:r>
        </a:p>
      </dgm:t>
    </dgm:pt>
    <dgm:pt modelId="{64CC8B6E-47F7-48DF-B210-B5E535278FAE}" type="parTrans" cxnId="{6E7FD3F8-A930-4200-A283-0A045B945EA8}">
      <dgm:prSet/>
      <dgm:spPr/>
      <dgm:t>
        <a:bodyPr/>
        <a:lstStyle/>
        <a:p>
          <a:endParaRPr lang="en-US"/>
        </a:p>
      </dgm:t>
    </dgm:pt>
    <dgm:pt modelId="{65A83A34-821D-4C8B-909E-49C8F1706A4E}" type="sibTrans" cxnId="{6E7FD3F8-A930-4200-A283-0A045B945EA8}">
      <dgm:prSet/>
      <dgm:spPr/>
      <dgm:t>
        <a:bodyPr/>
        <a:lstStyle/>
        <a:p>
          <a:endParaRPr lang="en-US"/>
        </a:p>
      </dgm:t>
    </dgm:pt>
    <dgm:pt modelId="{83D8259A-868C-4191-9228-56F049D90542}">
      <dgm:prSet phldrT="[Text]" custT="1"/>
      <dgm:spPr>
        <a:xfrm>
          <a:off x="0" y="1681509"/>
          <a:ext cx="6219190" cy="1516409"/>
        </a:xfrm>
        <a:prstGeom prst="rect">
          <a:avLst/>
        </a:prstGeom>
        <a:noFill/>
        <a:ln>
          <a:noFill/>
        </a:ln>
        <a:effectLst/>
      </dgm:spPr>
      <dgm:t>
        <a:bodyPr/>
        <a:lstStyle/>
        <a:p>
          <a:pPr>
            <a:lnSpc>
              <a:spcPct val="114000"/>
            </a:lnSpc>
            <a:buChar char="•"/>
          </a:pPr>
          <a:r>
            <a:rPr lang="en-US" sz="2400">
              <a:solidFill>
                <a:sysClr val="windowText" lastClr="000000">
                  <a:hueOff val="0"/>
                  <a:satOff val="0"/>
                  <a:lumOff val="0"/>
                  <a:alphaOff val="0"/>
                </a:sysClr>
              </a:solidFill>
              <a:latin typeface="Calibri" panose="020F0502020204030204"/>
              <a:ea typeface="+mn-ea"/>
              <a:cs typeface="+mn-cs"/>
            </a:rPr>
            <a:t>IAEA’s exchange of experience </a:t>
          </a:r>
        </a:p>
      </dgm:t>
    </dgm:pt>
    <dgm:pt modelId="{84EA39E9-7744-40DA-B7B7-D68FD5DBA3D0}" type="parTrans" cxnId="{A9B0E12B-3E30-48D5-B150-E7CB42EB05D9}">
      <dgm:prSet/>
      <dgm:spPr/>
      <dgm:t>
        <a:bodyPr/>
        <a:lstStyle/>
        <a:p>
          <a:endParaRPr lang="en-US"/>
        </a:p>
      </dgm:t>
    </dgm:pt>
    <dgm:pt modelId="{DE866C0F-E824-40AB-B89B-95F411448DC8}" type="sibTrans" cxnId="{A9B0E12B-3E30-48D5-B150-E7CB42EB05D9}">
      <dgm:prSet/>
      <dgm:spPr/>
      <dgm:t>
        <a:bodyPr/>
        <a:lstStyle/>
        <a:p>
          <a:endParaRPr lang="en-US"/>
        </a:p>
      </dgm:t>
    </dgm:pt>
    <dgm:pt modelId="{0BD7F399-415B-498C-A3CF-FCBA64B1ECEB}">
      <dgm:prSet custT="1"/>
      <dgm:spPr>
        <a:xfrm>
          <a:off x="0" y="1681509"/>
          <a:ext cx="6219190" cy="1516409"/>
        </a:xfrm>
        <a:prstGeom prst="rect">
          <a:avLst/>
        </a:prstGeom>
        <a:noFill/>
        <a:ln>
          <a:noFill/>
        </a:ln>
        <a:effectLst/>
      </dgm:spPr>
      <dgm:t>
        <a:bodyPr/>
        <a:lstStyle/>
        <a:p>
          <a:pPr>
            <a:lnSpc>
              <a:spcPct val="114000"/>
            </a:lnSpc>
            <a:buChar char="•"/>
          </a:pPr>
          <a:r>
            <a:rPr lang="en-US" sz="2400">
              <a:solidFill>
                <a:sysClr val="windowText" lastClr="000000">
                  <a:hueOff val="0"/>
                  <a:satOff val="0"/>
                  <a:lumOff val="0"/>
                  <a:alphaOff val="0"/>
                </a:sysClr>
              </a:solidFill>
              <a:latin typeface="Calibri" panose="020F0502020204030204"/>
              <a:ea typeface="+mn-ea"/>
              <a:cs typeface="+mn-cs"/>
            </a:rPr>
            <a:t>Round Table Initiative on Strategic Planning.</a:t>
          </a:r>
        </a:p>
      </dgm:t>
    </dgm:pt>
    <dgm:pt modelId="{B476DB37-52BC-402D-B7C6-19E4141E9F77}" type="parTrans" cxnId="{50062F9F-A4CC-4432-8936-B7565902ABA1}">
      <dgm:prSet/>
      <dgm:spPr/>
      <dgm:t>
        <a:bodyPr/>
        <a:lstStyle/>
        <a:p>
          <a:endParaRPr lang="en-US"/>
        </a:p>
      </dgm:t>
    </dgm:pt>
    <dgm:pt modelId="{66D19801-3E94-492A-85EE-2E4C91D4FFAC}" type="sibTrans" cxnId="{50062F9F-A4CC-4432-8936-B7565902ABA1}">
      <dgm:prSet/>
      <dgm:spPr/>
      <dgm:t>
        <a:bodyPr/>
        <a:lstStyle/>
        <a:p>
          <a:endParaRPr lang="en-US"/>
        </a:p>
      </dgm:t>
    </dgm:pt>
    <dgm:pt modelId="{CE3D68EB-F135-43DC-951D-63C4659F333B}">
      <dgm:prSet custT="1"/>
      <dgm:spPr>
        <a:xfrm>
          <a:off x="0" y="1681509"/>
          <a:ext cx="6219190" cy="1516409"/>
        </a:xfrm>
        <a:prstGeom prst="rect">
          <a:avLst/>
        </a:prstGeom>
        <a:noFill/>
        <a:ln>
          <a:noFill/>
        </a:ln>
        <a:effectLst/>
      </dgm:spPr>
      <dgm:t>
        <a:bodyPr/>
        <a:lstStyle/>
        <a:p>
          <a:pPr>
            <a:lnSpc>
              <a:spcPct val="90000"/>
            </a:lnSpc>
            <a:buChar char="•"/>
          </a:pPr>
          <a:endParaRPr lang="en-US" sz="2800">
            <a:solidFill>
              <a:sysClr val="windowText" lastClr="000000">
                <a:hueOff val="0"/>
                <a:satOff val="0"/>
                <a:lumOff val="0"/>
                <a:alphaOff val="0"/>
              </a:sysClr>
            </a:solidFill>
            <a:latin typeface="Calibri" panose="020F0502020204030204"/>
            <a:ea typeface="+mn-ea"/>
            <a:cs typeface="+mn-cs"/>
          </a:endParaRPr>
        </a:p>
      </dgm:t>
    </dgm:pt>
    <dgm:pt modelId="{48EB8974-B841-4177-8542-F642370FFD89}" type="parTrans" cxnId="{15CEDC67-2A8F-4231-A25E-8E728392796C}">
      <dgm:prSet/>
      <dgm:spPr/>
      <dgm:t>
        <a:bodyPr/>
        <a:lstStyle/>
        <a:p>
          <a:endParaRPr lang="en-US"/>
        </a:p>
      </dgm:t>
    </dgm:pt>
    <dgm:pt modelId="{FC682389-BF2F-4B17-8E31-3FCDF47F43E2}" type="sibTrans" cxnId="{15CEDC67-2A8F-4231-A25E-8E728392796C}">
      <dgm:prSet/>
      <dgm:spPr/>
      <dgm:t>
        <a:bodyPr/>
        <a:lstStyle/>
        <a:p>
          <a:endParaRPr lang="en-US"/>
        </a:p>
      </dgm:t>
    </dgm:pt>
    <dgm:pt modelId="{B406C7C5-D156-4778-B7B2-7801C7316387}" type="pres">
      <dgm:prSet presAssocID="{2BCC6CEE-5AE4-4C31-8835-8206FDC67794}" presName="linear" presStyleCnt="0">
        <dgm:presLayoutVars>
          <dgm:animLvl val="lvl"/>
          <dgm:resizeHandles val="exact"/>
        </dgm:presLayoutVars>
      </dgm:prSet>
      <dgm:spPr/>
    </dgm:pt>
    <dgm:pt modelId="{95002705-B3CA-43D1-8C2A-12682399C4E0}" type="pres">
      <dgm:prSet presAssocID="{3CEF19C0-2488-4623-A2EA-0DA9DF9E2E57}" presName="parentText" presStyleLbl="node1" presStyleIdx="0" presStyleCnt="1" custScaleY="48894" custLinFactNeighborY="-1653">
        <dgm:presLayoutVars>
          <dgm:chMax val="0"/>
          <dgm:bulletEnabled val="1"/>
        </dgm:presLayoutVars>
      </dgm:prSet>
      <dgm:spPr/>
    </dgm:pt>
    <dgm:pt modelId="{EB3D190E-5808-42BD-B93C-E767E1B28F09}" type="pres">
      <dgm:prSet presAssocID="{3CEF19C0-2488-4623-A2EA-0DA9DF9E2E57}" presName="childText" presStyleLbl="revTx" presStyleIdx="0" presStyleCnt="1" custScaleY="91799" custLinFactNeighborX="-235">
        <dgm:presLayoutVars>
          <dgm:bulletEnabled val="1"/>
        </dgm:presLayoutVars>
      </dgm:prSet>
      <dgm:spPr/>
    </dgm:pt>
  </dgm:ptLst>
  <dgm:cxnLst>
    <dgm:cxn modelId="{D8320B2A-33A6-481D-B0BD-AD99882C5D4C}" type="presOf" srcId="{3CEF19C0-2488-4623-A2EA-0DA9DF9E2E57}" destId="{95002705-B3CA-43D1-8C2A-12682399C4E0}" srcOrd="0" destOrd="0" presId="urn:microsoft.com/office/officeart/2005/8/layout/vList2"/>
    <dgm:cxn modelId="{BA80292A-1760-4FD7-A550-3DA6359476E1}" type="presOf" srcId="{0BD7F399-415B-498C-A3CF-FCBA64B1ECEB}" destId="{EB3D190E-5808-42BD-B93C-E767E1B28F09}" srcOrd="0" destOrd="1" presId="urn:microsoft.com/office/officeart/2005/8/layout/vList2"/>
    <dgm:cxn modelId="{A9B0E12B-3E30-48D5-B150-E7CB42EB05D9}" srcId="{3CEF19C0-2488-4623-A2EA-0DA9DF9E2E57}" destId="{83D8259A-868C-4191-9228-56F049D90542}" srcOrd="0" destOrd="0" parTransId="{84EA39E9-7744-40DA-B7B7-D68FD5DBA3D0}" sibTransId="{DE866C0F-E824-40AB-B89B-95F411448DC8}"/>
    <dgm:cxn modelId="{15CEDC67-2A8F-4231-A25E-8E728392796C}" srcId="{3CEF19C0-2488-4623-A2EA-0DA9DF9E2E57}" destId="{CE3D68EB-F135-43DC-951D-63C4659F333B}" srcOrd="2" destOrd="0" parTransId="{48EB8974-B841-4177-8542-F642370FFD89}" sibTransId="{FC682389-BF2F-4B17-8E31-3FCDF47F43E2}"/>
    <dgm:cxn modelId="{33F2B952-5005-4773-936F-95411CE98527}" type="presOf" srcId="{2BCC6CEE-5AE4-4C31-8835-8206FDC67794}" destId="{B406C7C5-D156-4778-B7B2-7801C7316387}" srcOrd="0" destOrd="0" presId="urn:microsoft.com/office/officeart/2005/8/layout/vList2"/>
    <dgm:cxn modelId="{4DDB7C76-6044-4B0E-BB6C-0825AFE93563}" type="presOf" srcId="{CE3D68EB-F135-43DC-951D-63C4659F333B}" destId="{EB3D190E-5808-42BD-B93C-E767E1B28F09}" srcOrd="0" destOrd="2" presId="urn:microsoft.com/office/officeart/2005/8/layout/vList2"/>
    <dgm:cxn modelId="{5AD91B9B-E1F4-4094-9E94-1C99913BCC0F}" type="presOf" srcId="{83D8259A-868C-4191-9228-56F049D90542}" destId="{EB3D190E-5808-42BD-B93C-E767E1B28F09}" srcOrd="0" destOrd="0" presId="urn:microsoft.com/office/officeart/2005/8/layout/vList2"/>
    <dgm:cxn modelId="{50062F9F-A4CC-4432-8936-B7565902ABA1}" srcId="{3CEF19C0-2488-4623-A2EA-0DA9DF9E2E57}" destId="{0BD7F399-415B-498C-A3CF-FCBA64B1ECEB}" srcOrd="1" destOrd="0" parTransId="{B476DB37-52BC-402D-B7C6-19E4141E9F77}" sibTransId="{66D19801-3E94-492A-85EE-2E4C91D4FFAC}"/>
    <dgm:cxn modelId="{6E7FD3F8-A930-4200-A283-0A045B945EA8}" srcId="{2BCC6CEE-5AE4-4C31-8835-8206FDC67794}" destId="{3CEF19C0-2488-4623-A2EA-0DA9DF9E2E57}" srcOrd="0" destOrd="0" parTransId="{64CC8B6E-47F7-48DF-B210-B5E535278FAE}" sibTransId="{65A83A34-821D-4C8B-909E-49C8F1706A4E}"/>
    <dgm:cxn modelId="{75C2437D-A2F7-44AF-A5F6-1792B7CAD8F1}" type="presParOf" srcId="{B406C7C5-D156-4778-B7B2-7801C7316387}" destId="{95002705-B3CA-43D1-8C2A-12682399C4E0}" srcOrd="0" destOrd="0" presId="urn:microsoft.com/office/officeart/2005/8/layout/vList2"/>
    <dgm:cxn modelId="{D24D9883-528E-42F6-86D7-E41EC184BEB3}" type="presParOf" srcId="{B406C7C5-D156-4778-B7B2-7801C7316387}" destId="{EB3D190E-5808-42BD-B93C-E767E1B28F09}"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CC6CEE-5AE4-4C31-8835-8206FDC677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CEF19C0-2488-4623-A2EA-0DA9DF9E2E57}">
      <dgm:prSet phldrT="[Text]" custT="1"/>
      <dgm:spPr>
        <a:xfrm>
          <a:off x="0" y="4172"/>
          <a:ext cx="6219190" cy="1220234"/>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a:solidFill>
                <a:sysClr val="window" lastClr="FFFFFF"/>
              </a:solidFill>
              <a:latin typeface="Calibri" panose="020F0502020204030204"/>
              <a:ea typeface="+mn-ea"/>
              <a:cs typeface="+mn-cs"/>
            </a:rPr>
            <a:t>IRENA’s LTES Network and IRENA-CEM LTES Initiative.</a:t>
          </a:r>
        </a:p>
      </dgm:t>
    </dgm:pt>
    <dgm:pt modelId="{64CC8B6E-47F7-48DF-B210-B5E535278FAE}" type="parTrans" cxnId="{6E7FD3F8-A930-4200-A283-0A045B945EA8}">
      <dgm:prSet/>
      <dgm:spPr/>
      <dgm:t>
        <a:bodyPr/>
        <a:lstStyle/>
        <a:p>
          <a:endParaRPr lang="en-US"/>
        </a:p>
      </dgm:t>
    </dgm:pt>
    <dgm:pt modelId="{65A83A34-821D-4C8B-909E-49C8F1706A4E}" type="sibTrans" cxnId="{6E7FD3F8-A930-4200-A283-0A045B945EA8}">
      <dgm:prSet/>
      <dgm:spPr/>
      <dgm:t>
        <a:bodyPr/>
        <a:lstStyle/>
        <a:p>
          <a:endParaRPr lang="en-US"/>
        </a:p>
      </dgm:t>
    </dgm:pt>
    <dgm:pt modelId="{83D8259A-868C-4191-9228-56F049D90542}">
      <dgm:prSet phldrT="[Text]" custT="1"/>
      <dgm:spPr>
        <a:xfrm>
          <a:off x="0" y="1224406"/>
          <a:ext cx="6219190" cy="3909206"/>
        </a:xfrm>
        <a:prstGeom prst="rect">
          <a:avLst/>
        </a:prstGeom>
        <a:noFill/>
        <a:ln>
          <a:noFill/>
        </a:ln>
        <a:effectLst/>
      </dgm:spPr>
      <dgm:t>
        <a:bodyPr/>
        <a:lstStyle/>
        <a:p>
          <a:pPr algn="just">
            <a:lnSpc>
              <a:spcPct val="114000"/>
            </a:lnSpc>
            <a:buChar char="•"/>
          </a:pPr>
          <a:r>
            <a:rPr lang="en-US" sz="2400">
              <a:solidFill>
                <a:sysClr val="windowText" lastClr="000000">
                  <a:hueOff val="0"/>
                  <a:satOff val="0"/>
                  <a:lumOff val="0"/>
                  <a:alphaOff val="0"/>
                </a:sysClr>
              </a:solidFill>
              <a:latin typeface="Calibri" panose="020F0502020204030204"/>
              <a:ea typeface="+mn-ea"/>
              <a:cs typeface="+mn-cs"/>
            </a:rPr>
            <a:t>Unique international platform of energy planning practitioners for the exchange of experiences.</a:t>
          </a:r>
        </a:p>
      </dgm:t>
    </dgm:pt>
    <dgm:pt modelId="{84EA39E9-7744-40DA-B7B7-D68FD5DBA3D0}" type="parTrans" cxnId="{A9B0E12B-3E30-48D5-B150-E7CB42EB05D9}">
      <dgm:prSet/>
      <dgm:spPr/>
      <dgm:t>
        <a:bodyPr/>
        <a:lstStyle/>
        <a:p>
          <a:endParaRPr lang="en-US"/>
        </a:p>
      </dgm:t>
    </dgm:pt>
    <dgm:pt modelId="{DE866C0F-E824-40AB-B89B-95F411448DC8}" type="sibTrans" cxnId="{A9B0E12B-3E30-48D5-B150-E7CB42EB05D9}">
      <dgm:prSet/>
      <dgm:spPr/>
      <dgm:t>
        <a:bodyPr/>
        <a:lstStyle/>
        <a:p>
          <a:endParaRPr lang="en-US"/>
        </a:p>
      </dgm:t>
    </dgm:pt>
    <dgm:pt modelId="{62BEA60A-4F22-460A-A7C8-F5B88F22BBBE}">
      <dgm:prSet custT="1"/>
      <dgm:spPr>
        <a:xfrm>
          <a:off x="0" y="1224406"/>
          <a:ext cx="6219190" cy="3909206"/>
        </a:xfrm>
        <a:prstGeom prst="rect">
          <a:avLst/>
        </a:prstGeom>
        <a:noFill/>
        <a:ln>
          <a:noFill/>
        </a:ln>
        <a:effectLst/>
      </dgm:spPr>
      <dgm:t>
        <a:bodyPr/>
        <a:lstStyle/>
        <a:p>
          <a:pPr algn="just">
            <a:lnSpc>
              <a:spcPct val="114000"/>
            </a:lnSpc>
            <a:buChar char="•"/>
          </a:pPr>
          <a:r>
            <a:rPr lang="en-US" sz="2400">
              <a:solidFill>
                <a:sysClr val="windowText" lastClr="000000">
                  <a:hueOff val="0"/>
                  <a:satOff val="0"/>
                  <a:lumOff val="0"/>
                  <a:alphaOff val="0"/>
                </a:sysClr>
              </a:solidFill>
              <a:latin typeface="Calibri" panose="020F0502020204030204"/>
              <a:ea typeface="+mn-ea"/>
              <a:cs typeface="+mn-cs"/>
            </a:rPr>
            <a:t>29 country members including ten G20 countries plus key institutional partners including IEA, UNFCCC, World Bank, GIZ are the members.</a:t>
          </a:r>
        </a:p>
      </dgm:t>
    </dgm:pt>
    <dgm:pt modelId="{C1DA7D1F-2EDA-4F87-BE43-906769CE47CD}" type="parTrans" cxnId="{3C186B29-438A-4278-8349-65F388A86513}">
      <dgm:prSet/>
      <dgm:spPr/>
      <dgm:t>
        <a:bodyPr/>
        <a:lstStyle/>
        <a:p>
          <a:endParaRPr lang="en-US"/>
        </a:p>
      </dgm:t>
    </dgm:pt>
    <dgm:pt modelId="{8AD8C553-6C51-41F6-AD3D-58376ECA672F}" type="sibTrans" cxnId="{3C186B29-438A-4278-8349-65F388A86513}">
      <dgm:prSet/>
      <dgm:spPr/>
      <dgm:t>
        <a:bodyPr/>
        <a:lstStyle/>
        <a:p>
          <a:endParaRPr lang="en-US"/>
        </a:p>
      </dgm:t>
    </dgm:pt>
    <dgm:pt modelId="{B406C7C5-D156-4778-B7B2-7801C7316387}" type="pres">
      <dgm:prSet presAssocID="{2BCC6CEE-5AE4-4C31-8835-8206FDC67794}" presName="linear" presStyleCnt="0">
        <dgm:presLayoutVars>
          <dgm:animLvl val="lvl"/>
          <dgm:resizeHandles val="exact"/>
        </dgm:presLayoutVars>
      </dgm:prSet>
      <dgm:spPr/>
    </dgm:pt>
    <dgm:pt modelId="{95002705-B3CA-43D1-8C2A-12682399C4E0}" type="pres">
      <dgm:prSet presAssocID="{3CEF19C0-2488-4623-A2EA-0DA9DF9E2E57}" presName="parentText" presStyleLbl="node1" presStyleIdx="0" presStyleCnt="1" custScaleX="99289" custScaleY="69779" custLinFactNeighborX="11" custLinFactNeighborY="-20096">
        <dgm:presLayoutVars>
          <dgm:chMax val="0"/>
          <dgm:bulletEnabled val="1"/>
        </dgm:presLayoutVars>
      </dgm:prSet>
      <dgm:spPr/>
    </dgm:pt>
    <dgm:pt modelId="{EB3D190E-5808-42BD-B93C-E767E1B28F09}" type="pres">
      <dgm:prSet presAssocID="{3CEF19C0-2488-4623-A2EA-0DA9DF9E2E57}" presName="childText" presStyleLbl="revTx" presStyleIdx="0" presStyleCnt="1" custLinFactNeighborX="-175" custLinFactNeighborY="-26498">
        <dgm:presLayoutVars>
          <dgm:bulletEnabled val="1"/>
        </dgm:presLayoutVars>
      </dgm:prSet>
      <dgm:spPr/>
    </dgm:pt>
  </dgm:ptLst>
  <dgm:cxnLst>
    <dgm:cxn modelId="{3C186B29-438A-4278-8349-65F388A86513}" srcId="{3CEF19C0-2488-4623-A2EA-0DA9DF9E2E57}" destId="{62BEA60A-4F22-460A-A7C8-F5B88F22BBBE}" srcOrd="1" destOrd="0" parTransId="{C1DA7D1F-2EDA-4F87-BE43-906769CE47CD}" sibTransId="{8AD8C553-6C51-41F6-AD3D-58376ECA672F}"/>
    <dgm:cxn modelId="{D8320B2A-33A6-481D-B0BD-AD99882C5D4C}" type="presOf" srcId="{3CEF19C0-2488-4623-A2EA-0DA9DF9E2E57}" destId="{95002705-B3CA-43D1-8C2A-12682399C4E0}" srcOrd="0" destOrd="0" presId="urn:microsoft.com/office/officeart/2005/8/layout/vList2"/>
    <dgm:cxn modelId="{A9B0E12B-3E30-48D5-B150-E7CB42EB05D9}" srcId="{3CEF19C0-2488-4623-A2EA-0DA9DF9E2E57}" destId="{83D8259A-868C-4191-9228-56F049D90542}" srcOrd="0" destOrd="0" parTransId="{84EA39E9-7744-40DA-B7B7-D68FD5DBA3D0}" sibTransId="{DE866C0F-E824-40AB-B89B-95F411448DC8}"/>
    <dgm:cxn modelId="{33F2B952-5005-4773-936F-95411CE98527}" type="presOf" srcId="{2BCC6CEE-5AE4-4C31-8835-8206FDC67794}" destId="{B406C7C5-D156-4778-B7B2-7801C7316387}" srcOrd="0" destOrd="0" presId="urn:microsoft.com/office/officeart/2005/8/layout/vList2"/>
    <dgm:cxn modelId="{5AD91B9B-E1F4-4094-9E94-1C99913BCC0F}" type="presOf" srcId="{83D8259A-868C-4191-9228-56F049D90542}" destId="{EB3D190E-5808-42BD-B93C-E767E1B28F09}" srcOrd="0" destOrd="0" presId="urn:microsoft.com/office/officeart/2005/8/layout/vList2"/>
    <dgm:cxn modelId="{6E7FD3F8-A930-4200-A283-0A045B945EA8}" srcId="{2BCC6CEE-5AE4-4C31-8835-8206FDC67794}" destId="{3CEF19C0-2488-4623-A2EA-0DA9DF9E2E57}" srcOrd="0" destOrd="0" parTransId="{64CC8B6E-47F7-48DF-B210-B5E535278FAE}" sibTransId="{65A83A34-821D-4C8B-909E-49C8F1706A4E}"/>
    <dgm:cxn modelId="{9AA61EFF-68B7-44B5-8A5C-DB285EB918DB}" type="presOf" srcId="{62BEA60A-4F22-460A-A7C8-F5B88F22BBBE}" destId="{EB3D190E-5808-42BD-B93C-E767E1B28F09}" srcOrd="0" destOrd="1" presId="urn:microsoft.com/office/officeart/2005/8/layout/vList2"/>
    <dgm:cxn modelId="{75C2437D-A2F7-44AF-A5F6-1792B7CAD8F1}" type="presParOf" srcId="{B406C7C5-D156-4778-B7B2-7801C7316387}" destId="{95002705-B3CA-43D1-8C2A-12682399C4E0}" srcOrd="0" destOrd="0" presId="urn:microsoft.com/office/officeart/2005/8/layout/vList2"/>
    <dgm:cxn modelId="{D24D9883-528E-42F6-86D7-E41EC184BEB3}" type="presParOf" srcId="{B406C7C5-D156-4778-B7B2-7801C7316387}" destId="{EB3D190E-5808-42BD-B93C-E767E1B28F0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CC6CEE-5AE4-4C31-8835-8206FDC677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CEF19C0-2488-4623-A2EA-0DA9DF9E2E57}">
      <dgm:prSet phldrT="[Text]" custT="1"/>
      <dgm:spPr>
        <a:xfrm>
          <a:off x="0" y="749539"/>
          <a:ext cx="6219190" cy="1418630"/>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a:solidFill>
                <a:sysClr val="window" lastClr="FFFFFF"/>
              </a:solidFill>
              <a:latin typeface="Calibri" panose="020F0502020204030204"/>
              <a:ea typeface="+mn-ea"/>
              <a:cs typeface="+mn-cs"/>
            </a:rPr>
            <a:t>Dashboard of information</a:t>
          </a:r>
        </a:p>
      </dgm:t>
    </dgm:pt>
    <dgm:pt modelId="{64CC8B6E-47F7-48DF-B210-B5E535278FAE}" type="parTrans" cxnId="{6E7FD3F8-A930-4200-A283-0A045B945EA8}">
      <dgm:prSet/>
      <dgm:spPr/>
      <dgm:t>
        <a:bodyPr/>
        <a:lstStyle/>
        <a:p>
          <a:endParaRPr lang="en-US"/>
        </a:p>
      </dgm:t>
    </dgm:pt>
    <dgm:pt modelId="{65A83A34-821D-4C8B-909E-49C8F1706A4E}" type="sibTrans" cxnId="{6E7FD3F8-A930-4200-A283-0A045B945EA8}">
      <dgm:prSet/>
      <dgm:spPr/>
      <dgm:t>
        <a:bodyPr/>
        <a:lstStyle/>
        <a:p>
          <a:endParaRPr lang="en-US"/>
        </a:p>
      </dgm:t>
    </dgm:pt>
    <dgm:pt modelId="{A49C40A4-83A8-4D25-95E4-2AFBEA091146}">
      <dgm:prSet custT="1"/>
      <dgm:spPr>
        <a:xfrm>
          <a:off x="0" y="2168170"/>
          <a:ext cx="6219190" cy="2220075"/>
        </a:xfrm>
        <a:prstGeom prst="rect">
          <a:avLst/>
        </a:prstGeom>
        <a:noFill/>
        <a:ln>
          <a:noFill/>
        </a:ln>
        <a:effectLst/>
      </dgm:spPr>
      <dgm:t>
        <a:bodyPr/>
        <a:lstStyle/>
        <a:p>
          <a:pPr algn="just">
            <a:lnSpc>
              <a:spcPct val="114000"/>
            </a:lnSpc>
            <a:buChar char="•"/>
          </a:pPr>
          <a:r>
            <a:rPr lang="en-US" sz="2400">
              <a:solidFill>
                <a:sysClr val="windowText" lastClr="000000">
                  <a:hueOff val="0"/>
                  <a:satOff val="0"/>
                  <a:lumOff val="0"/>
                  <a:alphaOff val="0"/>
                </a:sysClr>
              </a:solidFill>
              <a:latin typeface="Calibri" panose="020F0502020204030204"/>
              <a:ea typeface="+mn-ea"/>
              <a:cs typeface="+mn-cs"/>
            </a:rPr>
            <a:t>World Bank Regulatory Indicators for Sustainable Energy (RISE) dashboard.</a:t>
          </a:r>
        </a:p>
      </dgm:t>
    </dgm:pt>
    <dgm:pt modelId="{DDFF3DA2-B2EF-4D90-87FF-B631C2B9FE4C}" type="parTrans" cxnId="{943D41B2-1EE4-46B5-BD1D-3F26DA3AF1D4}">
      <dgm:prSet/>
      <dgm:spPr/>
      <dgm:t>
        <a:bodyPr/>
        <a:lstStyle/>
        <a:p>
          <a:endParaRPr lang="en-US"/>
        </a:p>
      </dgm:t>
    </dgm:pt>
    <dgm:pt modelId="{E750A16A-BB7B-4358-AE2D-180F081F6472}" type="sibTrans" cxnId="{943D41B2-1EE4-46B5-BD1D-3F26DA3AF1D4}">
      <dgm:prSet/>
      <dgm:spPr/>
      <dgm:t>
        <a:bodyPr/>
        <a:lstStyle/>
        <a:p>
          <a:endParaRPr lang="en-US"/>
        </a:p>
      </dgm:t>
    </dgm:pt>
    <dgm:pt modelId="{83D8259A-868C-4191-9228-56F049D90542}">
      <dgm:prSet phldrT="[Text]" custT="1"/>
      <dgm:spPr>
        <a:xfrm>
          <a:off x="0" y="2168170"/>
          <a:ext cx="6219190" cy="2220075"/>
        </a:xfrm>
        <a:prstGeom prst="rect">
          <a:avLst/>
        </a:prstGeom>
        <a:noFill/>
        <a:ln>
          <a:noFill/>
        </a:ln>
        <a:effectLst/>
      </dgm:spPr>
      <dgm:t>
        <a:bodyPr/>
        <a:lstStyle/>
        <a:p>
          <a:pPr algn="just">
            <a:lnSpc>
              <a:spcPct val="114000"/>
            </a:lnSpc>
            <a:buChar char="•"/>
          </a:pPr>
          <a:r>
            <a:rPr lang="en-US" sz="2400">
              <a:solidFill>
                <a:sysClr val="windowText" lastClr="000000">
                  <a:hueOff val="0"/>
                  <a:satOff val="0"/>
                  <a:lumOff val="0"/>
                  <a:alphaOff val="0"/>
                </a:sysClr>
              </a:solidFill>
              <a:latin typeface="Calibri" panose="020F0502020204030204"/>
              <a:ea typeface="+mn-ea"/>
              <a:cs typeface="+mn-cs"/>
            </a:rPr>
            <a:t>IRENA planning dashboard.</a:t>
          </a:r>
        </a:p>
      </dgm:t>
    </dgm:pt>
    <dgm:pt modelId="{DE866C0F-E824-40AB-B89B-95F411448DC8}" type="sibTrans" cxnId="{A9B0E12B-3E30-48D5-B150-E7CB42EB05D9}">
      <dgm:prSet/>
      <dgm:spPr/>
      <dgm:t>
        <a:bodyPr/>
        <a:lstStyle/>
        <a:p>
          <a:endParaRPr lang="en-US"/>
        </a:p>
      </dgm:t>
    </dgm:pt>
    <dgm:pt modelId="{84EA39E9-7744-40DA-B7B7-D68FD5DBA3D0}" type="parTrans" cxnId="{A9B0E12B-3E30-48D5-B150-E7CB42EB05D9}">
      <dgm:prSet/>
      <dgm:spPr/>
      <dgm:t>
        <a:bodyPr/>
        <a:lstStyle/>
        <a:p>
          <a:endParaRPr lang="en-US"/>
        </a:p>
      </dgm:t>
    </dgm:pt>
    <dgm:pt modelId="{B406C7C5-D156-4778-B7B2-7801C7316387}" type="pres">
      <dgm:prSet presAssocID="{2BCC6CEE-5AE4-4C31-8835-8206FDC67794}" presName="linear" presStyleCnt="0">
        <dgm:presLayoutVars>
          <dgm:animLvl val="lvl"/>
          <dgm:resizeHandles val="exact"/>
        </dgm:presLayoutVars>
      </dgm:prSet>
      <dgm:spPr/>
    </dgm:pt>
    <dgm:pt modelId="{95002705-B3CA-43D1-8C2A-12682399C4E0}" type="pres">
      <dgm:prSet presAssocID="{3CEF19C0-2488-4623-A2EA-0DA9DF9E2E57}" presName="parentText" presStyleLbl="node1" presStyleIdx="0" presStyleCnt="1" custScaleY="69888" custLinFactNeighborX="-580" custLinFactNeighborY="-49093">
        <dgm:presLayoutVars>
          <dgm:chMax val="0"/>
          <dgm:bulletEnabled val="1"/>
        </dgm:presLayoutVars>
      </dgm:prSet>
      <dgm:spPr/>
    </dgm:pt>
    <dgm:pt modelId="{EB3D190E-5808-42BD-B93C-E767E1B28F09}" type="pres">
      <dgm:prSet presAssocID="{3CEF19C0-2488-4623-A2EA-0DA9DF9E2E57}" presName="childText" presStyleLbl="revTx" presStyleIdx="0" presStyleCnt="1" custScaleY="116500" custLinFactNeighborX="1761" custLinFactNeighborY="-13243">
        <dgm:presLayoutVars>
          <dgm:bulletEnabled val="1"/>
        </dgm:presLayoutVars>
      </dgm:prSet>
      <dgm:spPr/>
    </dgm:pt>
  </dgm:ptLst>
  <dgm:cxnLst>
    <dgm:cxn modelId="{D8320B2A-33A6-481D-B0BD-AD99882C5D4C}" type="presOf" srcId="{3CEF19C0-2488-4623-A2EA-0DA9DF9E2E57}" destId="{95002705-B3CA-43D1-8C2A-12682399C4E0}" srcOrd="0" destOrd="0" presId="urn:microsoft.com/office/officeart/2005/8/layout/vList2"/>
    <dgm:cxn modelId="{A9B0E12B-3E30-48D5-B150-E7CB42EB05D9}" srcId="{3CEF19C0-2488-4623-A2EA-0DA9DF9E2E57}" destId="{83D8259A-868C-4191-9228-56F049D90542}" srcOrd="0" destOrd="0" parTransId="{84EA39E9-7744-40DA-B7B7-D68FD5DBA3D0}" sibTransId="{DE866C0F-E824-40AB-B89B-95F411448DC8}"/>
    <dgm:cxn modelId="{33F2B952-5005-4773-936F-95411CE98527}" type="presOf" srcId="{2BCC6CEE-5AE4-4C31-8835-8206FDC67794}" destId="{B406C7C5-D156-4778-B7B2-7801C7316387}" srcOrd="0" destOrd="0" presId="urn:microsoft.com/office/officeart/2005/8/layout/vList2"/>
    <dgm:cxn modelId="{5AD91B9B-E1F4-4094-9E94-1C99913BCC0F}" type="presOf" srcId="{83D8259A-868C-4191-9228-56F049D90542}" destId="{EB3D190E-5808-42BD-B93C-E767E1B28F09}" srcOrd="0" destOrd="0" presId="urn:microsoft.com/office/officeart/2005/8/layout/vList2"/>
    <dgm:cxn modelId="{F5B0B5AA-9FA7-4273-8F4F-B142E2B603E5}" type="presOf" srcId="{A49C40A4-83A8-4D25-95E4-2AFBEA091146}" destId="{EB3D190E-5808-42BD-B93C-E767E1B28F09}" srcOrd="0" destOrd="1" presId="urn:microsoft.com/office/officeart/2005/8/layout/vList2"/>
    <dgm:cxn modelId="{943D41B2-1EE4-46B5-BD1D-3F26DA3AF1D4}" srcId="{3CEF19C0-2488-4623-A2EA-0DA9DF9E2E57}" destId="{A49C40A4-83A8-4D25-95E4-2AFBEA091146}" srcOrd="1" destOrd="0" parTransId="{DDFF3DA2-B2EF-4D90-87FF-B631C2B9FE4C}" sibTransId="{E750A16A-BB7B-4358-AE2D-180F081F6472}"/>
    <dgm:cxn modelId="{6E7FD3F8-A930-4200-A283-0A045B945EA8}" srcId="{2BCC6CEE-5AE4-4C31-8835-8206FDC67794}" destId="{3CEF19C0-2488-4623-A2EA-0DA9DF9E2E57}" srcOrd="0" destOrd="0" parTransId="{64CC8B6E-47F7-48DF-B210-B5E535278FAE}" sibTransId="{65A83A34-821D-4C8B-909E-49C8F1706A4E}"/>
    <dgm:cxn modelId="{75C2437D-A2F7-44AF-A5F6-1792B7CAD8F1}" type="presParOf" srcId="{B406C7C5-D156-4778-B7B2-7801C7316387}" destId="{95002705-B3CA-43D1-8C2A-12682399C4E0}" srcOrd="0" destOrd="0" presId="urn:microsoft.com/office/officeart/2005/8/layout/vList2"/>
    <dgm:cxn modelId="{D24D9883-528E-42F6-86D7-E41EC184BEB3}" type="presParOf" srcId="{B406C7C5-D156-4778-B7B2-7801C7316387}" destId="{EB3D190E-5808-42BD-B93C-E767E1B28F09}"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02705-B3CA-43D1-8C2A-12682399C4E0}">
      <dsp:nvSpPr>
        <dsp:cNvPr id="0" name=""/>
        <dsp:cNvSpPr/>
      </dsp:nvSpPr>
      <dsp:spPr>
        <a:xfrm>
          <a:off x="0" y="0"/>
          <a:ext cx="6442698" cy="582681"/>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solidFill>
                <a:sysClr val="window" lastClr="FFFFFF"/>
              </a:solidFill>
              <a:latin typeface="Calibri" panose="020F0502020204030204"/>
              <a:ea typeface="+mn-ea"/>
              <a:cs typeface="+mn-cs"/>
            </a:rPr>
            <a:t>Exchange with energy planning partners</a:t>
          </a:r>
          <a:endParaRPr lang="en-US" sz="2800" kern="1200">
            <a:solidFill>
              <a:sysClr val="window" lastClr="FFFFFF"/>
            </a:solidFill>
            <a:latin typeface="Calibri" panose="020F0502020204030204"/>
            <a:ea typeface="+mn-ea"/>
            <a:cs typeface="+mn-cs"/>
          </a:endParaRPr>
        </a:p>
      </dsp:txBody>
      <dsp:txXfrm>
        <a:off x="28444" y="28444"/>
        <a:ext cx="6385810" cy="525793"/>
      </dsp:txXfrm>
    </dsp:sp>
    <dsp:sp modelId="{EB3D190E-5808-42BD-B93C-E767E1B28F09}">
      <dsp:nvSpPr>
        <dsp:cNvPr id="0" name=""/>
        <dsp:cNvSpPr/>
      </dsp:nvSpPr>
      <dsp:spPr>
        <a:xfrm>
          <a:off x="0" y="585471"/>
          <a:ext cx="6442698" cy="1789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556" tIns="30480" rIns="170688" bIns="30480" numCol="1" spcCol="1270" anchor="t" anchorCtr="0">
          <a:noAutofit/>
        </a:bodyPr>
        <a:lstStyle/>
        <a:p>
          <a:pPr marL="228600" lvl="1" indent="-228600" algn="just" defTabSz="1066800">
            <a:lnSpc>
              <a:spcPct val="114000"/>
            </a:lnSpc>
            <a:spcBef>
              <a:spcPct val="0"/>
            </a:spcBef>
            <a:spcAft>
              <a:spcPct val="20000"/>
            </a:spcAft>
            <a:buChar char="•"/>
          </a:pPr>
          <a:r>
            <a:rPr lang="en-US" sz="2400" kern="1200">
              <a:solidFill>
                <a:sysClr val="windowText" lastClr="000000">
                  <a:hueOff val="0"/>
                  <a:satOff val="0"/>
                  <a:lumOff val="0"/>
                  <a:alphaOff val="0"/>
                </a:sysClr>
              </a:solidFill>
              <a:latin typeface="Calibri" panose="020F0502020204030204"/>
              <a:ea typeface="+mn-ea"/>
              <a:cs typeface="+mn-cs"/>
            </a:rPr>
            <a:t>IRENA’s informal coordination with partners, including the World Bank, IAEA, UNDESA, GIZ.</a:t>
          </a:r>
        </a:p>
        <a:p>
          <a:pPr marL="228600" lvl="1" indent="-228600" algn="just" defTabSz="1066800">
            <a:lnSpc>
              <a:spcPct val="114000"/>
            </a:lnSpc>
            <a:spcBef>
              <a:spcPct val="0"/>
            </a:spcBef>
            <a:spcAft>
              <a:spcPct val="20000"/>
            </a:spcAft>
            <a:buChar char="•"/>
          </a:pPr>
          <a:r>
            <a:rPr lang="en-US" sz="2400" kern="1200">
              <a:solidFill>
                <a:sysClr val="windowText" lastClr="000000">
                  <a:hueOff val="0"/>
                  <a:satOff val="0"/>
                  <a:lumOff val="0"/>
                  <a:alphaOff val="0"/>
                </a:sysClr>
              </a:solidFill>
              <a:latin typeface="Calibri" panose="020F0502020204030204"/>
              <a:ea typeface="+mn-ea"/>
              <a:cs typeface="+mn-cs"/>
            </a:rPr>
            <a:t>Ad-hock exchange with other partners.</a:t>
          </a:r>
        </a:p>
      </dsp:txBody>
      <dsp:txXfrm>
        <a:off x="0" y="585471"/>
        <a:ext cx="6442698" cy="17891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02705-B3CA-43D1-8C2A-12682399C4E0}">
      <dsp:nvSpPr>
        <dsp:cNvPr id="0" name=""/>
        <dsp:cNvSpPr/>
      </dsp:nvSpPr>
      <dsp:spPr>
        <a:xfrm>
          <a:off x="0" y="406466"/>
          <a:ext cx="5114483" cy="585217"/>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ysClr val="window" lastClr="FFFFFF"/>
              </a:solidFill>
              <a:latin typeface="Calibri" panose="020F0502020204030204"/>
              <a:ea typeface="+mn-ea"/>
              <a:cs typeface="+mn-cs"/>
            </a:rPr>
            <a:t>Sharing the experience</a:t>
          </a:r>
        </a:p>
      </dsp:txBody>
      <dsp:txXfrm>
        <a:off x="28568" y="435034"/>
        <a:ext cx="5057347" cy="528081"/>
      </dsp:txXfrm>
    </dsp:sp>
    <dsp:sp modelId="{EB3D190E-5808-42BD-B93C-E767E1B28F09}">
      <dsp:nvSpPr>
        <dsp:cNvPr id="0" name=""/>
        <dsp:cNvSpPr/>
      </dsp:nvSpPr>
      <dsp:spPr>
        <a:xfrm>
          <a:off x="0" y="1022859"/>
          <a:ext cx="5114483" cy="1731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385" tIns="30480" rIns="170688" bIns="30480" numCol="1" spcCol="1270" anchor="t" anchorCtr="0">
          <a:noAutofit/>
        </a:bodyPr>
        <a:lstStyle/>
        <a:p>
          <a:pPr marL="228600" lvl="1" indent="-228600" algn="l" defTabSz="1066800">
            <a:lnSpc>
              <a:spcPct val="114000"/>
            </a:lnSpc>
            <a:spcBef>
              <a:spcPct val="0"/>
            </a:spcBef>
            <a:spcAft>
              <a:spcPct val="20000"/>
            </a:spcAft>
            <a:buChar char="•"/>
          </a:pPr>
          <a:r>
            <a:rPr lang="en-US" sz="2400" kern="1200">
              <a:solidFill>
                <a:sysClr val="windowText" lastClr="000000">
                  <a:hueOff val="0"/>
                  <a:satOff val="0"/>
                  <a:lumOff val="0"/>
                  <a:alphaOff val="0"/>
                </a:sysClr>
              </a:solidFill>
              <a:latin typeface="Calibri" panose="020F0502020204030204"/>
              <a:ea typeface="+mn-ea"/>
              <a:cs typeface="+mn-cs"/>
            </a:rPr>
            <a:t>IAEA’s exchange of experience </a:t>
          </a:r>
        </a:p>
        <a:p>
          <a:pPr marL="228600" lvl="1" indent="-228600" algn="l" defTabSz="1066800">
            <a:lnSpc>
              <a:spcPct val="114000"/>
            </a:lnSpc>
            <a:spcBef>
              <a:spcPct val="0"/>
            </a:spcBef>
            <a:spcAft>
              <a:spcPct val="20000"/>
            </a:spcAft>
            <a:buChar char="•"/>
          </a:pPr>
          <a:r>
            <a:rPr lang="en-US" sz="2400" kern="1200">
              <a:solidFill>
                <a:sysClr val="windowText" lastClr="000000">
                  <a:hueOff val="0"/>
                  <a:satOff val="0"/>
                  <a:lumOff val="0"/>
                  <a:alphaOff val="0"/>
                </a:sysClr>
              </a:solidFill>
              <a:latin typeface="Calibri" panose="020F0502020204030204"/>
              <a:ea typeface="+mn-ea"/>
              <a:cs typeface="+mn-cs"/>
            </a:rPr>
            <a:t>Round Table Initiative on Strategic Planning.</a:t>
          </a:r>
        </a:p>
        <a:p>
          <a:pPr marL="285750" lvl="1" indent="-285750" algn="l" defTabSz="1244600">
            <a:lnSpc>
              <a:spcPct val="90000"/>
            </a:lnSpc>
            <a:spcBef>
              <a:spcPct val="0"/>
            </a:spcBef>
            <a:spcAft>
              <a:spcPct val="20000"/>
            </a:spcAft>
            <a:buChar char="•"/>
          </a:pPr>
          <a:endParaRPr lang="en-US" sz="2800" kern="1200">
            <a:solidFill>
              <a:sysClr val="windowText" lastClr="000000">
                <a:hueOff val="0"/>
                <a:satOff val="0"/>
                <a:lumOff val="0"/>
                <a:alphaOff val="0"/>
              </a:sysClr>
            </a:solidFill>
            <a:latin typeface="Calibri" panose="020F0502020204030204"/>
            <a:ea typeface="+mn-ea"/>
            <a:cs typeface="+mn-cs"/>
          </a:endParaRPr>
        </a:p>
      </dsp:txBody>
      <dsp:txXfrm>
        <a:off x="0" y="1022859"/>
        <a:ext cx="5114483" cy="17313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02705-B3CA-43D1-8C2A-12682399C4E0}">
      <dsp:nvSpPr>
        <dsp:cNvPr id="0" name=""/>
        <dsp:cNvSpPr/>
      </dsp:nvSpPr>
      <dsp:spPr>
        <a:xfrm>
          <a:off x="25181" y="0"/>
          <a:ext cx="6821998" cy="849070"/>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ysClr val="window" lastClr="FFFFFF"/>
              </a:solidFill>
              <a:latin typeface="Calibri" panose="020F0502020204030204"/>
              <a:ea typeface="+mn-ea"/>
              <a:cs typeface="+mn-cs"/>
            </a:rPr>
            <a:t>IRENA’s LTES Network and IRENA-CEM LTES Initiative.</a:t>
          </a:r>
        </a:p>
      </dsp:txBody>
      <dsp:txXfrm>
        <a:off x="66629" y="41448"/>
        <a:ext cx="6739102" cy="766174"/>
      </dsp:txXfrm>
    </dsp:sp>
    <dsp:sp modelId="{EB3D190E-5808-42BD-B93C-E767E1B28F09}">
      <dsp:nvSpPr>
        <dsp:cNvPr id="0" name=""/>
        <dsp:cNvSpPr/>
      </dsp:nvSpPr>
      <dsp:spPr>
        <a:xfrm>
          <a:off x="0" y="934730"/>
          <a:ext cx="6870850" cy="2287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149" tIns="30480" rIns="170688" bIns="30480" numCol="1" spcCol="1270" anchor="t" anchorCtr="0">
          <a:noAutofit/>
        </a:bodyPr>
        <a:lstStyle/>
        <a:p>
          <a:pPr marL="228600" lvl="1" indent="-228600" algn="just" defTabSz="1066800">
            <a:lnSpc>
              <a:spcPct val="114000"/>
            </a:lnSpc>
            <a:spcBef>
              <a:spcPct val="0"/>
            </a:spcBef>
            <a:spcAft>
              <a:spcPct val="20000"/>
            </a:spcAft>
            <a:buChar char="•"/>
          </a:pPr>
          <a:r>
            <a:rPr lang="en-US" sz="2400" kern="1200">
              <a:solidFill>
                <a:sysClr val="windowText" lastClr="000000">
                  <a:hueOff val="0"/>
                  <a:satOff val="0"/>
                  <a:lumOff val="0"/>
                  <a:alphaOff val="0"/>
                </a:sysClr>
              </a:solidFill>
              <a:latin typeface="Calibri" panose="020F0502020204030204"/>
              <a:ea typeface="+mn-ea"/>
              <a:cs typeface="+mn-cs"/>
            </a:rPr>
            <a:t>Unique international platform of energy planning practitioners for the exchange of experiences.</a:t>
          </a:r>
        </a:p>
        <a:p>
          <a:pPr marL="228600" lvl="1" indent="-228600" algn="just" defTabSz="1066800">
            <a:lnSpc>
              <a:spcPct val="114000"/>
            </a:lnSpc>
            <a:spcBef>
              <a:spcPct val="0"/>
            </a:spcBef>
            <a:spcAft>
              <a:spcPct val="20000"/>
            </a:spcAft>
            <a:buChar char="•"/>
          </a:pPr>
          <a:r>
            <a:rPr lang="en-US" sz="2400" kern="1200">
              <a:solidFill>
                <a:sysClr val="windowText" lastClr="000000">
                  <a:hueOff val="0"/>
                  <a:satOff val="0"/>
                  <a:lumOff val="0"/>
                  <a:alphaOff val="0"/>
                </a:sysClr>
              </a:solidFill>
              <a:latin typeface="Calibri" panose="020F0502020204030204"/>
              <a:ea typeface="+mn-ea"/>
              <a:cs typeface="+mn-cs"/>
            </a:rPr>
            <a:t>29 country members including ten G20 countries plus key institutional partners including IEA, UNFCCC, World Bank, GIZ are the members.</a:t>
          </a:r>
        </a:p>
      </dsp:txBody>
      <dsp:txXfrm>
        <a:off x="0" y="934730"/>
        <a:ext cx="6870850" cy="22873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02705-B3CA-43D1-8C2A-12682399C4E0}">
      <dsp:nvSpPr>
        <dsp:cNvPr id="0" name=""/>
        <dsp:cNvSpPr/>
      </dsp:nvSpPr>
      <dsp:spPr>
        <a:xfrm>
          <a:off x="0" y="0"/>
          <a:ext cx="3970420" cy="850397"/>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ysClr val="window" lastClr="FFFFFF"/>
              </a:solidFill>
              <a:latin typeface="Calibri" panose="020F0502020204030204"/>
              <a:ea typeface="+mn-ea"/>
              <a:cs typeface="+mn-cs"/>
            </a:rPr>
            <a:t>Dashboard of information</a:t>
          </a:r>
        </a:p>
      </dsp:txBody>
      <dsp:txXfrm>
        <a:off x="41513" y="41513"/>
        <a:ext cx="3887394" cy="767371"/>
      </dsp:txXfrm>
    </dsp:sp>
    <dsp:sp modelId="{EB3D190E-5808-42BD-B93C-E767E1B28F09}">
      <dsp:nvSpPr>
        <dsp:cNvPr id="0" name=""/>
        <dsp:cNvSpPr/>
      </dsp:nvSpPr>
      <dsp:spPr>
        <a:xfrm>
          <a:off x="0" y="1071914"/>
          <a:ext cx="3970420" cy="2116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061" tIns="30480" rIns="170688" bIns="30480" numCol="1" spcCol="1270" anchor="t" anchorCtr="0">
          <a:noAutofit/>
        </a:bodyPr>
        <a:lstStyle/>
        <a:p>
          <a:pPr marL="228600" lvl="1" indent="-228600" algn="just" defTabSz="1066800">
            <a:lnSpc>
              <a:spcPct val="114000"/>
            </a:lnSpc>
            <a:spcBef>
              <a:spcPct val="0"/>
            </a:spcBef>
            <a:spcAft>
              <a:spcPct val="20000"/>
            </a:spcAft>
            <a:buChar char="•"/>
          </a:pPr>
          <a:r>
            <a:rPr lang="en-US" sz="2400" kern="1200">
              <a:solidFill>
                <a:sysClr val="windowText" lastClr="000000">
                  <a:hueOff val="0"/>
                  <a:satOff val="0"/>
                  <a:lumOff val="0"/>
                  <a:alphaOff val="0"/>
                </a:sysClr>
              </a:solidFill>
              <a:latin typeface="Calibri" panose="020F0502020204030204"/>
              <a:ea typeface="+mn-ea"/>
              <a:cs typeface="+mn-cs"/>
            </a:rPr>
            <a:t>IRENA planning dashboard.</a:t>
          </a:r>
        </a:p>
        <a:p>
          <a:pPr marL="228600" lvl="1" indent="-228600" algn="just" defTabSz="1066800">
            <a:lnSpc>
              <a:spcPct val="114000"/>
            </a:lnSpc>
            <a:spcBef>
              <a:spcPct val="0"/>
            </a:spcBef>
            <a:spcAft>
              <a:spcPct val="20000"/>
            </a:spcAft>
            <a:buChar char="•"/>
          </a:pPr>
          <a:r>
            <a:rPr lang="en-US" sz="2400" kern="1200">
              <a:solidFill>
                <a:sysClr val="windowText" lastClr="000000">
                  <a:hueOff val="0"/>
                  <a:satOff val="0"/>
                  <a:lumOff val="0"/>
                  <a:alphaOff val="0"/>
                </a:sysClr>
              </a:solidFill>
              <a:latin typeface="Calibri" panose="020F0502020204030204"/>
              <a:ea typeface="+mn-ea"/>
              <a:cs typeface="+mn-cs"/>
            </a:rPr>
            <a:t>World Bank Regulatory Indicators for Sustainable Energy (RISE) dashboard.</a:t>
          </a:r>
        </a:p>
      </dsp:txBody>
      <dsp:txXfrm>
        <a:off x="0" y="1071914"/>
        <a:ext cx="3970420" cy="21161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7F01078-0853-469C-8EF1-FFFC805F13FF}"/>
              </a:ext>
            </a:extLst>
          </p:cNvPr>
          <p:cNvSpPr>
            <a:spLocks noGrp="1" noRot="1" noChangeAspect="1" noChangeArrowheads="1" noTextEdit="1"/>
          </p:cNvSpPr>
          <p:nvPr>
            <p:ph type="sldImg" idx="2"/>
          </p:nvPr>
        </p:nvSpPr>
        <p:spPr bwMode="gray">
          <a:xfrm>
            <a:off x="-95250" y="601663"/>
            <a:ext cx="7512050" cy="42259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sp>
      <p:sp>
        <p:nvSpPr>
          <p:cNvPr id="5123" name="Rectangle 3">
            <a:extLst>
              <a:ext uri="{FF2B5EF4-FFF2-40B4-BE49-F238E27FC236}">
                <a16:creationId xmlns:a16="http://schemas.microsoft.com/office/drawing/2014/main" id="{A64F0185-4404-40FD-972B-1EB82DB18C7A}"/>
              </a:ext>
            </a:extLst>
          </p:cNvPr>
          <p:cNvSpPr>
            <a:spLocks noGrp="1" noChangeArrowheads="1"/>
          </p:cNvSpPr>
          <p:nvPr>
            <p:ph type="body" sz="quarter" idx="3"/>
          </p:nvPr>
        </p:nvSpPr>
        <p:spPr bwMode="gray">
          <a:xfrm>
            <a:off x="592666" y="5159662"/>
            <a:ext cx="6233161" cy="126245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7" name="Rectangle 7">
            <a:extLst>
              <a:ext uri="{FF2B5EF4-FFF2-40B4-BE49-F238E27FC236}">
                <a16:creationId xmlns:a16="http://schemas.microsoft.com/office/drawing/2014/main" id="{648B75CB-ADD4-48E6-AC53-414C2D5F54D0}"/>
              </a:ext>
            </a:extLst>
          </p:cNvPr>
          <p:cNvSpPr>
            <a:spLocks noGrp="1" noChangeArrowheads="1"/>
          </p:cNvSpPr>
          <p:nvPr>
            <p:ph type="sldNum" sz="quarter" idx="5"/>
          </p:nvPr>
        </p:nvSpPr>
        <p:spPr bwMode="gray">
          <a:xfrm>
            <a:off x="6527800" y="9212598"/>
            <a:ext cx="580813" cy="200055"/>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lvl1pPr algn="r" eaLnBrk="1" hangingPunct="1">
              <a:defRPr sz="1300"/>
            </a:lvl1pPr>
          </a:lstStyle>
          <a:p>
            <a:pPr>
              <a:defRPr/>
            </a:pPr>
            <a:fld id="{6C680443-F83D-4D6D-80EF-237EE98DB005}" type="slidenum">
              <a:rPr lang="en-US" altLang="en-US"/>
              <a:pPr>
                <a:defRPr/>
              </a:pPr>
              <a:t>‹#›</a:t>
            </a:fld>
            <a:endParaRPr lang="en-US" altLang="en-US"/>
          </a:p>
        </p:txBody>
      </p:sp>
      <p:sp>
        <p:nvSpPr>
          <p:cNvPr id="5128" name="doc id">
            <a:extLst>
              <a:ext uri="{FF2B5EF4-FFF2-40B4-BE49-F238E27FC236}">
                <a16:creationId xmlns:a16="http://schemas.microsoft.com/office/drawing/2014/main" id="{C053DA51-9E08-4CFE-B505-9F8888E5B1E7}"/>
              </a:ext>
            </a:extLst>
          </p:cNvPr>
          <p:cNvSpPr>
            <a:spLocks noGrp="1" noChangeArrowheads="1"/>
          </p:cNvSpPr>
          <p:nvPr>
            <p:ph type="ftr" sz="quarter" idx="4"/>
          </p:nvPr>
        </p:nvSpPr>
        <p:spPr bwMode="gray">
          <a:xfrm>
            <a:off x="5954451" y="103147"/>
            <a:ext cx="1154162" cy="123111"/>
          </a:xfrm>
          <a:prstGeom prst="rect">
            <a:avLst/>
          </a:prstGeom>
          <a:noFill/>
          <a:ln w="9525">
            <a:noFill/>
            <a:miter lim="800000"/>
            <a:headEnd/>
            <a:tailEnd/>
          </a:ln>
        </p:spPr>
        <p:txBody>
          <a:bodyPr vert="horz" wrap="none" lIns="0" tIns="0" rIns="0" bIns="0" numCol="1" anchor="b" anchorCtr="0" compatLnSpc="1">
            <a:prstTxWarp prst="textNoShape">
              <a:avLst/>
            </a:prstTxWarp>
            <a:spAutoFit/>
          </a:bodyPr>
          <a:lstStyle>
            <a:lvl1pPr algn="r" eaLnBrk="1" hangingPunct="1">
              <a:defRPr sz="800">
                <a:latin typeface="Arial" pitchFamily="34" charset="0"/>
              </a:defRPr>
            </a:lvl1pPr>
          </a:lstStyle>
          <a:p>
            <a:pPr>
              <a:defRPr/>
            </a:pPr>
            <a:r>
              <a:rPr lang="en-US"/>
              <a:t>SFO-AAA123-20121217-</a:t>
            </a:r>
          </a:p>
        </p:txBody>
      </p:sp>
    </p:spTree>
  </p:cSld>
  <p:clrMap bg1="lt1" tx1="dk1" bg2="lt2" tx2="dk2" accent1="accent1" accent2="accent2" accent3="accent3" accent4="accent4" accent5="accent5" accent6="accent6" hlink="hlink" folHlink="folHlink"/>
  <p:hf hdr="0" dt="0"/>
  <p:notesStyle>
    <a:lvl1pPr algn="l" defTabSz="895350" rtl="0" eaLnBrk="0" fontAlgn="base" hangingPunct="0">
      <a:spcBef>
        <a:spcPct val="0"/>
      </a:spcBef>
      <a:spcAft>
        <a:spcPct val="0"/>
      </a:spcAft>
      <a:buClr>
        <a:schemeClr val="tx2"/>
      </a:buClr>
      <a:defRPr sz="1600" kern="1200">
        <a:solidFill>
          <a:schemeClr val="tx1"/>
        </a:solidFill>
        <a:latin typeface="Arial" charset="0"/>
        <a:ea typeface="+mn-ea"/>
        <a:cs typeface="+mn-cs"/>
      </a:defRPr>
    </a:lvl1pPr>
    <a:lvl2pPr marL="117475" indent="-115888" algn="l" defTabSz="895350" rtl="0" eaLnBrk="0" fontAlgn="base" hangingPunct="0">
      <a:spcBef>
        <a:spcPct val="0"/>
      </a:spcBef>
      <a:spcAft>
        <a:spcPct val="0"/>
      </a:spcAft>
      <a:buClr>
        <a:schemeClr val="tx2"/>
      </a:buClr>
      <a:buSzPct val="120000"/>
      <a:buFont typeface="Arial" panose="020B0604020202020204" pitchFamily="34" charset="0"/>
      <a:buChar char="▪"/>
      <a:defRPr sz="1600" kern="1200">
        <a:solidFill>
          <a:schemeClr val="tx1"/>
        </a:solidFill>
        <a:latin typeface="Arial" charset="0"/>
        <a:ea typeface="+mn-ea"/>
        <a:cs typeface="+mn-cs"/>
      </a:defRPr>
    </a:lvl2pPr>
    <a:lvl3pPr marL="300038" indent="-180975" algn="l" defTabSz="895350" rtl="0" eaLnBrk="0" fontAlgn="base" hangingPunct="0">
      <a:spcBef>
        <a:spcPct val="0"/>
      </a:spcBef>
      <a:spcAft>
        <a:spcPct val="0"/>
      </a:spcAft>
      <a:buClr>
        <a:schemeClr val="tx2"/>
      </a:buClr>
      <a:buSzPct val="120000"/>
      <a:buFont typeface="Arial" panose="020B0604020202020204" pitchFamily="34" charset="0"/>
      <a:buChar char="–"/>
      <a:defRPr sz="1600" kern="1200">
        <a:solidFill>
          <a:schemeClr val="tx1"/>
        </a:solidFill>
        <a:latin typeface="Arial" charset="0"/>
        <a:ea typeface="+mn-ea"/>
        <a:cs typeface="+mn-cs"/>
      </a:defRPr>
    </a:lvl3pPr>
    <a:lvl4pPr marL="427038" indent="-125413" algn="l" defTabSz="895350" rtl="0" eaLnBrk="0" fontAlgn="base" hangingPunct="0">
      <a:spcBef>
        <a:spcPct val="0"/>
      </a:spcBef>
      <a:spcAft>
        <a:spcPct val="0"/>
      </a:spcAft>
      <a:buClr>
        <a:schemeClr val="tx2"/>
      </a:buClr>
      <a:buFont typeface="Arial" panose="020B0604020202020204" pitchFamily="34" charset="0"/>
      <a:buChar char="▫"/>
      <a:defRPr sz="1600" kern="1200">
        <a:solidFill>
          <a:schemeClr val="tx1"/>
        </a:solidFill>
        <a:latin typeface="Arial" charset="0"/>
        <a:ea typeface="+mn-ea"/>
        <a:cs typeface="+mn-cs"/>
      </a:defRPr>
    </a:lvl4pPr>
    <a:lvl5pPr marL="542925" indent="-114300" algn="l" defTabSz="895350" rtl="0" eaLnBrk="0" fontAlgn="base" hangingPunct="0">
      <a:spcBef>
        <a:spcPct val="0"/>
      </a:spcBef>
      <a:spcAft>
        <a:spcPct val="0"/>
      </a:spcAft>
      <a:buClr>
        <a:schemeClr val="tx2"/>
      </a:buClr>
      <a:buSzPct val="89000"/>
      <a:buFont typeface="Arial" panose="020B0604020202020204" pitchFamily="34" charset="0"/>
      <a:buChar char="-"/>
      <a:defRPr sz="16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25" y="371475"/>
            <a:ext cx="4030663" cy="2266950"/>
          </a:xfrm>
        </p:spPr>
      </p:sp>
      <p:sp>
        <p:nvSpPr>
          <p:cNvPr id="3" name="Notes Placeholder 2"/>
          <p:cNvSpPr>
            <a:spLocks noGrp="1"/>
          </p:cNvSpPr>
          <p:nvPr>
            <p:ph type="body" idx="1"/>
          </p:nvPr>
        </p:nvSpPr>
        <p:spPr>
          <a:xfrm>
            <a:off x="628153" y="2839664"/>
            <a:ext cx="5683351" cy="307777"/>
          </a:xfrm>
        </p:spPr>
        <p:txBody>
          <a:bodyPr/>
          <a:lstStyle/>
          <a:p>
            <a:pPr algn="just"/>
            <a:endParaRPr lang="en-US" sz="1000"/>
          </a:p>
          <a:p>
            <a:pPr algn="just"/>
            <a:endParaRPr lang="en-US" sz="1000"/>
          </a:p>
        </p:txBody>
      </p:sp>
      <p:sp>
        <p:nvSpPr>
          <p:cNvPr id="4" name="Slide Number Placeholder 3"/>
          <p:cNvSpPr>
            <a:spLocks noGrp="1"/>
          </p:cNvSpPr>
          <p:nvPr>
            <p:ph type="sldNum" sz="quarter" idx="10"/>
          </p:nvPr>
        </p:nvSpPr>
        <p:spPr>
          <a:xfrm>
            <a:off x="6527800" y="9227987"/>
            <a:ext cx="580813" cy="184666"/>
          </a:xfrm>
        </p:spPr>
        <p:txBody>
          <a:bodyPr/>
          <a:lstStyle/>
          <a:p>
            <a:pPr defTabSz="899862">
              <a:defRPr/>
            </a:pPr>
            <a:fld id="{E29D018E-AC63-4AA5-85D6-94D8C9B4E534}" type="slidenum">
              <a:rPr lang="de-DE" altLang="en-US" sz="1200">
                <a:solidFill>
                  <a:srgbClr val="000000"/>
                </a:solidFill>
                <a:ea typeface="MS PGothic" panose="020B0600070205080204" pitchFamily="34" charset="-128"/>
              </a:rPr>
              <a:pPr defTabSz="899862">
                <a:defRPr/>
              </a:pPr>
              <a:t>0</a:t>
            </a:fld>
            <a:endParaRPr lang="de-DE" altLang="en-US" sz="1200">
              <a:solidFill>
                <a:srgbClr val="000000"/>
              </a:solidFill>
              <a:ea typeface="MS PGothic" panose="020B0600070205080204" pitchFamily="34" charset="-128"/>
            </a:endParaRPr>
          </a:p>
        </p:txBody>
      </p:sp>
    </p:spTree>
    <p:extLst>
      <p:ext uri="{BB962C8B-B14F-4D97-AF65-F5344CB8AC3E}">
        <p14:creationId xmlns:p14="http://schemas.microsoft.com/office/powerpoint/2010/main" val="2919682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1D8F4665-F861-9EF8-433B-59FC97A5ED31}"/>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DE4B0FE8-CAE0-43CA-CB89-9061F2B41213}"/>
              </a:ext>
            </a:extLst>
          </p:cNvPr>
          <p:cNvSpPr>
            <a:spLocks noGrp="1"/>
          </p:cNvSpPr>
          <p:nvPr>
            <p:ph type="body" idx="1"/>
          </p:nvPr>
        </p:nvSpPr>
        <p:spPr>
          <a:xfrm>
            <a:off x="592666" y="5159662"/>
            <a:ext cx="6233161" cy="2462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1267" name="Slide Number Placeholder 3">
            <a:extLst>
              <a:ext uri="{FF2B5EF4-FFF2-40B4-BE49-F238E27FC236}">
                <a16:creationId xmlns:a16="http://schemas.microsoft.com/office/drawing/2014/main" id="{F948DD9C-ED08-01F2-CA24-8FF285EA93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ea typeface="MS PGothic" panose="020B0600070205080204" pitchFamily="34" charset="-128"/>
              </a:defRPr>
            </a:lvl1pPr>
            <a:lvl2pPr marL="777943" indent="-299209">
              <a:defRPr sz="1700">
                <a:solidFill>
                  <a:schemeClr val="tx1"/>
                </a:solidFill>
                <a:latin typeface="Arial" panose="020B0604020202020204" pitchFamily="34" charset="0"/>
                <a:ea typeface="MS PGothic" panose="020B0600070205080204" pitchFamily="34" charset="-128"/>
              </a:defRPr>
            </a:lvl2pPr>
            <a:lvl3pPr marL="1196835" indent="-239367">
              <a:defRPr sz="1700">
                <a:solidFill>
                  <a:schemeClr val="tx1"/>
                </a:solidFill>
                <a:latin typeface="Arial" panose="020B0604020202020204" pitchFamily="34" charset="0"/>
                <a:ea typeface="MS PGothic" panose="020B0600070205080204" pitchFamily="34" charset="-128"/>
              </a:defRPr>
            </a:lvl3pPr>
            <a:lvl4pPr marL="1675569" indent="-239367">
              <a:defRPr sz="1700">
                <a:solidFill>
                  <a:schemeClr val="tx1"/>
                </a:solidFill>
                <a:latin typeface="Arial" panose="020B0604020202020204" pitchFamily="34" charset="0"/>
                <a:ea typeface="MS PGothic" panose="020B0600070205080204" pitchFamily="34" charset="-128"/>
              </a:defRPr>
            </a:lvl4pPr>
            <a:lvl5pPr marL="2154304" indent="-239367">
              <a:defRPr sz="1700">
                <a:solidFill>
                  <a:schemeClr val="tx1"/>
                </a:solidFill>
                <a:latin typeface="Arial" panose="020B0604020202020204" pitchFamily="34" charset="0"/>
                <a:ea typeface="MS PGothic" panose="020B0600070205080204" pitchFamily="34" charset="-128"/>
              </a:defRPr>
            </a:lvl5pPr>
            <a:lvl6pPr marL="2633038"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6pPr>
            <a:lvl7pPr marL="3111772"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7pPr>
            <a:lvl8pPr marL="3590506"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8pPr>
            <a:lvl9pPr marL="4069240"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9pPr>
          </a:lstStyle>
          <a:p>
            <a:pPr defTabSz="957468">
              <a:defRPr/>
            </a:pPr>
            <a:fld id="{B94FC6DD-7125-5F40-909A-DFD6A8D4B6CA}" type="slidenum">
              <a:rPr lang="de-DE" altLang="en-US" sz="1300">
                <a:solidFill>
                  <a:srgbClr val="000000"/>
                </a:solidFill>
              </a:rPr>
              <a:pPr defTabSz="957468">
                <a:defRPr/>
              </a:pPr>
              <a:t>9</a:t>
            </a:fld>
            <a:endParaRPr lang="de-DE" altLang="en-US" sz="1300">
              <a:solidFill>
                <a:srgbClr val="000000"/>
              </a:solidFill>
            </a:endParaRPr>
          </a:p>
        </p:txBody>
      </p:sp>
    </p:spTree>
    <p:extLst>
      <p:ext uri="{BB962C8B-B14F-4D97-AF65-F5344CB8AC3E}">
        <p14:creationId xmlns:p14="http://schemas.microsoft.com/office/powerpoint/2010/main" val="1024102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1D8F4665-F861-9EF8-433B-59FC97A5ED31}"/>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DE4B0FE8-CAE0-43CA-CB89-9061F2B41213}"/>
              </a:ext>
            </a:extLst>
          </p:cNvPr>
          <p:cNvSpPr>
            <a:spLocks noGrp="1"/>
          </p:cNvSpPr>
          <p:nvPr>
            <p:ph type="body" idx="1"/>
          </p:nvPr>
        </p:nvSpPr>
        <p:spPr>
          <a:xfrm>
            <a:off x="592666" y="5159662"/>
            <a:ext cx="6233161" cy="2462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1267" name="Slide Number Placeholder 3">
            <a:extLst>
              <a:ext uri="{FF2B5EF4-FFF2-40B4-BE49-F238E27FC236}">
                <a16:creationId xmlns:a16="http://schemas.microsoft.com/office/drawing/2014/main" id="{F948DD9C-ED08-01F2-CA24-8FF285EA93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ea typeface="MS PGothic" panose="020B0600070205080204" pitchFamily="34" charset="-128"/>
              </a:defRPr>
            </a:lvl1pPr>
            <a:lvl2pPr marL="777943" indent="-299209">
              <a:defRPr sz="1700">
                <a:solidFill>
                  <a:schemeClr val="tx1"/>
                </a:solidFill>
                <a:latin typeface="Arial" panose="020B0604020202020204" pitchFamily="34" charset="0"/>
                <a:ea typeface="MS PGothic" panose="020B0600070205080204" pitchFamily="34" charset="-128"/>
              </a:defRPr>
            </a:lvl2pPr>
            <a:lvl3pPr marL="1196835" indent="-239367">
              <a:defRPr sz="1700">
                <a:solidFill>
                  <a:schemeClr val="tx1"/>
                </a:solidFill>
                <a:latin typeface="Arial" panose="020B0604020202020204" pitchFamily="34" charset="0"/>
                <a:ea typeface="MS PGothic" panose="020B0600070205080204" pitchFamily="34" charset="-128"/>
              </a:defRPr>
            </a:lvl3pPr>
            <a:lvl4pPr marL="1675569" indent="-239367">
              <a:defRPr sz="1700">
                <a:solidFill>
                  <a:schemeClr val="tx1"/>
                </a:solidFill>
                <a:latin typeface="Arial" panose="020B0604020202020204" pitchFamily="34" charset="0"/>
                <a:ea typeface="MS PGothic" panose="020B0600070205080204" pitchFamily="34" charset="-128"/>
              </a:defRPr>
            </a:lvl4pPr>
            <a:lvl5pPr marL="2154304" indent="-239367">
              <a:defRPr sz="1700">
                <a:solidFill>
                  <a:schemeClr val="tx1"/>
                </a:solidFill>
                <a:latin typeface="Arial" panose="020B0604020202020204" pitchFamily="34" charset="0"/>
                <a:ea typeface="MS PGothic" panose="020B0600070205080204" pitchFamily="34" charset="-128"/>
              </a:defRPr>
            </a:lvl5pPr>
            <a:lvl6pPr marL="2633038"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6pPr>
            <a:lvl7pPr marL="3111772"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7pPr>
            <a:lvl8pPr marL="3590506"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8pPr>
            <a:lvl9pPr marL="4069240"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9pPr>
          </a:lstStyle>
          <a:p>
            <a:pPr defTabSz="957468">
              <a:defRPr/>
            </a:pPr>
            <a:fld id="{B94FC6DD-7125-5F40-909A-DFD6A8D4B6CA}" type="slidenum">
              <a:rPr lang="de-DE" altLang="en-US" sz="1300">
                <a:solidFill>
                  <a:srgbClr val="000000"/>
                </a:solidFill>
              </a:rPr>
              <a:pPr defTabSz="957468">
                <a:defRPr/>
              </a:pPr>
              <a:t>10</a:t>
            </a:fld>
            <a:endParaRPr lang="de-DE" altLang="en-US" sz="1300">
              <a:solidFill>
                <a:srgbClr val="000000"/>
              </a:solidFill>
            </a:endParaRPr>
          </a:p>
        </p:txBody>
      </p:sp>
    </p:spTree>
    <p:extLst>
      <p:ext uri="{BB962C8B-B14F-4D97-AF65-F5344CB8AC3E}">
        <p14:creationId xmlns:p14="http://schemas.microsoft.com/office/powerpoint/2010/main" val="238751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2666" y="5159662"/>
            <a:ext cx="6233161" cy="8356134"/>
          </a:xfrm>
        </p:spPr>
        <p:txBody>
          <a:bodyPr/>
          <a:lstStyle/>
          <a:p>
            <a:r>
              <a:rPr lang="en-US" sz="1700" b="1" i="1">
                <a:latin typeface="Arial" panose="020B0604020202020204" pitchFamily="34" charset="0"/>
                <a:ea typeface="SimSun" panose="02010600030101010101" pitchFamily="2" charset="-122"/>
              </a:rPr>
              <a:t>El Salvador: Long-term energy planning is the basis for developing strategic instruments and the proper ecosystem to guide investment:</a:t>
            </a:r>
          </a:p>
          <a:p>
            <a:r>
              <a:rPr lang="en-US" sz="1700" i="1">
                <a:ea typeface="SimSun" panose="02010600030101010101" pitchFamily="2" charset="-122"/>
              </a:rPr>
              <a:t>Regulatory reforms for market operation to incentivize public and private investment: grid access, priority dispatch for renewable generators, fiscal incentives for new investment with renewable technologies. </a:t>
            </a:r>
          </a:p>
          <a:p>
            <a:r>
              <a:rPr lang="en-US" sz="1700" i="1">
                <a:ea typeface="SimSun" panose="02010600030101010101" pitchFamily="2" charset="-122"/>
              </a:rPr>
              <a:t>Bidding processes to procure power capacity in PPA.</a:t>
            </a:r>
            <a:endParaRPr lang="en-US" sz="1700"/>
          </a:p>
          <a:p>
            <a:pPr defTabSz="937521">
              <a:defRPr/>
            </a:pPr>
            <a:r>
              <a:rPr lang="en-US" sz="1700" b="1" i="1">
                <a:ea typeface="SimSun" panose="02010600030101010101" pitchFamily="2" charset="-122"/>
              </a:rPr>
              <a:t>Ghana: Strong governance and comprehensive stakeholder engagement with a bottom-up collaborative process for power planning: </a:t>
            </a:r>
            <a:r>
              <a:rPr lang="en-US" sz="1700" i="1">
                <a:ea typeface="SimSun" panose="02010600030101010101" pitchFamily="2" charset="-122"/>
              </a:rPr>
              <a:t>this allows the government to build trust and consensus around the scenario development process. These meetings ensure that conflicting views are presented and discussed to ensure balanced scenarios that account for different contexts and a more collaborative approach. </a:t>
            </a:r>
          </a:p>
          <a:p>
            <a:pPr defTabSz="937521">
              <a:defRPr/>
            </a:pPr>
            <a:r>
              <a:rPr lang="en-US" sz="1700" b="1" i="1">
                <a:latin typeface="Arial" panose="020B0604020202020204" pitchFamily="34" charset="0"/>
                <a:ea typeface="SimSun" panose="02010600030101010101" pitchFamily="2" charset="-122"/>
              </a:rPr>
              <a:t>Chile: Institutionalized Long-Term Energy Planning for ambitious quantitative targets and regional development planning: </a:t>
            </a:r>
            <a:r>
              <a:rPr lang="en-US" sz="1700" i="1">
                <a:ea typeface="SimSun" panose="02010600030101010101" pitchFamily="2" charset="-122"/>
              </a:rPr>
              <a:t>Long-term energy planning is established as a public regulatory tool, incorporating inputs from various stakeholders including citizens, regional plans, and national policy frameworks. It aims to achieve cohesive and legitimate energy expansion plans through a comprehensive and inclusive process.</a:t>
            </a:r>
            <a:endParaRPr lang="en-US" sz="1700"/>
          </a:p>
          <a:p>
            <a:pPr defTabSz="937521">
              <a:defRPr/>
            </a:pPr>
            <a:r>
              <a:rPr lang="en-US" sz="1700" b="1" i="1">
                <a:ea typeface="SimSun" panose="02010600030101010101" pitchFamily="2" charset="-122"/>
              </a:rPr>
              <a:t>Italy: Coordinated planning approach to allocate public funding and provide investment signals: </a:t>
            </a:r>
            <a:r>
              <a:rPr lang="en-US" sz="1700" i="1">
                <a:ea typeface="SimSun" panose="02010600030101010101" pitchFamily="2" charset="-122"/>
              </a:rPr>
              <a:t>coordinated planning approach, leveraging Integrated National Energy and Climate Plan (INECP) scenarios to strategically allocate public funds for research on integration of renewables and energy storage, as well as the use of electric vehicles in transportation, provides clear signals to technology developers and investors, encouraging investment into these technologies.</a:t>
            </a:r>
          </a:p>
          <a:p>
            <a:endParaRPr lang="en-US"/>
          </a:p>
        </p:txBody>
      </p:sp>
      <p:sp>
        <p:nvSpPr>
          <p:cNvPr id="4" name="Slide Number Placeholder 3"/>
          <p:cNvSpPr>
            <a:spLocks noGrp="1"/>
          </p:cNvSpPr>
          <p:nvPr>
            <p:ph type="sldNum" sz="quarter" idx="5"/>
          </p:nvPr>
        </p:nvSpPr>
        <p:spPr/>
        <p:txBody>
          <a:bodyPr/>
          <a:lstStyle/>
          <a:p>
            <a:pPr>
              <a:defRPr/>
            </a:pPr>
            <a:fld id="{6C680443-F83D-4D6D-80EF-237EE98DB005}" type="slidenum">
              <a:rPr lang="en-US" altLang="en-US" smtClean="0"/>
              <a:pPr>
                <a:defRPr/>
              </a:pPr>
              <a:t>11</a:t>
            </a:fld>
            <a:endParaRPr lang="en-US" altLang="en-US"/>
          </a:p>
        </p:txBody>
      </p:sp>
      <p:sp>
        <p:nvSpPr>
          <p:cNvPr id="5" name="Footer Placeholder 4"/>
          <p:cNvSpPr>
            <a:spLocks noGrp="1"/>
          </p:cNvSpPr>
          <p:nvPr>
            <p:ph type="ftr" sz="quarter" idx="4"/>
          </p:nvPr>
        </p:nvSpPr>
        <p:spPr/>
        <p:txBody>
          <a:bodyPr/>
          <a:lstStyle/>
          <a:p>
            <a:pPr>
              <a:defRPr/>
            </a:pPr>
            <a:r>
              <a:rPr lang="en-US"/>
              <a:t>SFO-AAA123-20121217-</a:t>
            </a:r>
          </a:p>
        </p:txBody>
      </p:sp>
    </p:spTree>
    <p:extLst>
      <p:ext uri="{BB962C8B-B14F-4D97-AF65-F5344CB8AC3E}">
        <p14:creationId xmlns:p14="http://schemas.microsoft.com/office/powerpoint/2010/main" val="4086128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2666" y="5159662"/>
            <a:ext cx="6233161" cy="2215991"/>
          </a:xfrm>
        </p:spPr>
        <p:txBody>
          <a:bodyPr/>
          <a:lstStyle/>
          <a:p>
            <a:r>
              <a:rPr lang="en-US"/>
              <a:t>PIDA-PAP II means the second priority action plan for the period 2021-2030 serving under AU  vision</a:t>
            </a:r>
          </a:p>
          <a:p>
            <a:endParaRPr lang="en-US"/>
          </a:p>
          <a:p>
            <a:r>
              <a:rPr lang="en-US" b="0" i="0" err="1">
                <a:solidFill>
                  <a:srgbClr val="616161"/>
                </a:solidFill>
                <a:effectLst/>
                <a:highlight>
                  <a:srgbClr val="FFFFFF"/>
                </a:highlight>
                <a:latin typeface="Roboto" panose="02000000000000000000" pitchFamily="2" charset="0"/>
              </a:rPr>
              <a:t>AfSEM</a:t>
            </a:r>
            <a:r>
              <a:rPr lang="en-US" b="0" i="0">
                <a:solidFill>
                  <a:srgbClr val="616161"/>
                </a:solidFill>
                <a:effectLst/>
                <a:highlight>
                  <a:srgbClr val="FFFFFF"/>
                </a:highlight>
                <a:latin typeface="Roboto" panose="02000000000000000000" pitchFamily="2" charset="0"/>
              </a:rPr>
              <a:t> aspires to become the world’s largest electricity market by 2040 and through the CMP the necessary infrastructure is created; </a:t>
            </a:r>
            <a:r>
              <a:rPr lang="en-US" b="1" i="0">
                <a:solidFill>
                  <a:srgbClr val="616161"/>
                </a:solidFill>
                <a:effectLst/>
                <a:highlight>
                  <a:srgbClr val="FFFFFF"/>
                </a:highlight>
                <a:latin typeface="Roboto" panose="02000000000000000000" pitchFamily="2" charset="0"/>
              </a:rPr>
              <a:t> </a:t>
            </a:r>
            <a:r>
              <a:rPr lang="en-US" b="1" i="0" err="1">
                <a:solidFill>
                  <a:srgbClr val="616161"/>
                </a:solidFill>
                <a:effectLst/>
                <a:highlight>
                  <a:srgbClr val="FFFFFF"/>
                </a:highlight>
                <a:latin typeface="Roboto" panose="02000000000000000000" pitchFamily="2" charset="0"/>
              </a:rPr>
              <a:t>AfSEM</a:t>
            </a:r>
            <a:r>
              <a:rPr lang="en-US" b="1" i="0">
                <a:solidFill>
                  <a:srgbClr val="616161"/>
                </a:solidFill>
                <a:effectLst/>
                <a:highlight>
                  <a:srgbClr val="FFFFFF"/>
                </a:highlight>
                <a:latin typeface="Roboto" panose="02000000000000000000" pitchFamily="2" charset="0"/>
              </a:rPr>
              <a:t> and CMP </a:t>
            </a:r>
            <a:r>
              <a:rPr lang="en-US" b="0" i="0">
                <a:solidFill>
                  <a:srgbClr val="616161"/>
                </a:solidFill>
                <a:effectLst/>
                <a:highlight>
                  <a:srgbClr val="FFFFFF"/>
                </a:highlight>
                <a:latin typeface="Roboto" panose="02000000000000000000" pitchFamily="2" charset="0"/>
              </a:rPr>
              <a:t>which provide a solid foundation for the next steps in the implementation of these two key initiatives and will facilitate strategic planning as well as the </a:t>
            </a:r>
            <a:r>
              <a:rPr lang="en-US" b="0" i="0" err="1">
                <a:solidFill>
                  <a:srgbClr val="616161"/>
                </a:solidFill>
                <a:effectLst/>
                <a:highlight>
                  <a:srgbClr val="FFFFFF"/>
                </a:highlight>
                <a:latin typeface="Roboto" panose="02000000000000000000" pitchFamily="2" charset="0"/>
              </a:rPr>
              <a:t>harmonisation</a:t>
            </a:r>
            <a:r>
              <a:rPr lang="en-US" b="0" i="0">
                <a:solidFill>
                  <a:srgbClr val="616161"/>
                </a:solidFill>
                <a:effectLst/>
                <a:highlight>
                  <a:srgbClr val="FFFFFF"/>
                </a:highlight>
                <a:latin typeface="Roboto" panose="02000000000000000000" pitchFamily="2" charset="0"/>
              </a:rPr>
              <a:t> of the legal framework within the African energy sector;</a:t>
            </a:r>
            <a:endParaRPr lang="en-US"/>
          </a:p>
        </p:txBody>
      </p:sp>
      <p:sp>
        <p:nvSpPr>
          <p:cNvPr id="4" name="Slide Number Placeholder 3"/>
          <p:cNvSpPr>
            <a:spLocks noGrp="1"/>
          </p:cNvSpPr>
          <p:nvPr>
            <p:ph type="sldNum" idx="12"/>
          </p:nvPr>
        </p:nvSpPr>
        <p:spPr/>
        <p:txBody>
          <a:bodyPr/>
          <a:lstStyle/>
          <a:p>
            <a:pPr>
              <a:spcBef>
                <a:spcPts val="0"/>
              </a:spcBef>
              <a:spcAft>
                <a:spcPts val="0"/>
              </a:spcAft>
            </a:pPr>
            <a:fld id="{00000000-1234-1234-1234-123412341234}" type="slidenum">
              <a:rPr lang="en-US">
                <a:solidFill>
                  <a:schemeClr val="dk1"/>
                </a:solidFill>
                <a:latin typeface="Arial"/>
                <a:ea typeface="Arial"/>
                <a:cs typeface="Arial"/>
                <a:sym typeface="Arial"/>
              </a:rPr>
              <a:pPr>
                <a:spcBef>
                  <a:spcPts val="0"/>
                </a:spcBef>
                <a:spcAft>
                  <a:spcPts val="0"/>
                </a:spcAft>
              </a:pPr>
              <a:t>12</a:t>
            </a:fld>
            <a:endParaRPr lang="en-US">
              <a:solidFill>
                <a:schemeClr val="dk1"/>
              </a:solidFill>
              <a:latin typeface="Arial"/>
              <a:ea typeface="Arial"/>
              <a:cs typeface="Arial"/>
              <a:sym typeface="Arial"/>
            </a:endParaRPr>
          </a:p>
        </p:txBody>
      </p:sp>
    </p:spTree>
    <p:extLst>
      <p:ext uri="{BB962C8B-B14F-4D97-AF65-F5344CB8AC3E}">
        <p14:creationId xmlns:p14="http://schemas.microsoft.com/office/powerpoint/2010/main" val="2719352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2666" y="5159662"/>
            <a:ext cx="6233161" cy="11203067"/>
          </a:xfrm>
        </p:spPr>
        <p:txBody>
          <a:bodyPr/>
          <a:lstStyle/>
          <a:p>
            <a:pPr defTabSz="937521">
              <a:defRPr/>
            </a:pPr>
            <a:r>
              <a:rPr lang="en-GB" sz="1700" b="1">
                <a:latin typeface="Calibri" panose="020F0502020204030204" pitchFamily="34" charset="0"/>
                <a:ea typeface="Calibri" panose="020F0502020204030204" pitchFamily="34" charset="0"/>
                <a:cs typeface="Calibri" panose="020F0502020204030204" pitchFamily="34" charset="0"/>
              </a:rPr>
              <a:t>Capacity building: help build the institutional capacity in planning – National and transnational masterplan development support, NDC development support</a:t>
            </a:r>
          </a:p>
          <a:p>
            <a:pPr defTabSz="937521">
              <a:defRPr/>
            </a:pPr>
            <a:r>
              <a:rPr lang="en-GB" sz="1700" b="1">
                <a:latin typeface="Calibri" panose="020F0502020204030204" pitchFamily="34" charset="0"/>
                <a:ea typeface="Calibri" panose="020F0502020204030204" pitchFamily="34" charset="0"/>
                <a:cs typeface="Calibri" panose="020F0502020204030204" pitchFamily="34" charset="0"/>
              </a:rPr>
              <a:t>Global and regional studies: help expand the boundary of the energy transition – RETO and WETO</a:t>
            </a:r>
          </a:p>
          <a:p>
            <a:pPr defTabSz="937521">
              <a:defRPr/>
            </a:pPr>
            <a:r>
              <a:rPr lang="en-US" b="0" i="0">
                <a:solidFill>
                  <a:srgbClr val="494A4D"/>
                </a:solidFill>
                <a:effectLst/>
                <a:latin typeface="Graphik"/>
              </a:rPr>
              <a:t>possible technology pathways and to assess technology, sector and system costs; investment needs; externalities relating to air pollution and climate; CO2 emissions; and economic indicators such as employment and economic growth. Based on these country driven results, to provides insights to policy and decision makers for areas in which action is needed.</a:t>
            </a:r>
            <a:endParaRPr lang="en-GB" sz="1700">
              <a:solidFill>
                <a:srgbClr val="494A4D"/>
              </a:solidFill>
              <a:latin typeface="Calibri" panose="020F0502020204030204" pitchFamily="34" charset="0"/>
              <a:ea typeface="Calibri" panose="020F0502020204030204" pitchFamily="34" charset="0"/>
              <a:cs typeface="Calibri" panose="020F0502020204030204" pitchFamily="34" charset="0"/>
            </a:endParaRPr>
          </a:p>
          <a:p>
            <a:pPr defTabSz="937521">
              <a:defRPr/>
            </a:pPr>
            <a:r>
              <a:rPr lang="en-GB" sz="1700" b="1">
                <a:latin typeface="Calibri" panose="020F0502020204030204" pitchFamily="34" charset="0"/>
                <a:ea typeface="Calibri" panose="020F0502020204030204" pitchFamily="34" charset="0"/>
                <a:cs typeface="Calibri" panose="020F0502020204030204" pitchFamily="34" charset="0"/>
              </a:rPr>
              <a:t>Project matching: help projects to gain better access – ETAF and Investment forum</a:t>
            </a:r>
          </a:p>
          <a:p>
            <a:pPr defTabSz="937521">
              <a:defRPr/>
            </a:pPr>
            <a:r>
              <a:rPr lang="en-US" b="0" i="0">
                <a:solidFill>
                  <a:srgbClr val="494A4D"/>
                </a:solidFill>
                <a:effectLst/>
                <a:latin typeface="Graphik"/>
              </a:rPr>
              <a:t>ETAF facilitates capital </a:t>
            </a:r>
            <a:r>
              <a:rPr lang="en-US" b="0" i="0" err="1">
                <a:solidFill>
                  <a:srgbClr val="494A4D"/>
                </a:solidFill>
                <a:effectLst/>
                <a:latin typeface="Graphik"/>
              </a:rPr>
              <a:t>mobilisation</a:t>
            </a:r>
            <a:r>
              <a:rPr lang="en-US" b="0" i="0">
                <a:solidFill>
                  <a:srgbClr val="494A4D"/>
                </a:solidFill>
                <a:effectLst/>
                <a:latin typeface="Graphik"/>
              </a:rPr>
              <a:t> to finance feasible renewable energy projects to achieve an adaptable and resilient energy transition and to bolster economic and social impact in developing countries. ETAF facilitates capital </a:t>
            </a:r>
            <a:r>
              <a:rPr lang="en-US" b="0" i="0" err="1">
                <a:solidFill>
                  <a:srgbClr val="494A4D"/>
                </a:solidFill>
                <a:effectLst/>
                <a:latin typeface="Graphik"/>
              </a:rPr>
              <a:t>mobilisation</a:t>
            </a:r>
            <a:r>
              <a:rPr lang="en-US" b="0" i="0">
                <a:solidFill>
                  <a:srgbClr val="494A4D"/>
                </a:solidFill>
                <a:effectLst/>
                <a:latin typeface="Graphik"/>
              </a:rPr>
              <a:t> to finance feasible renewable energy projects to achieve an adaptable and resilient energy transition and to bolster economic and social impact in developing countries. </a:t>
            </a:r>
          </a:p>
          <a:p>
            <a:pPr defTabSz="937521">
              <a:defRPr/>
            </a:pPr>
            <a:r>
              <a:rPr lang="en-US" b="0" i="0">
                <a:solidFill>
                  <a:srgbClr val="494A4D"/>
                </a:solidFill>
                <a:effectLst/>
                <a:latin typeface="Graphik"/>
              </a:rPr>
              <a:t>ETAF Objectives</a:t>
            </a:r>
          </a:p>
          <a:p>
            <a:pPr marL="299209" indent="-299209" defTabSz="937521">
              <a:buFont typeface="Arial" panose="020B0604020202020204" pitchFamily="34" charset="0"/>
              <a:buChar char="•"/>
              <a:defRPr/>
            </a:pPr>
            <a:r>
              <a:rPr lang="en-US" b="0" i="0">
                <a:solidFill>
                  <a:srgbClr val="494A4D"/>
                </a:solidFill>
                <a:effectLst/>
                <a:latin typeface="Graphik"/>
              </a:rPr>
              <a:t>Facilitate and build a geographic and technologically diversified pipeline of bankable renewable energy projects in developing countries.</a:t>
            </a:r>
          </a:p>
          <a:p>
            <a:pPr marL="299209" indent="-299209" defTabSz="937521">
              <a:buFont typeface="Arial" panose="020B0604020202020204" pitchFamily="34" charset="0"/>
              <a:buChar char="•"/>
              <a:defRPr/>
            </a:pPr>
            <a:r>
              <a:rPr lang="en-US" b="0" i="0">
                <a:solidFill>
                  <a:srgbClr val="494A4D"/>
                </a:solidFill>
                <a:effectLst/>
                <a:latin typeface="Graphik"/>
              </a:rPr>
              <a:t>Provide technical assistance to eligible projects to ensure bankability regarding economic, environmental, and social sustainability and implementation readiness.</a:t>
            </a:r>
          </a:p>
          <a:p>
            <a:pPr marL="299209" indent="-299209" defTabSz="937521">
              <a:buFont typeface="Arial" panose="020B0604020202020204" pitchFamily="34" charset="0"/>
              <a:buChar char="•"/>
              <a:defRPr/>
            </a:pPr>
            <a:r>
              <a:rPr lang="en-US" b="0" i="0" err="1">
                <a:solidFill>
                  <a:srgbClr val="494A4D"/>
                </a:solidFill>
                <a:effectLst/>
                <a:latin typeface="Graphik"/>
              </a:rPr>
              <a:t>Mobilise</a:t>
            </a:r>
            <a:r>
              <a:rPr lang="en-US" b="0" i="0">
                <a:solidFill>
                  <a:srgbClr val="494A4D"/>
                </a:solidFill>
                <a:effectLst/>
                <a:latin typeface="Graphik"/>
              </a:rPr>
              <a:t> funding resources from international financial institutions, such as MDBs, DFIs, and the private sector, to fund eligible projects’ capital expenditures</a:t>
            </a:r>
          </a:p>
          <a:p>
            <a:pPr defTabSz="937521">
              <a:defRPr/>
            </a:pPr>
            <a:r>
              <a:rPr lang="en-GB" sz="1700" b="1">
                <a:latin typeface="Calibri" panose="020F0502020204030204" pitchFamily="34" charset="0"/>
                <a:ea typeface="Calibri" panose="020F0502020204030204" pitchFamily="34" charset="0"/>
                <a:cs typeface="Calibri" panose="020F0502020204030204" pitchFamily="34" charset="0"/>
              </a:rPr>
              <a:t>APRA – Accelerating partnership for renewable energy in Africa </a:t>
            </a:r>
            <a:r>
              <a:rPr lang="en-US" b="1"/>
              <a:t>on three pivotal areas: </a:t>
            </a:r>
          </a:p>
          <a:p>
            <a:pPr marL="359051" indent="-359051" defTabSz="937521">
              <a:buFontTx/>
              <a:buAutoNum type="arabicPeriod"/>
              <a:defRPr/>
            </a:pPr>
            <a:r>
              <a:rPr lang="en-US"/>
              <a:t>Mobilizing Finance: the need for increased public finance, particularly concessional finance from Multilateral Development Banks and International Financial Institutions. These funds, along with guarantee instruments, are essential to de-risk investments, lower capital costs, and attract significant private investment. </a:t>
            </a:r>
          </a:p>
          <a:p>
            <a:pPr marL="359051" indent="-359051" defTabSz="937521">
              <a:buFontTx/>
              <a:buAutoNum type="arabicPeriod"/>
              <a:defRPr/>
            </a:pPr>
            <a:r>
              <a:rPr lang="en-US"/>
              <a:t>Technical Assistance and Capacity Building: We stress the importance of rapid, targeted assistance and capacity development to implement plans and establish policies that facilitate investment and promote socio-economic benefits. We also underscore the need for tailored strategies to meet each country's unique needs and circumstances. </a:t>
            </a:r>
          </a:p>
          <a:p>
            <a:pPr marL="359051" indent="-359051" defTabSz="937521">
              <a:buFontTx/>
              <a:buAutoNum type="arabicPeriod"/>
              <a:defRPr/>
            </a:pPr>
            <a:r>
              <a:rPr lang="en-US"/>
              <a:t>Engaging the Private Sector: The transformation we seek relies heavily on private sector engagement. We will work to promote synergistic collaborations between businesses, financial entities, and technology partners, facilitated by supportive policies.</a:t>
            </a:r>
            <a:endParaRPr lang="en-GB" sz="1700">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6C680443-F83D-4D6D-80EF-237EE98DB005}" type="slidenum">
              <a:rPr lang="en-US" altLang="en-US" smtClean="0"/>
              <a:pPr>
                <a:defRPr/>
              </a:pPr>
              <a:t>13</a:t>
            </a:fld>
            <a:endParaRPr lang="en-US" altLang="en-US"/>
          </a:p>
        </p:txBody>
      </p:sp>
      <p:sp>
        <p:nvSpPr>
          <p:cNvPr id="5" name="Footer Placeholder 4"/>
          <p:cNvSpPr>
            <a:spLocks noGrp="1"/>
          </p:cNvSpPr>
          <p:nvPr>
            <p:ph type="ftr" sz="quarter" idx="4"/>
          </p:nvPr>
        </p:nvSpPr>
        <p:spPr/>
        <p:txBody>
          <a:bodyPr/>
          <a:lstStyle/>
          <a:p>
            <a:pPr>
              <a:defRPr/>
            </a:pPr>
            <a:r>
              <a:rPr lang="en-US"/>
              <a:t>SFO-AAA123-20121217-</a:t>
            </a:r>
          </a:p>
        </p:txBody>
      </p:sp>
    </p:spTree>
    <p:extLst>
      <p:ext uri="{BB962C8B-B14F-4D97-AF65-F5344CB8AC3E}">
        <p14:creationId xmlns:p14="http://schemas.microsoft.com/office/powerpoint/2010/main" val="2151717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1D8F4665-F861-9EF8-433B-59FC97A5ED31}"/>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DE4B0FE8-CAE0-43CA-CB89-9061F2B41213}"/>
              </a:ext>
            </a:extLst>
          </p:cNvPr>
          <p:cNvSpPr>
            <a:spLocks noGrp="1"/>
          </p:cNvSpPr>
          <p:nvPr>
            <p:ph type="body" idx="1"/>
          </p:nvPr>
        </p:nvSpPr>
        <p:spPr>
          <a:xfrm>
            <a:off x="592666" y="5159662"/>
            <a:ext cx="6233161" cy="15542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78734" indent="-478734">
              <a:buFont typeface="Arial" panose="020B0604020202020204" pitchFamily="34" charset="0"/>
              <a:buChar char="•"/>
            </a:pPr>
            <a:r>
              <a:rPr lang="en-GB" sz="1700">
                <a:latin typeface="Calibri" panose="020F0502020204030204" pitchFamily="34" charset="0"/>
                <a:cs typeface="Calibri" panose="020F0502020204030204" pitchFamily="34" charset="0"/>
              </a:rPr>
              <a:t>Ownership of the skills and processes</a:t>
            </a:r>
          </a:p>
          <a:p>
            <a:pPr marL="478734" indent="-478734">
              <a:buFont typeface="Arial" panose="020B0604020202020204" pitchFamily="34" charset="0"/>
              <a:buChar char="•"/>
            </a:pPr>
            <a:endParaRPr lang="en-GB" sz="1700">
              <a:latin typeface="Calibri" panose="020F0502020204030204" pitchFamily="34" charset="0"/>
              <a:cs typeface="Calibri" panose="020F0502020204030204" pitchFamily="34" charset="0"/>
            </a:endParaRPr>
          </a:p>
          <a:p>
            <a:pPr marL="478734" indent="-478734">
              <a:buFont typeface="Arial" panose="020B0604020202020204" pitchFamily="34" charset="0"/>
              <a:buChar char="•"/>
            </a:pPr>
            <a:r>
              <a:rPr lang="en-GB" sz="1700">
                <a:latin typeface="Calibri" panose="020F0502020204030204" pitchFamily="34" charset="0"/>
                <a:cs typeface="Calibri" panose="020F0502020204030204" pitchFamily="34" charset="0"/>
              </a:rPr>
              <a:t>Transparent methodology</a:t>
            </a:r>
          </a:p>
          <a:p>
            <a:pPr marL="478734" indent="-478734">
              <a:buFont typeface="Arial" panose="020B0604020202020204" pitchFamily="34" charset="0"/>
              <a:buChar char="•"/>
            </a:pPr>
            <a:endParaRPr lang="en-GB" sz="1700">
              <a:latin typeface="Calibri" panose="020F0502020204030204" pitchFamily="34" charset="0"/>
              <a:cs typeface="Calibri" panose="020F0502020204030204" pitchFamily="34" charset="0"/>
            </a:endParaRPr>
          </a:p>
          <a:p>
            <a:pPr marL="478734" indent="-478734">
              <a:buFont typeface="Arial" panose="020B0604020202020204" pitchFamily="34" charset="0"/>
              <a:buChar char="•"/>
            </a:pPr>
            <a:r>
              <a:rPr lang="en-GB" sz="1700">
                <a:latin typeface="Calibri" panose="020F0502020204030204" pitchFamily="34" charset="0"/>
                <a:cs typeface="Calibri" panose="020F0502020204030204" pitchFamily="34" charset="0"/>
              </a:rPr>
              <a:t>Robust data </a:t>
            </a:r>
          </a:p>
          <a:p>
            <a:endParaRPr lang="en-US" altLang="en-US">
              <a:latin typeface="Arial" panose="020B0604020202020204" pitchFamily="34" charset="0"/>
              <a:cs typeface="Arial" panose="020B0604020202020204" pitchFamily="34" charset="0"/>
            </a:endParaRPr>
          </a:p>
        </p:txBody>
      </p:sp>
      <p:sp>
        <p:nvSpPr>
          <p:cNvPr id="11267" name="Slide Number Placeholder 3">
            <a:extLst>
              <a:ext uri="{FF2B5EF4-FFF2-40B4-BE49-F238E27FC236}">
                <a16:creationId xmlns:a16="http://schemas.microsoft.com/office/drawing/2014/main" id="{F948DD9C-ED08-01F2-CA24-8FF285EA93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ea typeface="MS PGothic" panose="020B0600070205080204" pitchFamily="34" charset="-128"/>
              </a:defRPr>
            </a:lvl1pPr>
            <a:lvl2pPr marL="777943" indent="-299209">
              <a:defRPr sz="1700">
                <a:solidFill>
                  <a:schemeClr val="tx1"/>
                </a:solidFill>
                <a:latin typeface="Arial" panose="020B0604020202020204" pitchFamily="34" charset="0"/>
                <a:ea typeface="MS PGothic" panose="020B0600070205080204" pitchFamily="34" charset="-128"/>
              </a:defRPr>
            </a:lvl2pPr>
            <a:lvl3pPr marL="1196835" indent="-239367">
              <a:defRPr sz="1700">
                <a:solidFill>
                  <a:schemeClr val="tx1"/>
                </a:solidFill>
                <a:latin typeface="Arial" panose="020B0604020202020204" pitchFamily="34" charset="0"/>
                <a:ea typeface="MS PGothic" panose="020B0600070205080204" pitchFamily="34" charset="-128"/>
              </a:defRPr>
            </a:lvl3pPr>
            <a:lvl4pPr marL="1675569" indent="-239367">
              <a:defRPr sz="1700">
                <a:solidFill>
                  <a:schemeClr val="tx1"/>
                </a:solidFill>
                <a:latin typeface="Arial" panose="020B0604020202020204" pitchFamily="34" charset="0"/>
                <a:ea typeface="MS PGothic" panose="020B0600070205080204" pitchFamily="34" charset="-128"/>
              </a:defRPr>
            </a:lvl4pPr>
            <a:lvl5pPr marL="2154304" indent="-239367">
              <a:defRPr sz="1700">
                <a:solidFill>
                  <a:schemeClr val="tx1"/>
                </a:solidFill>
                <a:latin typeface="Arial" panose="020B0604020202020204" pitchFamily="34" charset="0"/>
                <a:ea typeface="MS PGothic" panose="020B0600070205080204" pitchFamily="34" charset="-128"/>
              </a:defRPr>
            </a:lvl5pPr>
            <a:lvl6pPr marL="2633038"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6pPr>
            <a:lvl7pPr marL="3111772"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7pPr>
            <a:lvl8pPr marL="3590506"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8pPr>
            <a:lvl9pPr marL="4069240"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9pPr>
          </a:lstStyle>
          <a:p>
            <a:pPr defTabSz="957468">
              <a:defRPr/>
            </a:pPr>
            <a:fld id="{B94FC6DD-7125-5F40-909A-DFD6A8D4B6CA}" type="slidenum">
              <a:rPr lang="de-DE" altLang="en-US" sz="1300">
                <a:solidFill>
                  <a:srgbClr val="000000"/>
                </a:solidFill>
              </a:rPr>
              <a:pPr defTabSz="957468">
                <a:defRPr/>
              </a:pPr>
              <a:t>15</a:t>
            </a:fld>
            <a:endParaRPr lang="de-DE" altLang="en-US" sz="1300">
              <a:solidFill>
                <a:srgbClr val="000000"/>
              </a:solidFill>
            </a:endParaRPr>
          </a:p>
        </p:txBody>
      </p:sp>
    </p:spTree>
    <p:extLst>
      <p:ext uri="{BB962C8B-B14F-4D97-AF65-F5344CB8AC3E}">
        <p14:creationId xmlns:p14="http://schemas.microsoft.com/office/powerpoint/2010/main" val="67217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1D8F4665-F861-9EF8-433B-59FC97A5ED31}"/>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DE4B0FE8-CAE0-43CA-CB89-9061F2B41213}"/>
              </a:ext>
            </a:extLst>
          </p:cNvPr>
          <p:cNvSpPr>
            <a:spLocks noGrp="1"/>
          </p:cNvSpPr>
          <p:nvPr>
            <p:ph type="body" idx="1"/>
          </p:nvPr>
        </p:nvSpPr>
        <p:spPr>
          <a:xfrm>
            <a:off x="592666" y="5159662"/>
            <a:ext cx="6233161" cy="34932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7468" eaLnBrk="1" fontAlgn="auto" hangingPunct="1">
              <a:spcBef>
                <a:spcPts val="0"/>
              </a:spcBef>
              <a:spcAft>
                <a:spcPts val="0"/>
              </a:spcAft>
              <a:buClrTx/>
              <a:defRPr/>
            </a:pPr>
            <a:r>
              <a:rPr lang="en-US" sz="1500">
                <a:solidFill>
                  <a:srgbClr val="494A4D"/>
                </a:solidFill>
                <a:latin typeface="Graphik"/>
              </a:rPr>
              <a:t>IRENA provides energy planning capacity building and training at regional and country level around the world.</a:t>
            </a:r>
          </a:p>
          <a:p>
            <a:pPr defTabSz="957468" eaLnBrk="1" fontAlgn="auto" hangingPunct="1">
              <a:spcBef>
                <a:spcPts val="0"/>
              </a:spcBef>
              <a:spcAft>
                <a:spcPts val="0"/>
              </a:spcAft>
              <a:buClrTx/>
              <a:defRPr/>
            </a:pPr>
            <a:r>
              <a:rPr lang="en-US" sz="1500">
                <a:solidFill>
                  <a:srgbClr val="494A4D"/>
                </a:solidFill>
                <a:latin typeface="Graphik"/>
              </a:rPr>
              <a:t>This includes a wide range of on-the-ground activities, such as regional training workshops and support for countries in developing national energy master plan.</a:t>
            </a:r>
            <a:endParaRPr lang="en-US" sz="1300">
              <a:latin typeface="Calibri" panose="020F0502020204030204" pitchFamily="34" charset="0"/>
              <a:cs typeface="Calibri" panose="020F0502020204030204" pitchFamily="34" charset="0"/>
            </a:endParaRPr>
          </a:p>
          <a:p>
            <a:pPr defTabSz="957468" eaLnBrk="1" fontAlgn="auto" hangingPunct="1">
              <a:spcBef>
                <a:spcPts val="0"/>
              </a:spcBef>
              <a:spcAft>
                <a:spcPts val="0"/>
              </a:spcAft>
              <a:buClrTx/>
              <a:defRPr/>
            </a:pPr>
            <a:endParaRPr lang="en-US" sz="1300">
              <a:latin typeface="Calibri" panose="020F0502020204030204" pitchFamily="34" charset="0"/>
              <a:cs typeface="Calibri" panose="020F0502020204030204" pitchFamily="34" charset="0"/>
            </a:endParaRPr>
          </a:p>
          <a:p>
            <a:pPr defTabSz="957468" eaLnBrk="1" fontAlgn="auto" hangingPunct="1">
              <a:spcBef>
                <a:spcPts val="0"/>
              </a:spcBef>
              <a:spcAft>
                <a:spcPts val="0"/>
              </a:spcAft>
              <a:buClrTx/>
              <a:defRPr/>
            </a:pPr>
            <a:r>
              <a:rPr lang="en-US" sz="1300">
                <a:latin typeface="Calibri" panose="020F0502020204030204" pitchFamily="34" charset="0"/>
                <a:cs typeface="Calibri" panose="020F0502020204030204" pitchFamily="34" charset="0"/>
              </a:rPr>
              <a:t>IRENA supports </a:t>
            </a:r>
            <a:r>
              <a:rPr lang="en-US" sz="1300" b="1">
                <a:latin typeface="Calibri" panose="020F0502020204030204" pitchFamily="34" charset="0"/>
                <a:cs typeface="Calibri" panose="020F0502020204030204" pitchFamily="34" charset="0"/>
              </a:rPr>
              <a:t>building institutional capacity</a:t>
            </a:r>
            <a:r>
              <a:rPr lang="en-US" sz="1300">
                <a:latin typeface="Calibri" panose="020F0502020204030204" pitchFamily="34" charset="0"/>
                <a:cs typeface="Calibri" panose="020F0502020204030204" pitchFamily="34" charset="0"/>
              </a:rPr>
              <a:t> for long-term planning, for countries to devise their own strategies</a:t>
            </a:r>
          </a:p>
          <a:p>
            <a:r>
              <a:rPr lang="en-GB"/>
              <a:t>2 key modality of support – tailor made programmes developed together with the partners on the ground (</a:t>
            </a:r>
            <a:r>
              <a:rPr lang="en-GB" err="1"/>
              <a:t>e.g</a:t>
            </a:r>
            <a:r>
              <a:rPr lang="en-GB"/>
              <a:t>, West Africa – ECREEE, Central Africa – CAPP, Eswatini – the government of Eswatini)</a:t>
            </a:r>
          </a:p>
          <a:p>
            <a:r>
              <a:rPr lang="en-GB"/>
              <a:t>Other shorter term trainings are provided in cooperation with partner organizations throughout Africa</a:t>
            </a: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sp>
        <p:nvSpPr>
          <p:cNvPr id="11267" name="Slide Number Placeholder 3">
            <a:extLst>
              <a:ext uri="{FF2B5EF4-FFF2-40B4-BE49-F238E27FC236}">
                <a16:creationId xmlns:a16="http://schemas.microsoft.com/office/drawing/2014/main" id="{F948DD9C-ED08-01F2-CA24-8FF285EA93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ea typeface="MS PGothic" panose="020B0600070205080204" pitchFamily="34" charset="-128"/>
              </a:defRPr>
            </a:lvl1pPr>
            <a:lvl2pPr marL="777943" indent="-299209">
              <a:defRPr sz="1700">
                <a:solidFill>
                  <a:schemeClr val="tx1"/>
                </a:solidFill>
                <a:latin typeface="Arial" panose="020B0604020202020204" pitchFamily="34" charset="0"/>
                <a:ea typeface="MS PGothic" panose="020B0600070205080204" pitchFamily="34" charset="-128"/>
              </a:defRPr>
            </a:lvl2pPr>
            <a:lvl3pPr marL="1196835" indent="-239367">
              <a:defRPr sz="1700">
                <a:solidFill>
                  <a:schemeClr val="tx1"/>
                </a:solidFill>
                <a:latin typeface="Arial" panose="020B0604020202020204" pitchFamily="34" charset="0"/>
                <a:ea typeface="MS PGothic" panose="020B0600070205080204" pitchFamily="34" charset="-128"/>
              </a:defRPr>
            </a:lvl3pPr>
            <a:lvl4pPr marL="1675569" indent="-239367">
              <a:defRPr sz="1700">
                <a:solidFill>
                  <a:schemeClr val="tx1"/>
                </a:solidFill>
                <a:latin typeface="Arial" panose="020B0604020202020204" pitchFamily="34" charset="0"/>
                <a:ea typeface="MS PGothic" panose="020B0600070205080204" pitchFamily="34" charset="-128"/>
              </a:defRPr>
            </a:lvl4pPr>
            <a:lvl5pPr marL="2154304" indent="-239367">
              <a:defRPr sz="1700">
                <a:solidFill>
                  <a:schemeClr val="tx1"/>
                </a:solidFill>
                <a:latin typeface="Arial" panose="020B0604020202020204" pitchFamily="34" charset="0"/>
                <a:ea typeface="MS PGothic" panose="020B0600070205080204" pitchFamily="34" charset="-128"/>
              </a:defRPr>
            </a:lvl5pPr>
            <a:lvl6pPr marL="2633038"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6pPr>
            <a:lvl7pPr marL="3111772"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7pPr>
            <a:lvl8pPr marL="3590506"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8pPr>
            <a:lvl9pPr marL="4069240"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9pPr>
          </a:lstStyle>
          <a:p>
            <a:pPr defTabSz="957468">
              <a:defRPr/>
            </a:pPr>
            <a:fld id="{B94FC6DD-7125-5F40-909A-DFD6A8D4B6CA}" type="slidenum">
              <a:rPr lang="de-DE" altLang="en-US" sz="1300">
                <a:solidFill>
                  <a:srgbClr val="000000"/>
                </a:solidFill>
              </a:rPr>
              <a:pPr defTabSz="957468">
                <a:defRPr/>
              </a:pPr>
              <a:t>16</a:t>
            </a:fld>
            <a:endParaRPr lang="de-DE" altLang="en-US" sz="1300">
              <a:solidFill>
                <a:srgbClr val="000000"/>
              </a:solidFill>
            </a:endParaRPr>
          </a:p>
        </p:txBody>
      </p:sp>
    </p:spTree>
    <p:extLst>
      <p:ext uri="{BB962C8B-B14F-4D97-AF65-F5344CB8AC3E}">
        <p14:creationId xmlns:p14="http://schemas.microsoft.com/office/powerpoint/2010/main" val="2476662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2666" y="5159662"/>
            <a:ext cx="6233161" cy="4693593"/>
          </a:xfrm>
        </p:spPr>
        <p:txBody>
          <a:bodyPr/>
          <a:lstStyle/>
          <a:p>
            <a:pPr marL="299209" indent="-299209">
              <a:buFont typeface="Wingdings" panose="05000000000000000000" pitchFamily="2" charset="2"/>
              <a:buChar char="Ø"/>
            </a:pPr>
            <a:r>
              <a:rPr lang="nl-NL" sz="1700" b="1"/>
              <a:t>National ownership:</a:t>
            </a:r>
            <a:r>
              <a:rPr lang="nl-NL" sz="1700"/>
              <a:t> </a:t>
            </a:r>
            <a:r>
              <a:rPr lang="en-US" sz="1700"/>
              <a:t>Support country-led energy planning processes</a:t>
            </a:r>
            <a:endParaRPr lang="nl-NL" sz="1700"/>
          </a:p>
          <a:p>
            <a:pPr marL="299209" indent="-299209">
              <a:buFont typeface="Wingdings" panose="05000000000000000000" pitchFamily="2" charset="2"/>
              <a:buChar char="Ø"/>
            </a:pPr>
            <a:endParaRPr lang="nl-NL" sz="1700"/>
          </a:p>
          <a:p>
            <a:pPr marL="299209" indent="-299209">
              <a:buFont typeface="Wingdings" panose="05000000000000000000" pitchFamily="2" charset="2"/>
              <a:buChar char="Ø"/>
            </a:pPr>
            <a:r>
              <a:rPr lang="nl-NL" sz="1700" b="1"/>
              <a:t>Coherence and inclusivity: </a:t>
            </a:r>
            <a:r>
              <a:rPr lang="en-US" sz="1700"/>
              <a:t>strategic decisions taken in the energy sector are coherent with broader economic, social and environmental goals</a:t>
            </a:r>
            <a:endParaRPr lang="nl-NL" sz="1700"/>
          </a:p>
          <a:p>
            <a:pPr marL="299209" indent="-299209">
              <a:buFont typeface="Wingdings" panose="05000000000000000000" pitchFamily="2" charset="2"/>
              <a:buChar char="Ø"/>
            </a:pPr>
            <a:endParaRPr lang="nl-NL" sz="1700"/>
          </a:p>
          <a:p>
            <a:pPr marL="299209" indent="-299209">
              <a:buFont typeface="Wingdings" panose="05000000000000000000" pitchFamily="2" charset="2"/>
              <a:buChar char="Ø"/>
            </a:pPr>
            <a:r>
              <a:rPr lang="nl-NL" sz="1700" b="1"/>
              <a:t>Capacity:</a:t>
            </a:r>
            <a:r>
              <a:rPr lang="nl-NL" sz="1700"/>
              <a:t> </a:t>
            </a:r>
            <a:r>
              <a:rPr lang="en-US" sz="1700"/>
              <a:t>strengthen the capability of national institutions to take the lead on strategic energy planning</a:t>
            </a:r>
            <a:endParaRPr lang="nl-NL" sz="1700"/>
          </a:p>
          <a:p>
            <a:pPr marL="299209" indent="-299209">
              <a:buFont typeface="Wingdings" panose="05000000000000000000" pitchFamily="2" charset="2"/>
              <a:buChar char="Ø"/>
            </a:pPr>
            <a:endParaRPr lang="nl-NL" sz="1700"/>
          </a:p>
          <a:p>
            <a:pPr marL="299209" indent="-299209">
              <a:buFont typeface="Wingdings" panose="05000000000000000000" pitchFamily="2" charset="2"/>
              <a:buChar char="Ø"/>
            </a:pPr>
            <a:r>
              <a:rPr lang="nl-NL" sz="1700" b="1"/>
              <a:t>Robustness:</a:t>
            </a:r>
            <a:r>
              <a:rPr lang="nl-NL" sz="1700"/>
              <a:t> </a:t>
            </a:r>
            <a:r>
              <a:rPr lang="en-US" sz="1700"/>
              <a:t>use of models, analysis and decision-support tools that have strong technical and economic foundations, are fit-for-purpose</a:t>
            </a:r>
            <a:endParaRPr lang="nl-NL" sz="1700"/>
          </a:p>
          <a:p>
            <a:pPr marL="299209" indent="-299209">
              <a:buFont typeface="Wingdings" panose="05000000000000000000" pitchFamily="2" charset="2"/>
              <a:buChar char="Ø"/>
            </a:pPr>
            <a:endParaRPr lang="nl-NL" sz="1700"/>
          </a:p>
          <a:p>
            <a:pPr marL="299209" indent="-299209">
              <a:buFont typeface="Wingdings" panose="05000000000000000000" pitchFamily="2" charset="2"/>
              <a:buChar char="Ø"/>
            </a:pPr>
            <a:r>
              <a:rPr lang="nl-NL" sz="1700" b="1"/>
              <a:t>Transparency and accessibility:</a:t>
            </a:r>
            <a:r>
              <a:rPr lang="nl-NL" sz="1700"/>
              <a:t> </a:t>
            </a:r>
            <a:r>
              <a:rPr lang="en-US" sz="1700"/>
              <a:t>Promote open access to and review of planning inputs and encourage the accessibility of planning outputs to key stakeholders</a:t>
            </a:r>
            <a:endParaRPr lang="nl-NL" sz="1700"/>
          </a:p>
          <a:p>
            <a:endParaRPr lang="en-US"/>
          </a:p>
        </p:txBody>
      </p:sp>
      <p:sp>
        <p:nvSpPr>
          <p:cNvPr id="4" name="Slide Number Placeholder 3"/>
          <p:cNvSpPr>
            <a:spLocks noGrp="1"/>
          </p:cNvSpPr>
          <p:nvPr>
            <p:ph type="sldNum" sz="quarter" idx="5"/>
          </p:nvPr>
        </p:nvSpPr>
        <p:spPr/>
        <p:txBody>
          <a:bodyPr/>
          <a:lstStyle/>
          <a:p>
            <a:pPr>
              <a:defRPr/>
            </a:pPr>
            <a:fld id="{6C680443-F83D-4D6D-80EF-237EE98DB005}" type="slidenum">
              <a:rPr lang="en-US" altLang="en-US" smtClean="0"/>
              <a:pPr>
                <a:defRPr/>
              </a:pPr>
              <a:t>17</a:t>
            </a:fld>
            <a:endParaRPr lang="en-US" altLang="en-US"/>
          </a:p>
        </p:txBody>
      </p:sp>
      <p:sp>
        <p:nvSpPr>
          <p:cNvPr id="5" name="Footer Placeholder 4"/>
          <p:cNvSpPr>
            <a:spLocks noGrp="1"/>
          </p:cNvSpPr>
          <p:nvPr>
            <p:ph type="ftr" sz="quarter" idx="4"/>
          </p:nvPr>
        </p:nvSpPr>
        <p:spPr/>
        <p:txBody>
          <a:bodyPr/>
          <a:lstStyle/>
          <a:p>
            <a:pPr>
              <a:defRPr/>
            </a:pPr>
            <a:r>
              <a:rPr lang="en-US"/>
              <a:t>SFO-AAA123-20121217-</a:t>
            </a:r>
          </a:p>
        </p:txBody>
      </p:sp>
    </p:spTree>
    <p:extLst>
      <p:ext uri="{BB962C8B-B14F-4D97-AF65-F5344CB8AC3E}">
        <p14:creationId xmlns:p14="http://schemas.microsoft.com/office/powerpoint/2010/main" val="2153410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1D8F4665-F861-9EF8-433B-59FC97A5ED31}"/>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DE4B0FE8-CAE0-43CA-CB89-9061F2B41213}"/>
              </a:ext>
            </a:extLst>
          </p:cNvPr>
          <p:cNvSpPr>
            <a:spLocks noGrp="1"/>
          </p:cNvSpPr>
          <p:nvPr>
            <p:ph type="body" idx="1"/>
          </p:nvPr>
        </p:nvSpPr>
        <p:spPr>
          <a:xfrm>
            <a:off x="592666" y="5159662"/>
            <a:ext cx="6233161" cy="25699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7468" eaLnBrk="1" fontAlgn="auto" hangingPunct="1">
              <a:spcBef>
                <a:spcPts val="0"/>
              </a:spcBef>
              <a:spcAft>
                <a:spcPts val="0"/>
              </a:spcAft>
              <a:buClrTx/>
              <a:defRPr/>
            </a:pPr>
            <a:endParaRPr lang="en-US" sz="1300">
              <a:latin typeface="Calibri" panose="020F0502020204030204" pitchFamily="34" charset="0"/>
              <a:cs typeface="Calibri" panose="020F0502020204030204" pitchFamily="34" charset="0"/>
            </a:endParaRPr>
          </a:p>
          <a:p>
            <a:pPr defTabSz="957468" eaLnBrk="1" fontAlgn="auto" hangingPunct="1">
              <a:spcBef>
                <a:spcPts val="0"/>
              </a:spcBef>
              <a:spcAft>
                <a:spcPts val="0"/>
              </a:spcAft>
              <a:buClrTx/>
              <a:defRPr/>
            </a:pPr>
            <a:r>
              <a:rPr lang="en-US" sz="1300">
                <a:latin typeface="Calibri" panose="020F0502020204030204" pitchFamily="34" charset="0"/>
                <a:cs typeface="Calibri" panose="020F0502020204030204" pitchFamily="34" charset="0"/>
              </a:rPr>
              <a:t>IRENA supports </a:t>
            </a:r>
            <a:r>
              <a:rPr lang="en-US" sz="1300" b="1">
                <a:latin typeface="Calibri" panose="020F0502020204030204" pitchFamily="34" charset="0"/>
                <a:cs typeface="Calibri" panose="020F0502020204030204" pitchFamily="34" charset="0"/>
              </a:rPr>
              <a:t>building institutional capacity</a:t>
            </a:r>
            <a:r>
              <a:rPr lang="en-US" sz="1300">
                <a:latin typeface="Calibri" panose="020F0502020204030204" pitchFamily="34" charset="0"/>
                <a:cs typeface="Calibri" panose="020F0502020204030204" pitchFamily="34" charset="0"/>
              </a:rPr>
              <a:t> for long-term planning, for countries to devise their own strategies</a:t>
            </a:r>
          </a:p>
          <a:p>
            <a:endParaRPr lang="en-GB"/>
          </a:p>
          <a:p>
            <a:r>
              <a:rPr lang="en-GB"/>
              <a:t>2 key modality of support – tailor made programmes developed together with the partners on the ground (</a:t>
            </a:r>
            <a:r>
              <a:rPr lang="en-GB" err="1"/>
              <a:t>e.g</a:t>
            </a:r>
            <a:r>
              <a:rPr lang="en-GB"/>
              <a:t>, West Africa – ECREEE, Central Africa – CAPP, Eswatini – the government of Eswatini)</a:t>
            </a:r>
          </a:p>
          <a:p>
            <a:endParaRPr lang="en-GB"/>
          </a:p>
          <a:p>
            <a:r>
              <a:rPr lang="en-GB"/>
              <a:t>Other shorter term trainings are provided in cooperation with partner organizations throughout Africa</a:t>
            </a:r>
          </a:p>
        </p:txBody>
      </p:sp>
      <p:sp>
        <p:nvSpPr>
          <p:cNvPr id="11267" name="Slide Number Placeholder 3">
            <a:extLst>
              <a:ext uri="{FF2B5EF4-FFF2-40B4-BE49-F238E27FC236}">
                <a16:creationId xmlns:a16="http://schemas.microsoft.com/office/drawing/2014/main" id="{F948DD9C-ED08-01F2-CA24-8FF285EA93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ea typeface="MS PGothic" panose="020B0600070205080204" pitchFamily="34" charset="-128"/>
              </a:defRPr>
            </a:lvl1pPr>
            <a:lvl2pPr marL="777943" indent="-299209">
              <a:defRPr sz="1700">
                <a:solidFill>
                  <a:schemeClr val="tx1"/>
                </a:solidFill>
                <a:latin typeface="Arial" panose="020B0604020202020204" pitchFamily="34" charset="0"/>
                <a:ea typeface="MS PGothic" panose="020B0600070205080204" pitchFamily="34" charset="-128"/>
              </a:defRPr>
            </a:lvl2pPr>
            <a:lvl3pPr marL="1196835" indent="-239367">
              <a:defRPr sz="1700">
                <a:solidFill>
                  <a:schemeClr val="tx1"/>
                </a:solidFill>
                <a:latin typeface="Arial" panose="020B0604020202020204" pitchFamily="34" charset="0"/>
                <a:ea typeface="MS PGothic" panose="020B0600070205080204" pitchFamily="34" charset="-128"/>
              </a:defRPr>
            </a:lvl3pPr>
            <a:lvl4pPr marL="1675569" indent="-239367">
              <a:defRPr sz="1700">
                <a:solidFill>
                  <a:schemeClr val="tx1"/>
                </a:solidFill>
                <a:latin typeface="Arial" panose="020B0604020202020204" pitchFamily="34" charset="0"/>
                <a:ea typeface="MS PGothic" panose="020B0600070205080204" pitchFamily="34" charset="-128"/>
              </a:defRPr>
            </a:lvl4pPr>
            <a:lvl5pPr marL="2154304" indent="-239367">
              <a:defRPr sz="1700">
                <a:solidFill>
                  <a:schemeClr val="tx1"/>
                </a:solidFill>
                <a:latin typeface="Arial" panose="020B0604020202020204" pitchFamily="34" charset="0"/>
                <a:ea typeface="MS PGothic" panose="020B0600070205080204" pitchFamily="34" charset="-128"/>
              </a:defRPr>
            </a:lvl5pPr>
            <a:lvl6pPr marL="2633038"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6pPr>
            <a:lvl7pPr marL="3111772"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7pPr>
            <a:lvl8pPr marL="3590506"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8pPr>
            <a:lvl9pPr marL="4069240"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9pPr>
          </a:lstStyle>
          <a:p>
            <a:pPr defTabSz="957468">
              <a:defRPr/>
            </a:pPr>
            <a:fld id="{B94FC6DD-7125-5F40-909A-DFD6A8D4B6CA}" type="slidenum">
              <a:rPr lang="de-DE" altLang="en-US" sz="1300">
                <a:solidFill>
                  <a:srgbClr val="000000"/>
                </a:solidFill>
              </a:rPr>
              <a:pPr defTabSz="957468">
                <a:defRPr/>
              </a:pPr>
              <a:t>18</a:t>
            </a:fld>
            <a:endParaRPr lang="de-DE" altLang="en-US" sz="1300">
              <a:solidFill>
                <a:srgbClr val="000000"/>
              </a:solidFill>
            </a:endParaRPr>
          </a:p>
        </p:txBody>
      </p:sp>
    </p:spTree>
    <p:extLst>
      <p:ext uri="{BB962C8B-B14F-4D97-AF65-F5344CB8AC3E}">
        <p14:creationId xmlns:p14="http://schemas.microsoft.com/office/powerpoint/2010/main" val="1576793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1D8F4665-F861-9EF8-433B-59FC97A5ED31}"/>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DE4B0FE8-CAE0-43CA-CB89-9061F2B41213}"/>
              </a:ext>
            </a:extLst>
          </p:cNvPr>
          <p:cNvSpPr>
            <a:spLocks noGrp="1"/>
          </p:cNvSpPr>
          <p:nvPr>
            <p:ph type="body" idx="1"/>
          </p:nvPr>
        </p:nvSpPr>
        <p:spPr>
          <a:xfrm>
            <a:off x="592666" y="5159662"/>
            <a:ext cx="6233161" cy="19697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0" i="0">
                <a:effectLst/>
                <a:highlight>
                  <a:srgbClr val="FFFFFF"/>
                </a:highlight>
                <a:latin typeface="Söhne"/>
              </a:rPr>
              <a:t>Developed jointly with regional planning body. Training using IRENA SPLAT-MESSAGE models to build modelling capacity for regional masterplan development. 6-12 months of workshops covering basic modelling principles, model updates, and scenario development. Complemented by IRENA regional analysis and publication. Examples: West Africa, Central Africa. </a:t>
            </a:r>
          </a:p>
          <a:p>
            <a:br>
              <a:rPr lang="en-US" b="0" i="0">
                <a:effectLst/>
                <a:highlight>
                  <a:srgbClr val="FFFFFF"/>
                </a:highlight>
                <a:latin typeface="Söhne"/>
              </a:rPr>
            </a:br>
            <a:endParaRPr lang="en-US" altLang="en-US">
              <a:latin typeface="Arial" panose="020B0604020202020204" pitchFamily="34" charset="0"/>
              <a:cs typeface="Arial" panose="020B0604020202020204" pitchFamily="34" charset="0"/>
            </a:endParaRPr>
          </a:p>
        </p:txBody>
      </p:sp>
      <p:sp>
        <p:nvSpPr>
          <p:cNvPr id="11267" name="Slide Number Placeholder 3">
            <a:extLst>
              <a:ext uri="{FF2B5EF4-FFF2-40B4-BE49-F238E27FC236}">
                <a16:creationId xmlns:a16="http://schemas.microsoft.com/office/drawing/2014/main" id="{F948DD9C-ED08-01F2-CA24-8FF285EA93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ea typeface="MS PGothic" panose="020B0600070205080204" pitchFamily="34" charset="-128"/>
              </a:defRPr>
            </a:lvl1pPr>
            <a:lvl2pPr marL="777943" indent="-299209">
              <a:defRPr sz="1700">
                <a:solidFill>
                  <a:schemeClr val="tx1"/>
                </a:solidFill>
                <a:latin typeface="Arial" panose="020B0604020202020204" pitchFamily="34" charset="0"/>
                <a:ea typeface="MS PGothic" panose="020B0600070205080204" pitchFamily="34" charset="-128"/>
              </a:defRPr>
            </a:lvl2pPr>
            <a:lvl3pPr marL="1196835" indent="-239367">
              <a:defRPr sz="1700">
                <a:solidFill>
                  <a:schemeClr val="tx1"/>
                </a:solidFill>
                <a:latin typeface="Arial" panose="020B0604020202020204" pitchFamily="34" charset="0"/>
                <a:ea typeface="MS PGothic" panose="020B0600070205080204" pitchFamily="34" charset="-128"/>
              </a:defRPr>
            </a:lvl3pPr>
            <a:lvl4pPr marL="1675569" indent="-239367">
              <a:defRPr sz="1700">
                <a:solidFill>
                  <a:schemeClr val="tx1"/>
                </a:solidFill>
                <a:latin typeface="Arial" panose="020B0604020202020204" pitchFamily="34" charset="0"/>
                <a:ea typeface="MS PGothic" panose="020B0600070205080204" pitchFamily="34" charset="-128"/>
              </a:defRPr>
            </a:lvl4pPr>
            <a:lvl5pPr marL="2154304" indent="-239367">
              <a:defRPr sz="1700">
                <a:solidFill>
                  <a:schemeClr val="tx1"/>
                </a:solidFill>
                <a:latin typeface="Arial" panose="020B0604020202020204" pitchFamily="34" charset="0"/>
                <a:ea typeface="MS PGothic" panose="020B0600070205080204" pitchFamily="34" charset="-128"/>
              </a:defRPr>
            </a:lvl5pPr>
            <a:lvl6pPr marL="2633038"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6pPr>
            <a:lvl7pPr marL="3111772"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7pPr>
            <a:lvl8pPr marL="3590506"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8pPr>
            <a:lvl9pPr marL="4069240"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9pPr>
          </a:lstStyle>
          <a:p>
            <a:pPr defTabSz="957468">
              <a:defRPr/>
            </a:pPr>
            <a:fld id="{B94FC6DD-7125-5F40-909A-DFD6A8D4B6CA}" type="slidenum">
              <a:rPr lang="de-DE" altLang="en-US" sz="1300">
                <a:solidFill>
                  <a:srgbClr val="000000"/>
                </a:solidFill>
              </a:rPr>
              <a:pPr defTabSz="957468">
                <a:defRPr/>
              </a:pPr>
              <a:t>19</a:t>
            </a:fld>
            <a:endParaRPr lang="de-DE" altLang="en-US" sz="1300">
              <a:solidFill>
                <a:srgbClr val="000000"/>
              </a:solidFill>
            </a:endParaRPr>
          </a:p>
        </p:txBody>
      </p:sp>
    </p:spTree>
    <p:extLst>
      <p:ext uri="{BB962C8B-B14F-4D97-AF65-F5344CB8AC3E}">
        <p14:creationId xmlns:p14="http://schemas.microsoft.com/office/powerpoint/2010/main" val="1255147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2666" y="5159662"/>
            <a:ext cx="6233161" cy="5191165"/>
          </a:xfrm>
        </p:spPr>
        <p:txBody>
          <a:bodyPr/>
          <a:lstStyle/>
          <a:p>
            <a:pPr marL="299209" indent="-299209">
              <a:spcBef>
                <a:spcPts val="0"/>
              </a:spcBef>
              <a:spcAft>
                <a:spcPts val="838"/>
              </a:spcAft>
              <a:buFont typeface="Arial" panose="020B0604020202020204" pitchFamily="34" charset="0"/>
              <a:buChar char="•"/>
            </a:pPr>
            <a:r>
              <a:rPr lang="en-US" sz="1900">
                <a:latin typeface="Arial" panose="020B0604020202020204" pitchFamily="34" charset="0"/>
                <a:ea typeface="SimSun" panose="02010600030101010101" pitchFamily="2" charset="-122"/>
              </a:rPr>
              <a:t>While energy planning naturally cannot address all risks - for example natural disasters - it can mitigate many of them by providing a solid foundation for forward-looking policy and regulation, influencing how investors perceive stability and projected returns on investments. </a:t>
            </a:r>
          </a:p>
          <a:p>
            <a:pPr marL="299209" indent="-299209">
              <a:spcBef>
                <a:spcPts val="0"/>
              </a:spcBef>
              <a:spcAft>
                <a:spcPts val="838"/>
              </a:spcAft>
              <a:buFont typeface="Arial" panose="020B0604020202020204" pitchFamily="34" charset="0"/>
              <a:buChar char="•"/>
            </a:pPr>
            <a:r>
              <a:rPr lang="en-US" sz="1900">
                <a:latin typeface="Arial" panose="020B0604020202020204" pitchFamily="34" charset="0"/>
                <a:ea typeface="SimSun" panose="02010600030101010101" pitchFamily="2" charset="-122"/>
              </a:rPr>
              <a:t>It can also ensure that projects align with net-zero or carbon reduction commitments</a:t>
            </a:r>
          </a:p>
          <a:p>
            <a:pPr marL="299209" indent="-299209">
              <a:spcBef>
                <a:spcPts val="0"/>
              </a:spcBef>
              <a:spcAft>
                <a:spcPts val="838"/>
              </a:spcAft>
              <a:buFont typeface="Arial" panose="020B0604020202020204" pitchFamily="34" charset="0"/>
              <a:buChar char="•"/>
            </a:pPr>
            <a:r>
              <a:rPr lang="en-US" sz="1900">
                <a:latin typeface="Arial" panose="020B0604020202020204" pitchFamily="34" charset="0"/>
                <a:ea typeface="SimSun" panose="02010600030101010101" pitchFamily="2" charset="-122"/>
              </a:rPr>
              <a:t>Enhance the bankability of projects</a:t>
            </a:r>
          </a:p>
          <a:p>
            <a:pPr marL="299209" indent="-299209">
              <a:spcBef>
                <a:spcPts val="0"/>
              </a:spcBef>
              <a:spcAft>
                <a:spcPts val="838"/>
              </a:spcAft>
              <a:buFont typeface="Arial" panose="020B0604020202020204" pitchFamily="34" charset="0"/>
              <a:buChar char="•"/>
            </a:pPr>
            <a:r>
              <a:rPr lang="en-US" sz="1900">
                <a:latin typeface="Arial" panose="020B0604020202020204" pitchFamily="34" charset="0"/>
                <a:ea typeface="SimSun" panose="02010600030101010101" pitchFamily="2" charset="-122"/>
              </a:rPr>
              <a:t>Provide the sense of security and reduced risk that investors prefer to provide necessary finance. </a:t>
            </a:r>
          </a:p>
          <a:p>
            <a:pPr marL="299209" indent="-299209">
              <a:spcBef>
                <a:spcPts val="0"/>
              </a:spcBef>
              <a:spcAft>
                <a:spcPts val="838"/>
              </a:spcAft>
              <a:buFont typeface="Arial" panose="020B0604020202020204" pitchFamily="34" charset="0"/>
              <a:buChar char="•"/>
            </a:pPr>
            <a:r>
              <a:rPr lang="en-US" sz="1900">
                <a:latin typeface="Calibri" panose="020F0502020204030204" pitchFamily="34" charset="0"/>
                <a:ea typeface="SimSun" panose="02010600030101010101" pitchFamily="2" charset="-122"/>
                <a:cs typeface="Arial" panose="020B0604020202020204" pitchFamily="34" charset="0"/>
              </a:rPr>
              <a:t>Besides giving the assurance that the projects align with political commitments, a strong long-term planning framework (ideally backed by legislation) also assures the longevity and sustainability of the national strategy. </a:t>
            </a:r>
          </a:p>
          <a:p>
            <a:pPr>
              <a:spcBef>
                <a:spcPts val="0"/>
              </a:spcBef>
              <a:spcAft>
                <a:spcPts val="838"/>
              </a:spcAft>
            </a:pPr>
            <a:endParaRPr lang="en-US" sz="1900">
              <a:latin typeface="Calibri" panose="020F0502020204030204" pitchFamily="34" charset="0"/>
              <a:ea typeface="SimSu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6C680443-F83D-4D6D-80EF-237EE98DB005}" type="slidenum">
              <a:rPr lang="en-US" altLang="en-US" smtClean="0"/>
              <a:pPr>
                <a:defRPr/>
              </a:pPr>
              <a:t>1</a:t>
            </a:fld>
            <a:endParaRPr lang="en-US" altLang="en-US"/>
          </a:p>
        </p:txBody>
      </p:sp>
      <p:sp>
        <p:nvSpPr>
          <p:cNvPr id="5" name="Footer Placeholder 4"/>
          <p:cNvSpPr>
            <a:spLocks noGrp="1"/>
          </p:cNvSpPr>
          <p:nvPr>
            <p:ph type="ftr" sz="quarter" idx="4"/>
          </p:nvPr>
        </p:nvSpPr>
        <p:spPr/>
        <p:txBody>
          <a:bodyPr/>
          <a:lstStyle/>
          <a:p>
            <a:pPr>
              <a:defRPr/>
            </a:pPr>
            <a:r>
              <a:rPr lang="en-US"/>
              <a:t>SFO-AAA123-20121217-</a:t>
            </a:r>
          </a:p>
        </p:txBody>
      </p:sp>
    </p:spTree>
    <p:extLst>
      <p:ext uri="{BB962C8B-B14F-4D97-AF65-F5344CB8AC3E}">
        <p14:creationId xmlns:p14="http://schemas.microsoft.com/office/powerpoint/2010/main" val="2019410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1D8F4665-F861-9EF8-433B-59FC97A5ED31}"/>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DE4B0FE8-CAE0-43CA-CB89-9061F2B41213}"/>
              </a:ext>
            </a:extLst>
          </p:cNvPr>
          <p:cNvSpPr>
            <a:spLocks noGrp="1"/>
          </p:cNvSpPr>
          <p:nvPr>
            <p:ph type="body" idx="1"/>
          </p:nvPr>
        </p:nvSpPr>
        <p:spPr>
          <a:xfrm>
            <a:off x="592666" y="5159662"/>
            <a:ext cx="6233161" cy="1292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7521">
              <a:defRPr/>
            </a:pPr>
            <a:r>
              <a:rPr lang="en-US" sz="1700">
                <a:latin typeface="Calibri" panose="020F0502020204030204" pitchFamily="34" charset="0"/>
                <a:cs typeface="Calibri" panose="020F0502020204030204" pitchFamily="34" charset="0"/>
              </a:rPr>
              <a:t>IRENA advocates the use of </a:t>
            </a:r>
            <a:r>
              <a:rPr lang="en-US" sz="1700" b="1">
                <a:latin typeface="Calibri" panose="020F0502020204030204" pitchFamily="34" charset="0"/>
                <a:cs typeface="Calibri" panose="020F0502020204030204" pitchFamily="34" charset="0"/>
              </a:rPr>
              <a:t>better renewable energy data</a:t>
            </a:r>
            <a:r>
              <a:rPr lang="en-US" sz="1700">
                <a:latin typeface="Calibri" panose="020F0502020204030204" pitchFamily="34" charset="0"/>
                <a:cs typeface="Calibri" panose="020F0502020204030204" pitchFamily="34" charset="0"/>
              </a:rPr>
              <a:t> in the planning process, by making these data available for planning use and training touches upon the use of these data</a:t>
            </a:r>
          </a:p>
          <a:p>
            <a:pPr defTabSz="937521">
              <a:defRPr/>
            </a:pPr>
            <a:r>
              <a:rPr lang="en-US" sz="1700">
                <a:solidFill>
                  <a:srgbClr val="0872A6"/>
                </a:solidFill>
                <a:latin typeface="Calibri" panose="020F0502020204030204" pitchFamily="34" charset="0"/>
                <a:ea typeface="MS PGothic" panose="020B0600070205080204" pitchFamily="34" charset="-128"/>
                <a:cs typeface="Calibri" panose="020F0502020204030204" pitchFamily="34" charset="0"/>
              </a:rPr>
              <a:t>Disseminate renewable data for planning models</a:t>
            </a:r>
            <a:endParaRPr lang="en-US" sz="1700" b="1">
              <a:solidFill>
                <a:srgbClr val="0872A6"/>
              </a:solidFill>
              <a:latin typeface="Calibri" panose="020F0502020204030204" pitchFamily="34" charset="0"/>
              <a:cs typeface="Calibri" panose="020F0502020204030204" pitchFamily="34" charset="0"/>
            </a:endParaRPr>
          </a:p>
          <a:p>
            <a:endParaRPr lang="en-US" altLang="en-US">
              <a:latin typeface="Arial" panose="020B0604020202020204" pitchFamily="34" charset="0"/>
              <a:cs typeface="Arial" panose="020B0604020202020204" pitchFamily="34" charset="0"/>
            </a:endParaRPr>
          </a:p>
        </p:txBody>
      </p:sp>
      <p:sp>
        <p:nvSpPr>
          <p:cNvPr id="11267" name="Slide Number Placeholder 3">
            <a:extLst>
              <a:ext uri="{FF2B5EF4-FFF2-40B4-BE49-F238E27FC236}">
                <a16:creationId xmlns:a16="http://schemas.microsoft.com/office/drawing/2014/main" id="{F948DD9C-ED08-01F2-CA24-8FF285EA93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ea typeface="MS PGothic" panose="020B0600070205080204" pitchFamily="34" charset="-128"/>
              </a:defRPr>
            </a:lvl1pPr>
            <a:lvl2pPr marL="777943" indent="-299209">
              <a:defRPr sz="1700">
                <a:solidFill>
                  <a:schemeClr val="tx1"/>
                </a:solidFill>
                <a:latin typeface="Arial" panose="020B0604020202020204" pitchFamily="34" charset="0"/>
                <a:ea typeface="MS PGothic" panose="020B0600070205080204" pitchFamily="34" charset="-128"/>
              </a:defRPr>
            </a:lvl2pPr>
            <a:lvl3pPr marL="1196835" indent="-239367">
              <a:defRPr sz="1700">
                <a:solidFill>
                  <a:schemeClr val="tx1"/>
                </a:solidFill>
                <a:latin typeface="Arial" panose="020B0604020202020204" pitchFamily="34" charset="0"/>
                <a:ea typeface="MS PGothic" panose="020B0600070205080204" pitchFamily="34" charset="-128"/>
              </a:defRPr>
            </a:lvl3pPr>
            <a:lvl4pPr marL="1675569" indent="-239367">
              <a:defRPr sz="1700">
                <a:solidFill>
                  <a:schemeClr val="tx1"/>
                </a:solidFill>
                <a:latin typeface="Arial" panose="020B0604020202020204" pitchFamily="34" charset="0"/>
                <a:ea typeface="MS PGothic" panose="020B0600070205080204" pitchFamily="34" charset="-128"/>
              </a:defRPr>
            </a:lvl4pPr>
            <a:lvl5pPr marL="2154304" indent="-239367">
              <a:defRPr sz="1700">
                <a:solidFill>
                  <a:schemeClr val="tx1"/>
                </a:solidFill>
                <a:latin typeface="Arial" panose="020B0604020202020204" pitchFamily="34" charset="0"/>
                <a:ea typeface="MS PGothic" panose="020B0600070205080204" pitchFamily="34" charset="-128"/>
              </a:defRPr>
            </a:lvl5pPr>
            <a:lvl6pPr marL="2633038"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6pPr>
            <a:lvl7pPr marL="3111772"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7pPr>
            <a:lvl8pPr marL="3590506"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8pPr>
            <a:lvl9pPr marL="4069240"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9pPr>
          </a:lstStyle>
          <a:p>
            <a:pPr defTabSz="957468">
              <a:defRPr/>
            </a:pPr>
            <a:fld id="{B94FC6DD-7125-5F40-909A-DFD6A8D4B6CA}" type="slidenum">
              <a:rPr lang="de-DE" altLang="en-US" sz="1300">
                <a:solidFill>
                  <a:srgbClr val="000000"/>
                </a:solidFill>
              </a:rPr>
              <a:pPr defTabSz="957468">
                <a:defRPr/>
              </a:pPr>
              <a:t>20</a:t>
            </a:fld>
            <a:endParaRPr lang="de-DE" altLang="en-US" sz="1300">
              <a:solidFill>
                <a:srgbClr val="000000"/>
              </a:solidFill>
            </a:endParaRPr>
          </a:p>
        </p:txBody>
      </p:sp>
    </p:spTree>
    <p:extLst>
      <p:ext uri="{BB962C8B-B14F-4D97-AF65-F5344CB8AC3E}">
        <p14:creationId xmlns:p14="http://schemas.microsoft.com/office/powerpoint/2010/main" val="1268453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1D8F4665-F861-9EF8-433B-59FC97A5ED31}"/>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DE4B0FE8-CAE0-43CA-CB89-9061F2B41213}"/>
              </a:ext>
            </a:extLst>
          </p:cNvPr>
          <p:cNvSpPr>
            <a:spLocks noGrp="1"/>
          </p:cNvSpPr>
          <p:nvPr>
            <p:ph type="body" idx="1"/>
          </p:nvPr>
        </p:nvSpPr>
        <p:spPr>
          <a:xfrm>
            <a:off x="592666" y="5159662"/>
            <a:ext cx="6233161" cy="2462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1267" name="Slide Number Placeholder 3">
            <a:extLst>
              <a:ext uri="{FF2B5EF4-FFF2-40B4-BE49-F238E27FC236}">
                <a16:creationId xmlns:a16="http://schemas.microsoft.com/office/drawing/2014/main" id="{F948DD9C-ED08-01F2-CA24-8FF285EA93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ea typeface="MS PGothic" panose="020B0600070205080204" pitchFamily="34" charset="-128"/>
              </a:defRPr>
            </a:lvl1pPr>
            <a:lvl2pPr marL="777943" indent="-299209">
              <a:defRPr sz="1700">
                <a:solidFill>
                  <a:schemeClr val="tx1"/>
                </a:solidFill>
                <a:latin typeface="Arial" panose="020B0604020202020204" pitchFamily="34" charset="0"/>
                <a:ea typeface="MS PGothic" panose="020B0600070205080204" pitchFamily="34" charset="-128"/>
              </a:defRPr>
            </a:lvl2pPr>
            <a:lvl3pPr marL="1196835" indent="-239367">
              <a:defRPr sz="1700">
                <a:solidFill>
                  <a:schemeClr val="tx1"/>
                </a:solidFill>
                <a:latin typeface="Arial" panose="020B0604020202020204" pitchFamily="34" charset="0"/>
                <a:ea typeface="MS PGothic" panose="020B0600070205080204" pitchFamily="34" charset="-128"/>
              </a:defRPr>
            </a:lvl3pPr>
            <a:lvl4pPr marL="1675569" indent="-239367">
              <a:defRPr sz="1700">
                <a:solidFill>
                  <a:schemeClr val="tx1"/>
                </a:solidFill>
                <a:latin typeface="Arial" panose="020B0604020202020204" pitchFamily="34" charset="0"/>
                <a:ea typeface="MS PGothic" panose="020B0600070205080204" pitchFamily="34" charset="-128"/>
              </a:defRPr>
            </a:lvl4pPr>
            <a:lvl5pPr marL="2154304" indent="-239367">
              <a:defRPr sz="1700">
                <a:solidFill>
                  <a:schemeClr val="tx1"/>
                </a:solidFill>
                <a:latin typeface="Arial" panose="020B0604020202020204" pitchFamily="34" charset="0"/>
                <a:ea typeface="MS PGothic" panose="020B0600070205080204" pitchFamily="34" charset="-128"/>
              </a:defRPr>
            </a:lvl5pPr>
            <a:lvl6pPr marL="2633038"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6pPr>
            <a:lvl7pPr marL="3111772"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7pPr>
            <a:lvl8pPr marL="3590506"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8pPr>
            <a:lvl9pPr marL="4069240"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9pPr>
          </a:lstStyle>
          <a:p>
            <a:pPr defTabSz="957468">
              <a:defRPr/>
            </a:pPr>
            <a:fld id="{B94FC6DD-7125-5F40-909A-DFD6A8D4B6CA}" type="slidenum">
              <a:rPr lang="de-DE" altLang="en-US" sz="1300">
                <a:solidFill>
                  <a:srgbClr val="000000"/>
                </a:solidFill>
              </a:rPr>
              <a:pPr defTabSz="957468">
                <a:defRPr/>
              </a:pPr>
              <a:t>21</a:t>
            </a:fld>
            <a:endParaRPr lang="de-DE" altLang="en-US" sz="1300">
              <a:solidFill>
                <a:srgbClr val="000000"/>
              </a:solidFill>
            </a:endParaRPr>
          </a:p>
        </p:txBody>
      </p:sp>
    </p:spTree>
    <p:extLst>
      <p:ext uri="{BB962C8B-B14F-4D97-AF65-F5344CB8AC3E}">
        <p14:creationId xmlns:p14="http://schemas.microsoft.com/office/powerpoint/2010/main" val="3676569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1D8F4665-F861-9EF8-433B-59FC97A5ED31}"/>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DE4B0FE8-CAE0-43CA-CB89-9061F2B41213}"/>
              </a:ext>
            </a:extLst>
          </p:cNvPr>
          <p:cNvSpPr>
            <a:spLocks noGrp="1"/>
          </p:cNvSpPr>
          <p:nvPr>
            <p:ph type="body" idx="1"/>
          </p:nvPr>
        </p:nvSpPr>
        <p:spPr>
          <a:xfrm>
            <a:off x="592666" y="5159662"/>
            <a:ext cx="6233161" cy="2462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1267" name="Slide Number Placeholder 3">
            <a:extLst>
              <a:ext uri="{FF2B5EF4-FFF2-40B4-BE49-F238E27FC236}">
                <a16:creationId xmlns:a16="http://schemas.microsoft.com/office/drawing/2014/main" id="{F948DD9C-ED08-01F2-CA24-8FF285EA93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ea typeface="MS PGothic" panose="020B0600070205080204" pitchFamily="34" charset="-128"/>
              </a:defRPr>
            </a:lvl1pPr>
            <a:lvl2pPr marL="777943" indent="-299209">
              <a:defRPr sz="1700">
                <a:solidFill>
                  <a:schemeClr val="tx1"/>
                </a:solidFill>
                <a:latin typeface="Arial" panose="020B0604020202020204" pitchFamily="34" charset="0"/>
                <a:ea typeface="MS PGothic" panose="020B0600070205080204" pitchFamily="34" charset="-128"/>
              </a:defRPr>
            </a:lvl2pPr>
            <a:lvl3pPr marL="1196835" indent="-239367">
              <a:defRPr sz="1700">
                <a:solidFill>
                  <a:schemeClr val="tx1"/>
                </a:solidFill>
                <a:latin typeface="Arial" panose="020B0604020202020204" pitchFamily="34" charset="0"/>
                <a:ea typeface="MS PGothic" panose="020B0600070205080204" pitchFamily="34" charset="-128"/>
              </a:defRPr>
            </a:lvl3pPr>
            <a:lvl4pPr marL="1675569" indent="-239367">
              <a:defRPr sz="1700">
                <a:solidFill>
                  <a:schemeClr val="tx1"/>
                </a:solidFill>
                <a:latin typeface="Arial" panose="020B0604020202020204" pitchFamily="34" charset="0"/>
                <a:ea typeface="MS PGothic" panose="020B0600070205080204" pitchFamily="34" charset="-128"/>
              </a:defRPr>
            </a:lvl4pPr>
            <a:lvl5pPr marL="2154304" indent="-239367">
              <a:defRPr sz="1700">
                <a:solidFill>
                  <a:schemeClr val="tx1"/>
                </a:solidFill>
                <a:latin typeface="Arial" panose="020B0604020202020204" pitchFamily="34" charset="0"/>
                <a:ea typeface="MS PGothic" panose="020B0600070205080204" pitchFamily="34" charset="-128"/>
              </a:defRPr>
            </a:lvl5pPr>
            <a:lvl6pPr marL="2633038"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6pPr>
            <a:lvl7pPr marL="3111772"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7pPr>
            <a:lvl8pPr marL="3590506"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8pPr>
            <a:lvl9pPr marL="4069240"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9pPr>
          </a:lstStyle>
          <a:p>
            <a:pPr defTabSz="957468">
              <a:defRPr/>
            </a:pPr>
            <a:fld id="{B94FC6DD-7125-5F40-909A-DFD6A8D4B6CA}" type="slidenum">
              <a:rPr lang="de-DE" altLang="en-US" sz="1300">
                <a:solidFill>
                  <a:srgbClr val="000000"/>
                </a:solidFill>
              </a:rPr>
              <a:pPr defTabSz="957468">
                <a:defRPr/>
              </a:pPr>
              <a:t>22</a:t>
            </a:fld>
            <a:endParaRPr lang="de-DE" altLang="en-US" sz="1300">
              <a:solidFill>
                <a:srgbClr val="000000"/>
              </a:solidFill>
            </a:endParaRPr>
          </a:p>
        </p:txBody>
      </p:sp>
    </p:spTree>
    <p:extLst>
      <p:ext uri="{BB962C8B-B14F-4D97-AF65-F5344CB8AC3E}">
        <p14:creationId xmlns:p14="http://schemas.microsoft.com/office/powerpoint/2010/main" val="1093049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1D8F4665-F861-9EF8-433B-59FC97A5ED31}"/>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DE4B0FE8-CAE0-43CA-CB89-9061F2B41213}"/>
              </a:ext>
            </a:extLst>
          </p:cNvPr>
          <p:cNvSpPr>
            <a:spLocks noGrp="1"/>
          </p:cNvSpPr>
          <p:nvPr>
            <p:ph type="body" idx="1"/>
          </p:nvPr>
        </p:nvSpPr>
        <p:spPr>
          <a:xfrm>
            <a:off x="592666" y="5159662"/>
            <a:ext cx="6233161" cy="2462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1267" name="Slide Number Placeholder 3">
            <a:extLst>
              <a:ext uri="{FF2B5EF4-FFF2-40B4-BE49-F238E27FC236}">
                <a16:creationId xmlns:a16="http://schemas.microsoft.com/office/drawing/2014/main" id="{F948DD9C-ED08-01F2-CA24-8FF285EA93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ea typeface="MS PGothic" panose="020B0600070205080204" pitchFamily="34" charset="-128"/>
              </a:defRPr>
            </a:lvl1pPr>
            <a:lvl2pPr marL="777943" indent="-299209">
              <a:defRPr sz="1700">
                <a:solidFill>
                  <a:schemeClr val="tx1"/>
                </a:solidFill>
                <a:latin typeface="Arial" panose="020B0604020202020204" pitchFamily="34" charset="0"/>
                <a:ea typeface="MS PGothic" panose="020B0600070205080204" pitchFamily="34" charset="-128"/>
              </a:defRPr>
            </a:lvl2pPr>
            <a:lvl3pPr marL="1196835" indent="-239367">
              <a:defRPr sz="1700">
                <a:solidFill>
                  <a:schemeClr val="tx1"/>
                </a:solidFill>
                <a:latin typeface="Arial" panose="020B0604020202020204" pitchFamily="34" charset="0"/>
                <a:ea typeface="MS PGothic" panose="020B0600070205080204" pitchFamily="34" charset="-128"/>
              </a:defRPr>
            </a:lvl3pPr>
            <a:lvl4pPr marL="1675569" indent="-239367">
              <a:defRPr sz="1700">
                <a:solidFill>
                  <a:schemeClr val="tx1"/>
                </a:solidFill>
                <a:latin typeface="Arial" panose="020B0604020202020204" pitchFamily="34" charset="0"/>
                <a:ea typeface="MS PGothic" panose="020B0600070205080204" pitchFamily="34" charset="-128"/>
              </a:defRPr>
            </a:lvl4pPr>
            <a:lvl5pPr marL="2154304" indent="-239367">
              <a:defRPr sz="1700">
                <a:solidFill>
                  <a:schemeClr val="tx1"/>
                </a:solidFill>
                <a:latin typeface="Arial" panose="020B0604020202020204" pitchFamily="34" charset="0"/>
                <a:ea typeface="MS PGothic" panose="020B0600070205080204" pitchFamily="34" charset="-128"/>
              </a:defRPr>
            </a:lvl5pPr>
            <a:lvl6pPr marL="2633038"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6pPr>
            <a:lvl7pPr marL="3111772"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7pPr>
            <a:lvl8pPr marL="3590506"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8pPr>
            <a:lvl9pPr marL="4069240"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9pPr>
          </a:lstStyle>
          <a:p>
            <a:pPr defTabSz="957468">
              <a:defRPr/>
            </a:pPr>
            <a:fld id="{B94FC6DD-7125-5F40-909A-DFD6A8D4B6CA}" type="slidenum">
              <a:rPr lang="de-DE" altLang="en-US" sz="1300">
                <a:solidFill>
                  <a:srgbClr val="000000"/>
                </a:solidFill>
              </a:rPr>
              <a:pPr defTabSz="957468">
                <a:defRPr/>
              </a:pPr>
              <a:t>23</a:t>
            </a:fld>
            <a:endParaRPr lang="de-DE" altLang="en-US" sz="1300">
              <a:solidFill>
                <a:srgbClr val="000000"/>
              </a:solidFill>
            </a:endParaRPr>
          </a:p>
        </p:txBody>
      </p:sp>
    </p:spTree>
    <p:extLst>
      <p:ext uri="{BB962C8B-B14F-4D97-AF65-F5344CB8AC3E}">
        <p14:creationId xmlns:p14="http://schemas.microsoft.com/office/powerpoint/2010/main" val="3258287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1D8F4665-F861-9EF8-433B-59FC97A5ED31}"/>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DE4B0FE8-CAE0-43CA-CB89-9061F2B41213}"/>
              </a:ext>
            </a:extLst>
          </p:cNvPr>
          <p:cNvSpPr>
            <a:spLocks noGrp="1"/>
          </p:cNvSpPr>
          <p:nvPr>
            <p:ph type="body" idx="1"/>
          </p:nvPr>
        </p:nvSpPr>
        <p:spPr>
          <a:xfrm>
            <a:off x="592666" y="5159662"/>
            <a:ext cx="6233161" cy="2462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1267" name="Slide Number Placeholder 3">
            <a:extLst>
              <a:ext uri="{FF2B5EF4-FFF2-40B4-BE49-F238E27FC236}">
                <a16:creationId xmlns:a16="http://schemas.microsoft.com/office/drawing/2014/main" id="{F948DD9C-ED08-01F2-CA24-8FF285EA93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ea typeface="MS PGothic" panose="020B0600070205080204" pitchFamily="34" charset="-128"/>
              </a:defRPr>
            </a:lvl1pPr>
            <a:lvl2pPr marL="777943" indent="-299209">
              <a:defRPr sz="1700">
                <a:solidFill>
                  <a:schemeClr val="tx1"/>
                </a:solidFill>
                <a:latin typeface="Arial" panose="020B0604020202020204" pitchFamily="34" charset="0"/>
                <a:ea typeface="MS PGothic" panose="020B0600070205080204" pitchFamily="34" charset="-128"/>
              </a:defRPr>
            </a:lvl2pPr>
            <a:lvl3pPr marL="1196835" indent="-239367">
              <a:defRPr sz="1700">
                <a:solidFill>
                  <a:schemeClr val="tx1"/>
                </a:solidFill>
                <a:latin typeface="Arial" panose="020B0604020202020204" pitchFamily="34" charset="0"/>
                <a:ea typeface="MS PGothic" panose="020B0600070205080204" pitchFamily="34" charset="-128"/>
              </a:defRPr>
            </a:lvl3pPr>
            <a:lvl4pPr marL="1675569" indent="-239367">
              <a:defRPr sz="1700">
                <a:solidFill>
                  <a:schemeClr val="tx1"/>
                </a:solidFill>
                <a:latin typeface="Arial" panose="020B0604020202020204" pitchFamily="34" charset="0"/>
                <a:ea typeface="MS PGothic" panose="020B0600070205080204" pitchFamily="34" charset="-128"/>
              </a:defRPr>
            </a:lvl4pPr>
            <a:lvl5pPr marL="2154304" indent="-239367">
              <a:defRPr sz="1700">
                <a:solidFill>
                  <a:schemeClr val="tx1"/>
                </a:solidFill>
                <a:latin typeface="Arial" panose="020B0604020202020204" pitchFamily="34" charset="0"/>
                <a:ea typeface="MS PGothic" panose="020B0600070205080204" pitchFamily="34" charset="-128"/>
              </a:defRPr>
            </a:lvl5pPr>
            <a:lvl6pPr marL="2633038"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6pPr>
            <a:lvl7pPr marL="3111772"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7pPr>
            <a:lvl8pPr marL="3590506"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8pPr>
            <a:lvl9pPr marL="4069240"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9pPr>
          </a:lstStyle>
          <a:p>
            <a:pPr defTabSz="957468">
              <a:defRPr/>
            </a:pPr>
            <a:fld id="{B94FC6DD-7125-5F40-909A-DFD6A8D4B6CA}" type="slidenum">
              <a:rPr lang="de-DE" altLang="en-US" sz="1300">
                <a:solidFill>
                  <a:srgbClr val="000000"/>
                </a:solidFill>
              </a:rPr>
              <a:pPr defTabSz="957468">
                <a:defRPr/>
              </a:pPr>
              <a:t>24</a:t>
            </a:fld>
            <a:endParaRPr lang="de-DE" altLang="en-US" sz="1300">
              <a:solidFill>
                <a:srgbClr val="000000"/>
              </a:solidFill>
            </a:endParaRPr>
          </a:p>
        </p:txBody>
      </p:sp>
    </p:spTree>
    <p:extLst>
      <p:ext uri="{BB962C8B-B14F-4D97-AF65-F5344CB8AC3E}">
        <p14:creationId xmlns:p14="http://schemas.microsoft.com/office/powerpoint/2010/main" val="1316510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1D8F4665-F861-9EF8-433B-59FC97A5ED31}"/>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DE4B0FE8-CAE0-43CA-CB89-9061F2B41213}"/>
              </a:ext>
            </a:extLst>
          </p:cNvPr>
          <p:cNvSpPr>
            <a:spLocks noGrp="1"/>
          </p:cNvSpPr>
          <p:nvPr>
            <p:ph type="body" idx="1"/>
          </p:nvPr>
        </p:nvSpPr>
        <p:spPr>
          <a:xfrm>
            <a:off x="592666" y="5159662"/>
            <a:ext cx="6233161" cy="38164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9209" indent="-299209">
              <a:buFont typeface="Arial" panose="020B0604020202020204" pitchFamily="34" charset="0"/>
              <a:buChar char="•"/>
            </a:pPr>
            <a:r>
              <a:rPr lang="en-US" altLang="en-US">
                <a:latin typeface="Arial" panose="020B0604020202020204" pitchFamily="34" charset="0"/>
                <a:cs typeface="Arial" panose="020B0604020202020204" pitchFamily="34" charset="0"/>
              </a:rPr>
              <a:t>Long-term energy planning plays a crucial role in a country’s sustainable development. It serves as the analytical backbone for deriving national targets, sub-sectoral policies    and investment strategies from a thorough quantitative analysis of energy sector scenarios.</a:t>
            </a:r>
          </a:p>
          <a:p>
            <a:pPr marL="299209" indent="-299209" defTabSz="937521">
              <a:buFont typeface="Arial" panose="020B0604020202020204" pitchFamily="34" charset="0"/>
              <a:buChar char="•"/>
              <a:defRPr/>
            </a:pPr>
            <a:r>
              <a:rPr lang="en-US" sz="1900">
                <a:latin typeface="Arial" panose="020B0604020202020204" pitchFamily="34" charset="0"/>
                <a:ea typeface="SimSun" panose="02010600030101010101" pitchFamily="2" charset="-122"/>
                <a:cs typeface="Arial" panose="020B0604020202020204" pitchFamily="34" charset="0"/>
              </a:rPr>
              <a:t>Such planning is already a central component of many energy policy-making processes around the world, and the official plans that result from the process can be critical to guide decisions on when, where and how to invest in the energy sector. </a:t>
            </a:r>
          </a:p>
          <a:p>
            <a:pPr marL="299209" indent="-299209" defTabSz="937521">
              <a:buFont typeface="Arial" panose="020B0604020202020204" pitchFamily="34" charset="0"/>
              <a:buChar char="•"/>
              <a:defRPr/>
            </a:pPr>
            <a:r>
              <a:rPr lang="en-US" sz="1900">
                <a:latin typeface="Calibri" panose="020F0502020204030204" pitchFamily="34" charset="0"/>
                <a:ea typeface="SimSun" panose="02010600030101010101" pitchFamily="2" charset="-122"/>
                <a:cs typeface="Arial" panose="020B0604020202020204" pitchFamily="34" charset="0"/>
              </a:rPr>
              <a:t>Each of these outcomes serves to accelerate investment and reduce their overall transaction costs, ultimately leading to lower overall system costs. </a:t>
            </a:r>
          </a:p>
          <a:p>
            <a:endParaRPr lang="en-US" altLang="en-US">
              <a:latin typeface="Arial" panose="020B0604020202020204" pitchFamily="34" charset="0"/>
              <a:cs typeface="Arial" panose="020B0604020202020204" pitchFamily="34" charset="0"/>
            </a:endParaRPr>
          </a:p>
        </p:txBody>
      </p:sp>
      <p:sp>
        <p:nvSpPr>
          <p:cNvPr id="11267" name="Slide Number Placeholder 3">
            <a:extLst>
              <a:ext uri="{FF2B5EF4-FFF2-40B4-BE49-F238E27FC236}">
                <a16:creationId xmlns:a16="http://schemas.microsoft.com/office/drawing/2014/main" id="{F948DD9C-ED08-01F2-CA24-8FF285EA93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ea typeface="MS PGothic" panose="020B0600070205080204" pitchFamily="34" charset="-128"/>
              </a:defRPr>
            </a:lvl1pPr>
            <a:lvl2pPr marL="777943" indent="-299209">
              <a:defRPr sz="1700">
                <a:solidFill>
                  <a:schemeClr val="tx1"/>
                </a:solidFill>
                <a:latin typeface="Arial" panose="020B0604020202020204" pitchFamily="34" charset="0"/>
                <a:ea typeface="MS PGothic" panose="020B0600070205080204" pitchFamily="34" charset="-128"/>
              </a:defRPr>
            </a:lvl2pPr>
            <a:lvl3pPr marL="1196835" indent="-239367">
              <a:defRPr sz="1700">
                <a:solidFill>
                  <a:schemeClr val="tx1"/>
                </a:solidFill>
                <a:latin typeface="Arial" panose="020B0604020202020204" pitchFamily="34" charset="0"/>
                <a:ea typeface="MS PGothic" panose="020B0600070205080204" pitchFamily="34" charset="-128"/>
              </a:defRPr>
            </a:lvl3pPr>
            <a:lvl4pPr marL="1675569" indent="-239367">
              <a:defRPr sz="1700">
                <a:solidFill>
                  <a:schemeClr val="tx1"/>
                </a:solidFill>
                <a:latin typeface="Arial" panose="020B0604020202020204" pitchFamily="34" charset="0"/>
                <a:ea typeface="MS PGothic" panose="020B0600070205080204" pitchFamily="34" charset="-128"/>
              </a:defRPr>
            </a:lvl4pPr>
            <a:lvl5pPr marL="2154304" indent="-239367">
              <a:defRPr sz="1700">
                <a:solidFill>
                  <a:schemeClr val="tx1"/>
                </a:solidFill>
                <a:latin typeface="Arial" panose="020B0604020202020204" pitchFamily="34" charset="0"/>
                <a:ea typeface="MS PGothic" panose="020B0600070205080204" pitchFamily="34" charset="-128"/>
              </a:defRPr>
            </a:lvl5pPr>
            <a:lvl6pPr marL="2633038"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6pPr>
            <a:lvl7pPr marL="3111772"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7pPr>
            <a:lvl8pPr marL="3590506"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8pPr>
            <a:lvl9pPr marL="4069240"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9pPr>
          </a:lstStyle>
          <a:p>
            <a:pPr defTabSz="957468">
              <a:defRPr/>
            </a:pPr>
            <a:fld id="{B94FC6DD-7125-5F40-909A-DFD6A8D4B6CA}" type="slidenum">
              <a:rPr lang="de-DE" altLang="en-US" sz="1300">
                <a:solidFill>
                  <a:srgbClr val="000000"/>
                </a:solidFill>
              </a:rPr>
              <a:pPr defTabSz="957468">
                <a:defRPr/>
              </a:pPr>
              <a:t>2</a:t>
            </a:fld>
            <a:endParaRPr lang="de-DE" altLang="en-US" sz="1300">
              <a:solidFill>
                <a:srgbClr val="000000"/>
              </a:solidFill>
            </a:endParaRPr>
          </a:p>
        </p:txBody>
      </p:sp>
    </p:spTree>
    <p:extLst>
      <p:ext uri="{BB962C8B-B14F-4D97-AF65-F5344CB8AC3E}">
        <p14:creationId xmlns:p14="http://schemas.microsoft.com/office/powerpoint/2010/main" val="2248594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1D8F4665-F861-9EF8-433B-59FC97A5ED31}"/>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DE4B0FE8-CAE0-43CA-CB89-9061F2B41213}"/>
              </a:ext>
            </a:extLst>
          </p:cNvPr>
          <p:cNvSpPr>
            <a:spLocks noGrp="1"/>
          </p:cNvSpPr>
          <p:nvPr>
            <p:ph type="body" idx="1"/>
          </p:nvPr>
        </p:nvSpPr>
        <p:spPr>
          <a:xfrm>
            <a:off x="592666" y="5159662"/>
            <a:ext cx="6233161" cy="29546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9209" indent="-299209">
              <a:buFont typeface="Arial" panose="020B0604020202020204" pitchFamily="34" charset="0"/>
              <a:buChar char="•"/>
            </a:pPr>
            <a:r>
              <a:rPr lang="en-US" altLang="en-US">
                <a:latin typeface="Arial" panose="020B0604020202020204" pitchFamily="34" charset="0"/>
                <a:cs typeface="Arial" panose="020B0604020202020204" pitchFamily="34" charset="0"/>
              </a:rPr>
              <a:t>Comprehensive energy planning processes will be critical to accelerate the major energy transition investments needed, especially in EMDEs. </a:t>
            </a:r>
          </a:p>
          <a:p>
            <a:pPr marL="299209" indent="-299209">
              <a:buFont typeface="Arial" panose="020B0604020202020204" pitchFamily="34" charset="0"/>
              <a:buChar char="•"/>
            </a:pPr>
            <a:r>
              <a:rPr lang="en-US" altLang="en-US">
                <a:latin typeface="Arial" panose="020B0604020202020204" pitchFamily="34" charset="0"/>
                <a:cs typeface="Arial" panose="020B0604020202020204" pitchFamily="34" charset="0"/>
              </a:rPr>
              <a:t>Robust energy planning requires: </a:t>
            </a:r>
          </a:p>
          <a:p>
            <a:pPr marL="422217" lvl="1" indent="-299209">
              <a:buFont typeface="Arial" panose="020B0604020202020204" pitchFamily="34" charset="0"/>
              <a:buChar char="•"/>
            </a:pPr>
            <a:r>
              <a:rPr lang="en-US" altLang="en-US">
                <a:latin typeface="Arial" panose="020B0604020202020204" pitchFamily="34" charset="0"/>
                <a:cs typeface="Arial" panose="020B0604020202020204" pitchFamily="34" charset="0"/>
              </a:rPr>
              <a:t>More integration and coordination at the national and international levels, across sectors and across stakeholders – for example, energy and climate; </a:t>
            </a:r>
          </a:p>
          <a:p>
            <a:pPr marL="422217" lvl="1" indent="-299209">
              <a:buFont typeface="Arial" panose="020B0604020202020204" pitchFamily="34" charset="0"/>
              <a:buChar char="•"/>
            </a:pPr>
            <a:r>
              <a:rPr lang="en-US" altLang="en-US">
                <a:latin typeface="Arial" panose="020B0604020202020204" pitchFamily="34" charset="0"/>
                <a:cs typeface="Arial" panose="020B0604020202020204" pitchFamily="34" charset="0"/>
              </a:rPr>
              <a:t>More planning capacity, especially in developing and emerging economies; </a:t>
            </a:r>
          </a:p>
          <a:p>
            <a:pPr marL="422217" lvl="1" indent="-299209">
              <a:buFont typeface="Arial" panose="020B0604020202020204" pitchFamily="34" charset="0"/>
              <a:buChar char="•"/>
            </a:pPr>
            <a:r>
              <a:rPr lang="en-US" altLang="en-US">
                <a:latin typeface="Arial" panose="020B0604020202020204" pitchFamily="34" charset="0"/>
                <a:cs typeface="Arial" panose="020B0604020202020204" pitchFamily="34" charset="0"/>
              </a:rPr>
              <a:t>Wider peer-to-peer learning and transfer of knowledge.</a:t>
            </a:r>
          </a:p>
          <a:p>
            <a:pPr marL="299209" indent="-299209">
              <a:buFont typeface="Arial" panose="020B0604020202020204" pitchFamily="34" charset="0"/>
              <a:buChar char="•"/>
            </a:pPr>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sp>
        <p:nvSpPr>
          <p:cNvPr id="11267" name="Slide Number Placeholder 3">
            <a:extLst>
              <a:ext uri="{FF2B5EF4-FFF2-40B4-BE49-F238E27FC236}">
                <a16:creationId xmlns:a16="http://schemas.microsoft.com/office/drawing/2014/main" id="{F948DD9C-ED08-01F2-CA24-8FF285EA93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ea typeface="MS PGothic" panose="020B0600070205080204" pitchFamily="34" charset="-128"/>
              </a:defRPr>
            </a:lvl1pPr>
            <a:lvl2pPr marL="777943" indent="-299209">
              <a:defRPr sz="1700">
                <a:solidFill>
                  <a:schemeClr val="tx1"/>
                </a:solidFill>
                <a:latin typeface="Arial" panose="020B0604020202020204" pitchFamily="34" charset="0"/>
                <a:ea typeface="MS PGothic" panose="020B0600070205080204" pitchFamily="34" charset="-128"/>
              </a:defRPr>
            </a:lvl2pPr>
            <a:lvl3pPr marL="1196835" indent="-239367">
              <a:defRPr sz="1700">
                <a:solidFill>
                  <a:schemeClr val="tx1"/>
                </a:solidFill>
                <a:latin typeface="Arial" panose="020B0604020202020204" pitchFamily="34" charset="0"/>
                <a:ea typeface="MS PGothic" panose="020B0600070205080204" pitchFamily="34" charset="-128"/>
              </a:defRPr>
            </a:lvl3pPr>
            <a:lvl4pPr marL="1675569" indent="-239367">
              <a:defRPr sz="1700">
                <a:solidFill>
                  <a:schemeClr val="tx1"/>
                </a:solidFill>
                <a:latin typeface="Arial" panose="020B0604020202020204" pitchFamily="34" charset="0"/>
                <a:ea typeface="MS PGothic" panose="020B0600070205080204" pitchFamily="34" charset="-128"/>
              </a:defRPr>
            </a:lvl4pPr>
            <a:lvl5pPr marL="2154304" indent="-239367">
              <a:defRPr sz="1700">
                <a:solidFill>
                  <a:schemeClr val="tx1"/>
                </a:solidFill>
                <a:latin typeface="Arial" panose="020B0604020202020204" pitchFamily="34" charset="0"/>
                <a:ea typeface="MS PGothic" panose="020B0600070205080204" pitchFamily="34" charset="-128"/>
              </a:defRPr>
            </a:lvl5pPr>
            <a:lvl6pPr marL="2633038"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6pPr>
            <a:lvl7pPr marL="3111772"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7pPr>
            <a:lvl8pPr marL="3590506"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8pPr>
            <a:lvl9pPr marL="4069240"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9pPr>
          </a:lstStyle>
          <a:p>
            <a:pPr defTabSz="957468">
              <a:defRPr/>
            </a:pPr>
            <a:fld id="{B94FC6DD-7125-5F40-909A-DFD6A8D4B6CA}" type="slidenum">
              <a:rPr lang="de-DE" altLang="en-US" sz="1300">
                <a:solidFill>
                  <a:srgbClr val="000000"/>
                </a:solidFill>
              </a:rPr>
              <a:pPr defTabSz="957468">
                <a:defRPr/>
              </a:pPr>
              <a:t>3</a:t>
            </a:fld>
            <a:endParaRPr lang="de-DE" altLang="en-US" sz="1300">
              <a:solidFill>
                <a:srgbClr val="000000"/>
              </a:solidFill>
            </a:endParaRPr>
          </a:p>
        </p:txBody>
      </p:sp>
    </p:spTree>
    <p:extLst>
      <p:ext uri="{BB962C8B-B14F-4D97-AF65-F5344CB8AC3E}">
        <p14:creationId xmlns:p14="http://schemas.microsoft.com/office/powerpoint/2010/main" val="284673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1D8F4665-F861-9EF8-433B-59FC97A5ED31}"/>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DE4B0FE8-CAE0-43CA-CB89-9061F2B41213}"/>
              </a:ext>
            </a:extLst>
          </p:cNvPr>
          <p:cNvSpPr>
            <a:spLocks noGrp="1"/>
          </p:cNvSpPr>
          <p:nvPr>
            <p:ph type="body" idx="1"/>
          </p:nvPr>
        </p:nvSpPr>
        <p:spPr>
          <a:xfrm>
            <a:off x="592666" y="5159662"/>
            <a:ext cx="6233161" cy="4924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r>
              <a:rPr lang="en-US" altLang="en-US">
                <a:latin typeface="Arial" panose="020B0604020202020204" pitchFamily="34" charset="0"/>
                <a:cs typeface="Arial" panose="020B0604020202020204" pitchFamily="34" charset="0"/>
              </a:rPr>
              <a:t>Generic</a:t>
            </a:r>
          </a:p>
          <a:p>
            <a:pPr marL="299209" indent="-299209">
              <a:buFont typeface="Arial" panose="020B0604020202020204" pitchFamily="34" charset="0"/>
              <a:buChar char="•"/>
            </a:pPr>
            <a:r>
              <a:rPr lang="en-US" altLang="en-US">
                <a:latin typeface="Arial" panose="020B0604020202020204" pitchFamily="34" charset="0"/>
                <a:cs typeface="Arial" panose="020B0604020202020204" pitchFamily="34" charset="0"/>
              </a:rPr>
              <a:t>The focus should be on planning not in plans (many org focus on plans the focus should be on planning) not focus on human capacity building (they are difference). </a:t>
            </a:r>
          </a:p>
          <a:p>
            <a:pPr marL="299209" indent="-299209">
              <a:buFont typeface="Arial" panose="020B0604020202020204" pitchFamily="34" charset="0"/>
              <a:buChar char="•"/>
            </a:pPr>
            <a:r>
              <a:rPr lang="en-US" altLang="en-US">
                <a:latin typeface="Arial" panose="020B0604020202020204" pitchFamily="34" charset="0"/>
                <a:cs typeface="Arial" panose="020B0604020202020204" pitchFamily="34" charset="0"/>
              </a:rPr>
              <a:t>Tools, easy access to tool.</a:t>
            </a:r>
          </a:p>
          <a:p>
            <a:pPr marL="299209" indent="-299209">
              <a:buFont typeface="Arial" panose="020B0604020202020204" pitchFamily="34" charset="0"/>
              <a:buChar char="•"/>
            </a:pPr>
            <a:endParaRPr lang="en-US" altLang="en-US">
              <a:latin typeface="Arial" panose="020B0604020202020204" pitchFamily="34" charset="0"/>
              <a:cs typeface="Arial" panose="020B0604020202020204" pitchFamily="34" charset="0"/>
            </a:endParaRPr>
          </a:p>
          <a:p>
            <a:pPr marL="0" indent="0">
              <a:buFont typeface="Arial" panose="020B0604020202020204" pitchFamily="34" charset="0"/>
              <a:buNone/>
            </a:pPr>
            <a:r>
              <a:rPr lang="en-US" altLang="en-US">
                <a:latin typeface="Arial" panose="020B0604020202020204" pitchFamily="34" charset="0"/>
                <a:cs typeface="Arial" panose="020B0604020202020204" pitchFamily="34" charset="0"/>
              </a:rPr>
              <a:t>IAEA: people providing training. Exchange of exp. In providing support. And designing programme.</a:t>
            </a:r>
          </a:p>
          <a:p>
            <a:pPr marL="0" indent="0">
              <a:buFont typeface="Arial" panose="020B0604020202020204" pitchFamily="34" charset="0"/>
              <a:buNone/>
            </a:pPr>
            <a:endParaRPr lang="en-US" altLang="en-US">
              <a:latin typeface="Arial" panose="020B0604020202020204" pitchFamily="34" charset="0"/>
              <a:cs typeface="Arial" panose="020B0604020202020204" pitchFamily="34" charset="0"/>
            </a:endParaRPr>
          </a:p>
        </p:txBody>
      </p:sp>
      <p:sp>
        <p:nvSpPr>
          <p:cNvPr id="11267" name="Slide Number Placeholder 3">
            <a:extLst>
              <a:ext uri="{FF2B5EF4-FFF2-40B4-BE49-F238E27FC236}">
                <a16:creationId xmlns:a16="http://schemas.microsoft.com/office/drawing/2014/main" id="{F948DD9C-ED08-01F2-CA24-8FF285EA93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ea typeface="MS PGothic" panose="020B0600070205080204" pitchFamily="34" charset="-128"/>
              </a:defRPr>
            </a:lvl1pPr>
            <a:lvl2pPr marL="777943" indent="-299209">
              <a:defRPr sz="1700">
                <a:solidFill>
                  <a:schemeClr val="tx1"/>
                </a:solidFill>
                <a:latin typeface="Arial" panose="020B0604020202020204" pitchFamily="34" charset="0"/>
                <a:ea typeface="MS PGothic" panose="020B0600070205080204" pitchFamily="34" charset="-128"/>
              </a:defRPr>
            </a:lvl2pPr>
            <a:lvl3pPr marL="1196835" indent="-239367">
              <a:defRPr sz="1700">
                <a:solidFill>
                  <a:schemeClr val="tx1"/>
                </a:solidFill>
                <a:latin typeface="Arial" panose="020B0604020202020204" pitchFamily="34" charset="0"/>
                <a:ea typeface="MS PGothic" panose="020B0600070205080204" pitchFamily="34" charset="-128"/>
              </a:defRPr>
            </a:lvl3pPr>
            <a:lvl4pPr marL="1675569" indent="-239367">
              <a:defRPr sz="1700">
                <a:solidFill>
                  <a:schemeClr val="tx1"/>
                </a:solidFill>
                <a:latin typeface="Arial" panose="020B0604020202020204" pitchFamily="34" charset="0"/>
                <a:ea typeface="MS PGothic" panose="020B0600070205080204" pitchFamily="34" charset="-128"/>
              </a:defRPr>
            </a:lvl4pPr>
            <a:lvl5pPr marL="2154304" indent="-239367">
              <a:defRPr sz="1700">
                <a:solidFill>
                  <a:schemeClr val="tx1"/>
                </a:solidFill>
                <a:latin typeface="Arial" panose="020B0604020202020204" pitchFamily="34" charset="0"/>
                <a:ea typeface="MS PGothic" panose="020B0600070205080204" pitchFamily="34" charset="-128"/>
              </a:defRPr>
            </a:lvl5pPr>
            <a:lvl6pPr marL="2633038"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6pPr>
            <a:lvl7pPr marL="3111772"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7pPr>
            <a:lvl8pPr marL="3590506"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8pPr>
            <a:lvl9pPr marL="4069240"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9pPr>
          </a:lstStyle>
          <a:p>
            <a:pPr defTabSz="957468">
              <a:defRPr/>
            </a:pPr>
            <a:fld id="{B94FC6DD-7125-5F40-909A-DFD6A8D4B6CA}" type="slidenum">
              <a:rPr lang="de-DE" altLang="en-US" sz="1300">
                <a:solidFill>
                  <a:srgbClr val="000000"/>
                </a:solidFill>
              </a:rPr>
              <a:pPr defTabSz="957468">
                <a:defRPr/>
              </a:pPr>
              <a:t>4</a:t>
            </a:fld>
            <a:endParaRPr lang="de-DE" altLang="en-US" sz="1300">
              <a:solidFill>
                <a:srgbClr val="000000"/>
              </a:solidFill>
            </a:endParaRPr>
          </a:p>
        </p:txBody>
      </p:sp>
    </p:spTree>
    <p:extLst>
      <p:ext uri="{BB962C8B-B14F-4D97-AF65-F5344CB8AC3E}">
        <p14:creationId xmlns:p14="http://schemas.microsoft.com/office/powerpoint/2010/main" val="4138108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1D8F4665-F861-9EF8-433B-59FC97A5ED31}"/>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DE4B0FE8-CAE0-43CA-CB89-9061F2B41213}"/>
              </a:ext>
            </a:extLst>
          </p:cNvPr>
          <p:cNvSpPr>
            <a:spLocks noGrp="1"/>
          </p:cNvSpPr>
          <p:nvPr>
            <p:ph type="body" idx="1"/>
          </p:nvPr>
        </p:nvSpPr>
        <p:spPr>
          <a:xfrm>
            <a:off x="592666" y="5159662"/>
            <a:ext cx="6233161" cy="4924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7521">
              <a:defRPr/>
            </a:pPr>
            <a:r>
              <a:rPr lang="en-US"/>
              <a:t> </a:t>
            </a:r>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Focus:</a:t>
            </a:r>
          </a:p>
          <a:p>
            <a:pPr marL="285750" indent="-285750">
              <a:buFont typeface="Arial" panose="020B0604020202020204" pitchFamily="34" charset="0"/>
              <a:buChar char="•"/>
            </a:pPr>
            <a:r>
              <a:rPr lang="en-US" altLang="en-US">
                <a:latin typeface="Arial" panose="020B0604020202020204" pitchFamily="34" charset="0"/>
                <a:cs typeface="Arial" panose="020B0604020202020204" pitchFamily="34" charset="0"/>
              </a:rPr>
              <a:t>Providing the platform for planning in the Africa</a:t>
            </a:r>
          </a:p>
          <a:p>
            <a:pPr marL="285750" indent="-285750">
              <a:buFont typeface="Arial" panose="020B0604020202020204" pitchFamily="34" charset="0"/>
              <a:buChar char="•"/>
            </a:pPr>
            <a:r>
              <a:rPr lang="en-US" altLang="en-US">
                <a:latin typeface="Arial" panose="020B0604020202020204" pitchFamily="34" charset="0"/>
                <a:cs typeface="Arial" panose="020B0604020202020204" pitchFamily="34" charset="0"/>
              </a:rPr>
              <a:t>Collaborative Framework for diff. partners and capacity building.</a:t>
            </a:r>
          </a:p>
          <a:p>
            <a:pPr marL="285750" indent="-285750">
              <a:buFont typeface="Arial" panose="020B0604020202020204" pitchFamily="34" charset="0"/>
              <a:buChar char="•"/>
            </a:pPr>
            <a:endParaRPr lang="en-US" altLang="en-US">
              <a:latin typeface="Arial" panose="020B0604020202020204" pitchFamily="34" charset="0"/>
              <a:cs typeface="Arial" panose="020B0604020202020204" pitchFamily="34" charset="0"/>
            </a:endParaRPr>
          </a:p>
        </p:txBody>
      </p:sp>
      <p:sp>
        <p:nvSpPr>
          <p:cNvPr id="11267" name="Slide Number Placeholder 3">
            <a:extLst>
              <a:ext uri="{FF2B5EF4-FFF2-40B4-BE49-F238E27FC236}">
                <a16:creationId xmlns:a16="http://schemas.microsoft.com/office/drawing/2014/main" id="{F948DD9C-ED08-01F2-CA24-8FF285EA93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ea typeface="MS PGothic" panose="020B0600070205080204" pitchFamily="34" charset="-128"/>
              </a:defRPr>
            </a:lvl1pPr>
            <a:lvl2pPr marL="777943" indent="-299209">
              <a:defRPr sz="1700">
                <a:solidFill>
                  <a:schemeClr val="tx1"/>
                </a:solidFill>
                <a:latin typeface="Arial" panose="020B0604020202020204" pitchFamily="34" charset="0"/>
                <a:ea typeface="MS PGothic" panose="020B0600070205080204" pitchFamily="34" charset="-128"/>
              </a:defRPr>
            </a:lvl2pPr>
            <a:lvl3pPr marL="1196835" indent="-239367">
              <a:defRPr sz="1700">
                <a:solidFill>
                  <a:schemeClr val="tx1"/>
                </a:solidFill>
                <a:latin typeface="Arial" panose="020B0604020202020204" pitchFamily="34" charset="0"/>
                <a:ea typeface="MS PGothic" panose="020B0600070205080204" pitchFamily="34" charset="-128"/>
              </a:defRPr>
            </a:lvl3pPr>
            <a:lvl4pPr marL="1675569" indent="-239367">
              <a:defRPr sz="1700">
                <a:solidFill>
                  <a:schemeClr val="tx1"/>
                </a:solidFill>
                <a:latin typeface="Arial" panose="020B0604020202020204" pitchFamily="34" charset="0"/>
                <a:ea typeface="MS PGothic" panose="020B0600070205080204" pitchFamily="34" charset="-128"/>
              </a:defRPr>
            </a:lvl4pPr>
            <a:lvl5pPr marL="2154304" indent="-239367">
              <a:defRPr sz="1700">
                <a:solidFill>
                  <a:schemeClr val="tx1"/>
                </a:solidFill>
                <a:latin typeface="Arial" panose="020B0604020202020204" pitchFamily="34" charset="0"/>
                <a:ea typeface="MS PGothic" panose="020B0600070205080204" pitchFamily="34" charset="-128"/>
              </a:defRPr>
            </a:lvl5pPr>
            <a:lvl6pPr marL="2633038"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6pPr>
            <a:lvl7pPr marL="3111772"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7pPr>
            <a:lvl8pPr marL="3590506"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8pPr>
            <a:lvl9pPr marL="4069240"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9pPr>
          </a:lstStyle>
          <a:p>
            <a:pPr defTabSz="957468">
              <a:defRPr/>
            </a:pPr>
            <a:fld id="{B94FC6DD-7125-5F40-909A-DFD6A8D4B6CA}" type="slidenum">
              <a:rPr lang="de-DE" altLang="en-US" sz="1300">
                <a:solidFill>
                  <a:srgbClr val="000000"/>
                </a:solidFill>
              </a:rPr>
              <a:pPr defTabSz="957468">
                <a:defRPr/>
              </a:pPr>
              <a:t>5</a:t>
            </a:fld>
            <a:endParaRPr lang="de-DE" altLang="en-US" sz="1300">
              <a:solidFill>
                <a:srgbClr val="000000"/>
              </a:solidFill>
            </a:endParaRPr>
          </a:p>
        </p:txBody>
      </p:sp>
    </p:spTree>
    <p:extLst>
      <p:ext uri="{BB962C8B-B14F-4D97-AF65-F5344CB8AC3E}">
        <p14:creationId xmlns:p14="http://schemas.microsoft.com/office/powerpoint/2010/main" val="3976942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1D8F4665-F861-9EF8-433B-59FC97A5ED31}"/>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DE4B0FE8-CAE0-43CA-CB89-9061F2B41213}"/>
              </a:ext>
            </a:extLst>
          </p:cNvPr>
          <p:cNvSpPr>
            <a:spLocks noGrp="1"/>
          </p:cNvSpPr>
          <p:nvPr>
            <p:ph type="body" idx="1"/>
          </p:nvPr>
        </p:nvSpPr>
        <p:spPr>
          <a:xfrm>
            <a:off x="592666" y="5159662"/>
            <a:ext cx="6233161" cy="7386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 </a:t>
            </a:r>
            <a:endParaRPr lang="en-US" altLang="en-US">
              <a:latin typeface="Arial" panose="020B0604020202020204" pitchFamily="34" charset="0"/>
              <a:cs typeface="Arial" panose="020B0604020202020204" pitchFamily="34" charset="0"/>
            </a:endParaRPr>
          </a:p>
          <a:p>
            <a:pPr marL="299209" indent="-299209">
              <a:buFont typeface="Arial" panose="020B0604020202020204" pitchFamily="34" charset="0"/>
              <a:buChar char="•"/>
            </a:pPr>
            <a:r>
              <a:rPr lang="en-US" altLang="en-US">
                <a:latin typeface="Arial" panose="020B0604020202020204" pitchFamily="34" charset="0"/>
                <a:cs typeface="Arial" panose="020B0604020202020204" pitchFamily="34" charset="0"/>
              </a:rPr>
              <a:t>Recognize. Balance of global and regional exchange, good practices from the global south. </a:t>
            </a:r>
          </a:p>
          <a:p>
            <a:endParaRPr lang="en-US" altLang="en-US">
              <a:latin typeface="Arial" panose="020B0604020202020204" pitchFamily="34" charset="0"/>
              <a:cs typeface="Arial" panose="020B0604020202020204" pitchFamily="34" charset="0"/>
            </a:endParaRPr>
          </a:p>
        </p:txBody>
      </p:sp>
      <p:sp>
        <p:nvSpPr>
          <p:cNvPr id="11267" name="Slide Number Placeholder 3">
            <a:extLst>
              <a:ext uri="{FF2B5EF4-FFF2-40B4-BE49-F238E27FC236}">
                <a16:creationId xmlns:a16="http://schemas.microsoft.com/office/drawing/2014/main" id="{F948DD9C-ED08-01F2-CA24-8FF285EA93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ea typeface="MS PGothic" panose="020B0600070205080204" pitchFamily="34" charset="-128"/>
              </a:defRPr>
            </a:lvl1pPr>
            <a:lvl2pPr marL="777943" indent="-299209">
              <a:defRPr sz="1700">
                <a:solidFill>
                  <a:schemeClr val="tx1"/>
                </a:solidFill>
                <a:latin typeface="Arial" panose="020B0604020202020204" pitchFamily="34" charset="0"/>
                <a:ea typeface="MS PGothic" panose="020B0600070205080204" pitchFamily="34" charset="-128"/>
              </a:defRPr>
            </a:lvl2pPr>
            <a:lvl3pPr marL="1196835" indent="-239367">
              <a:defRPr sz="1700">
                <a:solidFill>
                  <a:schemeClr val="tx1"/>
                </a:solidFill>
                <a:latin typeface="Arial" panose="020B0604020202020204" pitchFamily="34" charset="0"/>
                <a:ea typeface="MS PGothic" panose="020B0600070205080204" pitchFamily="34" charset="-128"/>
              </a:defRPr>
            </a:lvl3pPr>
            <a:lvl4pPr marL="1675569" indent="-239367">
              <a:defRPr sz="1700">
                <a:solidFill>
                  <a:schemeClr val="tx1"/>
                </a:solidFill>
                <a:latin typeface="Arial" panose="020B0604020202020204" pitchFamily="34" charset="0"/>
                <a:ea typeface="MS PGothic" panose="020B0600070205080204" pitchFamily="34" charset="-128"/>
              </a:defRPr>
            </a:lvl4pPr>
            <a:lvl5pPr marL="2154304" indent="-239367">
              <a:defRPr sz="1700">
                <a:solidFill>
                  <a:schemeClr val="tx1"/>
                </a:solidFill>
                <a:latin typeface="Arial" panose="020B0604020202020204" pitchFamily="34" charset="0"/>
                <a:ea typeface="MS PGothic" panose="020B0600070205080204" pitchFamily="34" charset="-128"/>
              </a:defRPr>
            </a:lvl5pPr>
            <a:lvl6pPr marL="2633038"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6pPr>
            <a:lvl7pPr marL="3111772"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7pPr>
            <a:lvl8pPr marL="3590506"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8pPr>
            <a:lvl9pPr marL="4069240"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9pPr>
          </a:lstStyle>
          <a:p>
            <a:pPr defTabSz="957468">
              <a:defRPr/>
            </a:pPr>
            <a:fld id="{B94FC6DD-7125-5F40-909A-DFD6A8D4B6CA}" type="slidenum">
              <a:rPr lang="de-DE" altLang="en-US" sz="1300">
                <a:solidFill>
                  <a:srgbClr val="000000"/>
                </a:solidFill>
              </a:rPr>
              <a:pPr defTabSz="957468">
                <a:defRPr/>
              </a:pPr>
              <a:t>6</a:t>
            </a:fld>
            <a:endParaRPr lang="de-DE" altLang="en-US" sz="1300">
              <a:solidFill>
                <a:srgbClr val="000000"/>
              </a:solidFill>
            </a:endParaRPr>
          </a:p>
        </p:txBody>
      </p:sp>
    </p:spTree>
    <p:extLst>
      <p:ext uri="{BB962C8B-B14F-4D97-AF65-F5344CB8AC3E}">
        <p14:creationId xmlns:p14="http://schemas.microsoft.com/office/powerpoint/2010/main" val="1423788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146C950-43E9-4F42-84AE-16CCE6F982C0}" type="slidenum">
              <a:rPr lang="en-GB" smtClean="0"/>
              <a:t>7</a:t>
            </a:fld>
            <a:endParaRPr lang="en-GB"/>
          </a:p>
        </p:txBody>
      </p:sp>
    </p:spTree>
    <p:extLst>
      <p:ext uri="{BB962C8B-B14F-4D97-AF65-F5344CB8AC3E}">
        <p14:creationId xmlns:p14="http://schemas.microsoft.com/office/powerpoint/2010/main" val="3898911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1D8F4665-F861-9EF8-433B-59FC97A5ED31}"/>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DE4B0FE8-CAE0-43CA-CB89-9061F2B41213}"/>
              </a:ext>
            </a:extLst>
          </p:cNvPr>
          <p:cNvSpPr>
            <a:spLocks noGrp="1"/>
          </p:cNvSpPr>
          <p:nvPr>
            <p:ph type="body" idx="1"/>
          </p:nvPr>
        </p:nvSpPr>
        <p:spPr>
          <a:xfrm>
            <a:off x="592666" y="5159662"/>
            <a:ext cx="6233161" cy="2462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Focus on regional exchanges of experience.</a:t>
            </a:r>
          </a:p>
        </p:txBody>
      </p:sp>
      <p:sp>
        <p:nvSpPr>
          <p:cNvPr id="11267" name="Slide Number Placeholder 3">
            <a:extLst>
              <a:ext uri="{FF2B5EF4-FFF2-40B4-BE49-F238E27FC236}">
                <a16:creationId xmlns:a16="http://schemas.microsoft.com/office/drawing/2014/main" id="{F948DD9C-ED08-01F2-CA24-8FF285EA93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ea typeface="MS PGothic" panose="020B0600070205080204" pitchFamily="34" charset="-128"/>
              </a:defRPr>
            </a:lvl1pPr>
            <a:lvl2pPr marL="777943" indent="-299209">
              <a:defRPr sz="1700">
                <a:solidFill>
                  <a:schemeClr val="tx1"/>
                </a:solidFill>
                <a:latin typeface="Arial" panose="020B0604020202020204" pitchFamily="34" charset="0"/>
                <a:ea typeface="MS PGothic" panose="020B0600070205080204" pitchFamily="34" charset="-128"/>
              </a:defRPr>
            </a:lvl2pPr>
            <a:lvl3pPr marL="1196835" indent="-239367">
              <a:defRPr sz="1700">
                <a:solidFill>
                  <a:schemeClr val="tx1"/>
                </a:solidFill>
                <a:latin typeface="Arial" panose="020B0604020202020204" pitchFamily="34" charset="0"/>
                <a:ea typeface="MS PGothic" panose="020B0600070205080204" pitchFamily="34" charset="-128"/>
              </a:defRPr>
            </a:lvl3pPr>
            <a:lvl4pPr marL="1675569" indent="-239367">
              <a:defRPr sz="1700">
                <a:solidFill>
                  <a:schemeClr val="tx1"/>
                </a:solidFill>
                <a:latin typeface="Arial" panose="020B0604020202020204" pitchFamily="34" charset="0"/>
                <a:ea typeface="MS PGothic" panose="020B0600070205080204" pitchFamily="34" charset="-128"/>
              </a:defRPr>
            </a:lvl4pPr>
            <a:lvl5pPr marL="2154304" indent="-239367">
              <a:defRPr sz="1700">
                <a:solidFill>
                  <a:schemeClr val="tx1"/>
                </a:solidFill>
                <a:latin typeface="Arial" panose="020B0604020202020204" pitchFamily="34" charset="0"/>
                <a:ea typeface="MS PGothic" panose="020B0600070205080204" pitchFamily="34" charset="-128"/>
              </a:defRPr>
            </a:lvl5pPr>
            <a:lvl6pPr marL="2633038"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6pPr>
            <a:lvl7pPr marL="3111772"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7pPr>
            <a:lvl8pPr marL="3590506"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8pPr>
            <a:lvl9pPr marL="4069240" indent="-239367" eaLnBrk="0" fontAlgn="base" hangingPunct="0">
              <a:spcBef>
                <a:spcPct val="0"/>
              </a:spcBef>
              <a:spcAft>
                <a:spcPct val="0"/>
              </a:spcAft>
              <a:defRPr sz="1700">
                <a:solidFill>
                  <a:schemeClr val="tx1"/>
                </a:solidFill>
                <a:latin typeface="Arial" panose="020B0604020202020204" pitchFamily="34" charset="0"/>
                <a:ea typeface="MS PGothic" panose="020B0600070205080204" pitchFamily="34" charset="-128"/>
              </a:defRPr>
            </a:lvl9pPr>
          </a:lstStyle>
          <a:p>
            <a:pPr defTabSz="957468">
              <a:defRPr/>
            </a:pPr>
            <a:fld id="{B94FC6DD-7125-5F40-909A-DFD6A8D4B6CA}" type="slidenum">
              <a:rPr lang="de-DE" altLang="en-US" sz="1300">
                <a:solidFill>
                  <a:srgbClr val="000000"/>
                </a:solidFill>
              </a:rPr>
              <a:pPr defTabSz="957468">
                <a:defRPr/>
              </a:pPr>
              <a:t>8</a:t>
            </a:fld>
            <a:endParaRPr lang="de-DE" altLang="en-US" sz="1300">
              <a:solidFill>
                <a:srgbClr val="000000"/>
              </a:solidFill>
            </a:endParaRPr>
          </a:p>
        </p:txBody>
      </p:sp>
    </p:spTree>
    <p:extLst>
      <p:ext uri="{BB962C8B-B14F-4D97-AF65-F5344CB8AC3E}">
        <p14:creationId xmlns:p14="http://schemas.microsoft.com/office/powerpoint/2010/main" val="9404057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1.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4.xml"/><Relationship Id="rId7" Type="http://schemas.openxmlformats.org/officeDocument/2006/relationships/slideMaster" Target="../slideMasters/slideMaster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oleObject" Target="../embeddings/oleObject6.bin"/><Relationship Id="rId5" Type="http://schemas.openxmlformats.org/officeDocument/2006/relationships/tags" Target="../tags/tag46.xml"/><Relationship Id="rId10" Type="http://schemas.openxmlformats.org/officeDocument/2006/relationships/image" Target="../media/image2.jpeg"/><Relationship Id="rId4" Type="http://schemas.openxmlformats.org/officeDocument/2006/relationships/tags" Target="../tags/tag45.xml"/><Relationship Id="rId9"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tags" Target="../tags/tag50.xml"/><Relationship Id="rId7" Type="http://schemas.openxmlformats.org/officeDocument/2006/relationships/slideMaster" Target="../slideMasters/slideMaster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oleObject" Target="../embeddings/oleObject7.bin"/><Relationship Id="rId5" Type="http://schemas.openxmlformats.org/officeDocument/2006/relationships/tags" Target="../tags/tag52.xml"/><Relationship Id="rId10" Type="http://schemas.openxmlformats.org/officeDocument/2006/relationships/image" Target="../media/image2.jpeg"/><Relationship Id="rId4" Type="http://schemas.openxmlformats.org/officeDocument/2006/relationships/tags" Target="../tags/tag51.xml"/><Relationship Id="rId9"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56.xml"/><Relationship Id="rId7" Type="http://schemas.openxmlformats.org/officeDocument/2006/relationships/image" Target="../media/image1.emf"/><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oleObject" Target="../embeddings/oleObject11.bin"/><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60.xml"/><Relationship Id="rId7" Type="http://schemas.openxmlformats.org/officeDocument/2006/relationships/image" Target="../media/image1.emf"/><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oleObject" Target="../embeddings/oleObject12.bin"/><Relationship Id="rId5" Type="http://schemas.openxmlformats.org/officeDocument/2006/relationships/slideMaster" Target="../slideMasters/slideMaster2.xml"/><Relationship Id="rId4" Type="http://schemas.openxmlformats.org/officeDocument/2006/relationships/tags" Target="../tags/tag6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74.xml"/><Relationship Id="rId7" Type="http://schemas.openxmlformats.org/officeDocument/2006/relationships/slideMaster" Target="../slideMasters/slideMaster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oleObject" Target="../embeddings/oleObject6.bin"/><Relationship Id="rId5" Type="http://schemas.openxmlformats.org/officeDocument/2006/relationships/tags" Target="../tags/tag76.xml"/><Relationship Id="rId10" Type="http://schemas.openxmlformats.org/officeDocument/2006/relationships/image" Target="../media/image2.jpeg"/><Relationship Id="rId4" Type="http://schemas.openxmlformats.org/officeDocument/2006/relationships/tags" Target="../tags/tag75.xml"/><Relationship Id="rId9"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80.xml"/><Relationship Id="rId7" Type="http://schemas.openxmlformats.org/officeDocument/2006/relationships/slideMaster" Target="../slideMasters/slideMaster4.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oleObject" Target="../embeddings/oleObject7.bin"/><Relationship Id="rId5" Type="http://schemas.openxmlformats.org/officeDocument/2006/relationships/tags" Target="../tags/tag82.xml"/><Relationship Id="rId10" Type="http://schemas.openxmlformats.org/officeDocument/2006/relationships/image" Target="../media/image2.jpeg"/><Relationship Id="rId4" Type="http://schemas.openxmlformats.org/officeDocument/2006/relationships/tags" Target="../tags/tag81.xml"/><Relationship Id="rId9"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86.xml"/><Relationship Id="rId7" Type="http://schemas.openxmlformats.org/officeDocument/2006/relationships/image" Target="../media/image1.emf"/><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oleObject" Target="../embeddings/oleObject8.bin"/><Relationship Id="rId5" Type="http://schemas.openxmlformats.org/officeDocument/2006/relationships/slideMaster" Target="../slideMasters/slideMaster4.xml"/><Relationship Id="rId4" Type="http://schemas.openxmlformats.org/officeDocument/2006/relationships/tags" Target="../tags/tag87.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90.xml"/><Relationship Id="rId7" Type="http://schemas.openxmlformats.org/officeDocument/2006/relationships/image" Target="../media/image1.emf"/><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oleObject" Target="../embeddings/oleObject5.bin"/><Relationship Id="rId5" Type="http://schemas.openxmlformats.org/officeDocument/2006/relationships/slideMaster" Target="../slideMasters/slideMaster4.xml"/><Relationship Id="rId4" Type="http://schemas.openxmlformats.org/officeDocument/2006/relationships/tags" Target="../tags/tag9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14.xml"/><Relationship Id="rId7"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oleObject" Target="../embeddings/oleObject6.bin"/><Relationship Id="rId5" Type="http://schemas.openxmlformats.org/officeDocument/2006/relationships/tags" Target="../tags/tag16.xml"/><Relationship Id="rId10" Type="http://schemas.openxmlformats.org/officeDocument/2006/relationships/image" Target="../media/image2.jpeg"/><Relationship Id="rId4" Type="http://schemas.openxmlformats.org/officeDocument/2006/relationships/tags" Target="../tags/tag15.xml"/><Relationship Id="rId9"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20.xml"/><Relationship Id="rId7"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oleObject" Target="../embeddings/oleObject7.bin"/><Relationship Id="rId5" Type="http://schemas.openxmlformats.org/officeDocument/2006/relationships/tags" Target="../tags/tag22.xml"/><Relationship Id="rId10" Type="http://schemas.openxmlformats.org/officeDocument/2006/relationships/image" Target="../media/image2.jpeg"/><Relationship Id="rId4" Type="http://schemas.openxmlformats.org/officeDocument/2006/relationships/tags" Target="../tags/tag21.xml"/><Relationship Id="rId9"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26.xml"/><Relationship Id="rId7" Type="http://schemas.openxmlformats.org/officeDocument/2006/relationships/image" Target="../media/image1.emf"/><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oleObject" Target="../embeddings/oleObject8.bin"/><Relationship Id="rId5" Type="http://schemas.openxmlformats.org/officeDocument/2006/relationships/slideMaster" Target="../slideMasters/slideMaster1.xml"/><Relationship Id="rId4" Type="http://schemas.openxmlformats.org/officeDocument/2006/relationships/tags" Target="../tags/tag27.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30.xml"/><Relationship Id="rId7" Type="http://schemas.openxmlformats.org/officeDocument/2006/relationships/image" Target="../media/image1.emf"/><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oleObject" Target="../embeddings/oleObject5.bin"/><Relationship Id="rId5" Type="http://schemas.openxmlformats.org/officeDocument/2006/relationships/slideMaster" Target="../slideMasters/slideMaster1.xml"/><Relationship Id="rId4" Type="http://schemas.openxmlformats.org/officeDocument/2006/relationships/tags" Target="../tags/tag3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1.emf"/><Relationship Id="rId4" Type="http://schemas.openxmlformats.org/officeDocument/2006/relationships/oleObject" Target="../embeddings/oleObject4.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vigator - titl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6625A46-9D42-4A67-BA91-A0FF126E0545}"/>
              </a:ext>
            </a:extLst>
          </p:cNvPr>
          <p:cNvGraphicFramePr>
            <a:graphicFrameLocks noChangeAspect="1"/>
          </p:cNvGraphicFramePr>
          <p:nvPr userDrawn="1">
            <p:custDataLst>
              <p:tags r:id="rId1"/>
            </p:custDataLst>
            <p:extLst>
              <p:ext uri="{D42A27DB-BD31-4B8C-83A1-F6EECF244321}">
                <p14:modId xmlns:p14="http://schemas.microsoft.com/office/powerpoint/2010/main" val="846389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5" name="Object 4" hidden="1">
                        <a:extLst>
                          <a:ext uri="{FF2B5EF4-FFF2-40B4-BE49-F238E27FC236}">
                            <a16:creationId xmlns:a16="http://schemas.microsoft.com/office/drawing/2014/main" id="{86625A46-9D42-4A67-BA91-A0FF126E054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9E1DC3-9815-4573-ADAE-551C265F60F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4000" b="1" i="0" baseline="0">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1D578F0B-8A25-40C5-8D55-1D24C124C1F6}"/>
              </a:ext>
            </a:extLst>
          </p:cNvPr>
          <p:cNvSpPr>
            <a:spLocks noGrp="1"/>
          </p:cNvSpPr>
          <p:nvPr>
            <p:ph type="title"/>
          </p:nvPr>
        </p:nvSpPr>
        <p:spPr>
          <a:xfrm>
            <a:off x="825560" y="2832969"/>
            <a:ext cx="10307637" cy="1300162"/>
          </a:xfrm>
          <a:prstGeom prst="rect">
            <a:avLst/>
          </a:prstGeom>
        </p:spPr>
        <p:txBody>
          <a:bodyPr anchor="ctr"/>
          <a:lstStyle>
            <a:lvl1pPr algn="ctr">
              <a:defRPr sz="4000"/>
            </a:lvl1pPr>
          </a:lstStyle>
          <a:p>
            <a:r>
              <a:rPr lang="en-US"/>
              <a:t>Click to edit Master title style</a:t>
            </a:r>
          </a:p>
        </p:txBody>
      </p:sp>
      <p:sp>
        <p:nvSpPr>
          <p:cNvPr id="3" name="Slide Number Placeholder 2">
            <a:extLst>
              <a:ext uri="{FF2B5EF4-FFF2-40B4-BE49-F238E27FC236}">
                <a16:creationId xmlns:a16="http://schemas.microsoft.com/office/drawing/2014/main" id="{A7A64FE2-EAB7-4841-8789-8E5E47607328}"/>
              </a:ext>
            </a:extLst>
          </p:cNvPr>
          <p:cNvSpPr>
            <a:spLocks noGrp="1"/>
          </p:cNvSpPr>
          <p:nvPr>
            <p:ph type="sldNum" sz="quarter" idx="10"/>
          </p:nvPr>
        </p:nvSpPr>
        <p:spPr/>
        <p:txBody>
          <a:bodyPr/>
          <a:lstStyle/>
          <a:p>
            <a:pPr>
              <a:defRPr/>
            </a:pPr>
            <a:fld id="{AB254590-70D9-4AB2-B796-96BD32AD8529}" type="slidenum">
              <a:rPr lang="en-US" altLang="en-US" smtClean="0"/>
              <a:pPr>
                <a:defRPr/>
              </a:pPr>
              <a:t>‹#›</a:t>
            </a:fld>
            <a:r>
              <a:rPr lang="en-US" altLang="en-US"/>
              <a:t> </a:t>
            </a:r>
          </a:p>
        </p:txBody>
      </p:sp>
      <p:sp>
        <p:nvSpPr>
          <p:cNvPr id="7" name="Rectangle 6">
            <a:extLst>
              <a:ext uri="{FF2B5EF4-FFF2-40B4-BE49-F238E27FC236}">
                <a16:creationId xmlns:a16="http://schemas.microsoft.com/office/drawing/2014/main" id="{57EE0038-CBAD-4199-AB40-A5DDD4BA57CE}"/>
              </a:ext>
            </a:extLst>
          </p:cNvPr>
          <p:cNvSpPr/>
          <p:nvPr userDrawn="1"/>
        </p:nvSpPr>
        <p:spPr>
          <a:xfrm>
            <a:off x="0" y="6176513"/>
            <a:ext cx="11949113" cy="54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581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avigator - Title Only">
    <p:spTree>
      <p:nvGrpSpPr>
        <p:cNvPr id="1" name=""/>
        <p:cNvGrpSpPr/>
        <p:nvPr/>
      </p:nvGrpSpPr>
      <p:grpSpPr>
        <a:xfrm>
          <a:off x="0" y="0"/>
          <a:ext cx="0" cy="0"/>
          <a:chOff x="0" y="0"/>
          <a:chExt cx="0" cy="0"/>
        </a:xfrm>
      </p:grpSpPr>
      <p:graphicFrame>
        <p:nvGraphicFramePr>
          <p:cNvPr id="3" name="Object 17" hidden="1">
            <a:extLst>
              <a:ext uri="{FF2B5EF4-FFF2-40B4-BE49-F238E27FC236}">
                <a16:creationId xmlns:a16="http://schemas.microsoft.com/office/drawing/2014/main" id="{4D798381-0C64-43D4-91EB-C4500761B0EA}"/>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ct 17" hidden="1">
                        <a:extLst>
                          <a:ext uri="{FF2B5EF4-FFF2-40B4-BE49-F238E27FC236}">
                            <a16:creationId xmlns:a16="http://schemas.microsoft.com/office/drawing/2014/main" id="{4D798381-0C64-43D4-91EB-C4500761B0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7252C5FA-3106-46E0-95EC-F37525337C1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2" name="Title 1"/>
          <p:cNvSpPr>
            <a:spLocks noGrp="1"/>
          </p:cNvSpPr>
          <p:nvPr>
            <p:ph type="title"/>
          </p:nvPr>
        </p:nvSpPr>
        <p:spPr>
          <a:xfrm>
            <a:off x="63505" y="244488"/>
            <a:ext cx="8603501" cy="634401"/>
          </a:xfrm>
          <a:prstGeom prst="rect">
            <a:avLst/>
          </a:prstGeom>
        </p:spPr>
        <p:txBody>
          <a:bodyPr anchor="ctr"/>
          <a:lstStyle/>
          <a:p>
            <a:r>
              <a:rPr lang="en-US"/>
              <a:t>Click to edit Master title style</a:t>
            </a:r>
          </a:p>
        </p:txBody>
      </p:sp>
      <p:sp>
        <p:nvSpPr>
          <p:cNvPr id="5" name="Rectangle 280">
            <a:extLst>
              <a:ext uri="{FF2B5EF4-FFF2-40B4-BE49-F238E27FC236}">
                <a16:creationId xmlns:a16="http://schemas.microsoft.com/office/drawing/2014/main" id="{C6B2C6BE-A6E3-4728-B405-0339002FB281}"/>
              </a:ext>
            </a:extLst>
          </p:cNvPr>
          <p:cNvSpPr>
            <a:spLocks noGrp="1" noChangeArrowheads="1"/>
          </p:cNvSpPr>
          <p:nvPr>
            <p:ph type="sldNum" sz="quarter" idx="10"/>
          </p:nvPr>
        </p:nvSpPr>
        <p:spPr/>
        <p:txBody>
          <a:bodyPr/>
          <a:lstStyle>
            <a:lvl1pPr>
              <a:defRPr/>
            </a:lvl1pPr>
          </a:lstStyle>
          <a:p>
            <a:pPr>
              <a:defRPr/>
            </a:pPr>
            <a:fld id="{436A2E07-87FA-49F8-A9C4-923DC082CE9D}" type="slidenum">
              <a:rPr lang="en-US" altLang="en-US"/>
              <a:pPr>
                <a:defRPr/>
              </a:pPr>
              <a:t>‹#›</a:t>
            </a:fld>
            <a:r>
              <a:rPr lang="en-US" altLang="en-US"/>
              <a:t> </a:t>
            </a:r>
          </a:p>
        </p:txBody>
      </p:sp>
    </p:spTree>
    <p:extLst>
      <p:ext uri="{BB962C8B-B14F-4D97-AF65-F5344CB8AC3E}">
        <p14:creationId xmlns:p14="http://schemas.microsoft.com/office/powerpoint/2010/main" val="3063135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Navigator - Comparison">
    <p:spTree>
      <p:nvGrpSpPr>
        <p:cNvPr id="1" name=""/>
        <p:cNvGrpSpPr/>
        <p:nvPr/>
      </p:nvGrpSpPr>
      <p:grpSpPr>
        <a:xfrm>
          <a:off x="0" y="0"/>
          <a:ext cx="0" cy="0"/>
          <a:chOff x="0" y="0"/>
          <a:chExt cx="0" cy="0"/>
        </a:xfrm>
      </p:grpSpPr>
      <p:graphicFrame>
        <p:nvGraphicFramePr>
          <p:cNvPr id="7" name="Object 2" hidden="1">
            <a:extLst>
              <a:ext uri="{FF2B5EF4-FFF2-40B4-BE49-F238E27FC236}">
                <a16:creationId xmlns:a16="http://schemas.microsoft.com/office/drawing/2014/main" id="{61C52CE9-00ED-4F02-AAB9-333DEB85257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7" name="Object 2" hidden="1">
                        <a:extLst>
                          <a:ext uri="{FF2B5EF4-FFF2-40B4-BE49-F238E27FC236}">
                            <a16:creationId xmlns:a16="http://schemas.microsoft.com/office/drawing/2014/main" id="{61C52CE9-00ED-4F02-AAB9-333DEB8525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hidden="1">
            <a:extLst>
              <a:ext uri="{FF2B5EF4-FFF2-40B4-BE49-F238E27FC236}">
                <a16:creationId xmlns:a16="http://schemas.microsoft.com/office/drawing/2014/main" id="{D8EF7553-4084-4BE1-9BD4-5C68BE78880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10" name="SlideBottomBar">
            <a:extLst>
              <a:ext uri="{FF2B5EF4-FFF2-40B4-BE49-F238E27FC236}">
                <a16:creationId xmlns:a16="http://schemas.microsoft.com/office/drawing/2014/main" id="{308235AA-2686-4443-8B99-99173EC54899}"/>
              </a:ext>
            </a:extLst>
          </p:cNvPr>
          <p:cNvSpPr>
            <a:spLocks noChangeArrowheads="1"/>
          </p:cNvSpPr>
          <p:nvPr/>
        </p:nvSpPr>
        <p:spPr bwMode="auto">
          <a:xfrm>
            <a:off x="0" y="6435725"/>
            <a:ext cx="11949113" cy="287338"/>
          </a:xfrm>
          <a:prstGeom prst="rect">
            <a:avLst/>
          </a:prstGeom>
          <a:solidFill>
            <a:schemeClr val="accent1"/>
          </a:solidFill>
          <a:ln>
            <a:noFill/>
          </a:ln>
        </p:spPr>
        <p:txBody>
          <a:bodyPr wrap="none" anchor="ct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endParaRPr lang="en-US" altLang="en-US" sz="1600"/>
          </a:p>
        </p:txBody>
      </p:sp>
      <p:sp>
        <p:nvSpPr>
          <p:cNvPr id="11" name="SlideLogoText">
            <a:extLst>
              <a:ext uri="{FF2B5EF4-FFF2-40B4-BE49-F238E27FC236}">
                <a16:creationId xmlns:a16="http://schemas.microsoft.com/office/drawing/2014/main" id="{360BEE42-C868-4622-8AD3-6FFBA7AFFC2C}"/>
              </a:ext>
            </a:extLst>
          </p:cNvPr>
          <p:cNvSpPr>
            <a:spLocks noChangeArrowheads="1"/>
          </p:cNvSpPr>
          <p:nvPr>
            <p:custDataLst>
              <p:tags r:id="rId3"/>
            </p:custDataLst>
          </p:nvPr>
        </p:nvSpPr>
        <p:spPr bwMode="auto">
          <a:xfrm>
            <a:off x="9936163" y="6502400"/>
            <a:ext cx="14414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a:solidFill>
                  <a:schemeClr val="bg1"/>
                </a:solidFill>
              </a:rPr>
              <a:t>IRENA Project Navigator </a:t>
            </a:r>
          </a:p>
        </p:txBody>
      </p:sp>
      <p:sp>
        <p:nvSpPr>
          <p:cNvPr id="12" name="McK 1. On-page tracker" hidden="1">
            <a:extLst>
              <a:ext uri="{FF2B5EF4-FFF2-40B4-BE49-F238E27FC236}">
                <a16:creationId xmlns:a16="http://schemas.microsoft.com/office/drawing/2014/main" id="{C82D48A0-E295-4582-9124-477BF755DD4E}"/>
              </a:ext>
            </a:extLst>
          </p:cNvPr>
          <p:cNvSpPr>
            <a:spLocks noChangeArrowheads="1"/>
          </p:cNvSpPr>
          <p:nvPr/>
        </p:nvSpPr>
        <p:spPr bwMode="auto">
          <a:xfrm>
            <a:off x="158750" y="26988"/>
            <a:ext cx="858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TRACKER</a:t>
            </a:r>
          </a:p>
        </p:txBody>
      </p:sp>
      <p:sp>
        <p:nvSpPr>
          <p:cNvPr id="13" name="McK 3. Unit of measure" hidden="1">
            <a:extLst>
              <a:ext uri="{FF2B5EF4-FFF2-40B4-BE49-F238E27FC236}">
                <a16:creationId xmlns:a16="http://schemas.microsoft.com/office/drawing/2014/main" id="{6A8760DC-515F-4F00-9EB8-45C9C55114E7}"/>
              </a:ext>
            </a:extLst>
          </p:cNvPr>
          <p:cNvSpPr txBox="1">
            <a:spLocks noChangeArrowheads="1"/>
          </p:cNvSpPr>
          <p:nvPr/>
        </p:nvSpPr>
        <p:spPr bwMode="auto">
          <a:xfrm>
            <a:off x="158750" y="531813"/>
            <a:ext cx="48752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Unit of measure</a:t>
            </a:r>
          </a:p>
        </p:txBody>
      </p:sp>
      <p:grpSp>
        <p:nvGrpSpPr>
          <p:cNvPr id="14" name="McK Slide Elements">
            <a:extLst>
              <a:ext uri="{FF2B5EF4-FFF2-40B4-BE49-F238E27FC236}">
                <a16:creationId xmlns:a16="http://schemas.microsoft.com/office/drawing/2014/main" id="{C1E904BF-9D21-4578-A5CC-2BEC0D1F5239}"/>
              </a:ext>
            </a:extLst>
          </p:cNvPr>
          <p:cNvGrpSpPr>
            <a:grpSpLocks/>
          </p:cNvGrpSpPr>
          <p:nvPr userDrawn="1"/>
        </p:nvGrpSpPr>
        <p:grpSpPr bwMode="auto">
          <a:xfrm>
            <a:off x="158750" y="6080125"/>
            <a:ext cx="11398250" cy="508000"/>
            <a:chOff x="75" y="3830"/>
            <a:chExt cx="5385" cy="320"/>
          </a:xfrm>
        </p:grpSpPr>
        <p:sp>
          <p:nvSpPr>
            <p:cNvPr id="15" name="McK 4. Footnote" hidden="1">
              <a:extLst>
                <a:ext uri="{FF2B5EF4-FFF2-40B4-BE49-F238E27FC236}">
                  <a16:creationId xmlns:a16="http://schemas.microsoft.com/office/drawing/2014/main" id="{991E001E-86ED-4018-B65F-84DADE9E1326}"/>
                </a:ext>
              </a:extLst>
            </p:cNvPr>
            <p:cNvSpPr txBox="1">
              <a:spLocks noChangeArrowheads="1"/>
            </p:cNvSpPr>
            <p:nvPr userDrawn="1"/>
          </p:nvSpPr>
          <p:spPr bwMode="auto">
            <a:xfrm>
              <a:off x="75" y="3830"/>
              <a:ext cx="53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104775" indent="-104775"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a:t>1 Footnote</a:t>
              </a:r>
            </a:p>
          </p:txBody>
        </p:sp>
        <p:sp>
          <p:nvSpPr>
            <p:cNvPr id="16" name="McK 5. Source" hidden="1">
              <a:extLst>
                <a:ext uri="{FF2B5EF4-FFF2-40B4-BE49-F238E27FC236}">
                  <a16:creationId xmlns:a16="http://schemas.microsoft.com/office/drawing/2014/main" id="{8ABF166E-FC4D-423A-AEE0-343BED7557DE}"/>
                </a:ext>
              </a:extLst>
            </p:cNvPr>
            <p:cNvSpPr>
              <a:spLocks noChangeArrowheads="1"/>
            </p:cNvSpPr>
            <p:nvPr userDrawn="1"/>
          </p:nvSpPr>
          <p:spPr bwMode="auto">
            <a:xfrm>
              <a:off x="75" y="4054"/>
              <a:ext cx="43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000">
                  <a:solidFill>
                    <a:schemeClr val="tx1"/>
                  </a:solidFill>
                  <a:latin typeface="Arial" panose="020B0604020202020204" pitchFamily="34" charset="0"/>
                </a:defRPr>
              </a:lvl1pPr>
              <a:lvl2pPr marL="742950" indent="-285750" defTabSz="895350">
                <a:tabLst>
                  <a:tab pos="612775" algn="l"/>
                </a:tabLst>
                <a:defRPr sz="1000">
                  <a:solidFill>
                    <a:schemeClr val="tx1"/>
                  </a:solidFill>
                  <a:latin typeface="Arial" panose="020B0604020202020204" pitchFamily="34" charset="0"/>
                </a:defRPr>
              </a:lvl2pPr>
              <a:lvl3pPr marL="1143000" indent="-228600" defTabSz="895350">
                <a:tabLst>
                  <a:tab pos="612775" algn="l"/>
                </a:tabLst>
                <a:defRPr sz="1000">
                  <a:solidFill>
                    <a:schemeClr val="tx1"/>
                  </a:solidFill>
                  <a:latin typeface="Arial" panose="020B0604020202020204" pitchFamily="34" charset="0"/>
                </a:defRPr>
              </a:lvl3pPr>
              <a:lvl4pPr marL="1600200" indent="-228600" defTabSz="895350">
                <a:tabLst>
                  <a:tab pos="612775" algn="l"/>
                </a:tabLst>
                <a:defRPr sz="1000">
                  <a:solidFill>
                    <a:schemeClr val="tx1"/>
                  </a:solidFill>
                  <a:latin typeface="Arial" panose="020B0604020202020204" pitchFamily="34" charset="0"/>
                </a:defRPr>
              </a:lvl4pPr>
              <a:lvl5pPr marL="2057400" indent="-228600" defTabSz="895350">
                <a:tabLst>
                  <a:tab pos="612775" algn="l"/>
                </a:tabLst>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9pPr>
            </a:lstStyle>
            <a:p>
              <a:pPr eaLnBrk="1" hangingPunct="1">
                <a:defRPr/>
              </a:pPr>
              <a:r>
                <a:rPr lang="en-US" altLang="en-US">
                  <a:solidFill>
                    <a:srgbClr val="000000"/>
                  </a:solidFill>
                </a:rPr>
                <a:t>SOURCE: Source</a:t>
              </a:r>
            </a:p>
          </p:txBody>
        </p:sp>
      </p:grpSp>
      <p:grpSp>
        <p:nvGrpSpPr>
          <p:cNvPr id="17" name="ACET" hidden="1">
            <a:extLst>
              <a:ext uri="{FF2B5EF4-FFF2-40B4-BE49-F238E27FC236}">
                <a16:creationId xmlns:a16="http://schemas.microsoft.com/office/drawing/2014/main" id="{1BFCD697-F04C-4687-ABCA-C6E88D715414}"/>
              </a:ext>
            </a:extLst>
          </p:cNvPr>
          <p:cNvGrpSpPr>
            <a:grpSpLocks/>
          </p:cNvGrpSpPr>
          <p:nvPr/>
        </p:nvGrpSpPr>
        <p:grpSpPr bwMode="auto">
          <a:xfrm>
            <a:off x="1936750" y="1127125"/>
            <a:ext cx="5686425" cy="508000"/>
            <a:chOff x="915" y="710"/>
            <a:chExt cx="2686" cy="320"/>
          </a:xfrm>
        </p:grpSpPr>
        <p:cxnSp>
          <p:nvCxnSpPr>
            <p:cNvPr id="18" name="AutoShape 249" hidden="1">
              <a:extLst>
                <a:ext uri="{FF2B5EF4-FFF2-40B4-BE49-F238E27FC236}">
                  <a16:creationId xmlns:a16="http://schemas.microsoft.com/office/drawing/2014/main" id="{89854135-1A84-4ADB-A700-88D6FE817CC8}"/>
                </a:ext>
              </a:extLst>
            </p:cNvPr>
            <p:cNvCxnSpPr>
              <a:cxnSpLocks noChangeShapeType="1"/>
              <a:stCxn id="1037" idx="4"/>
              <a:endCxn id="1037" idx="6"/>
            </p:cNvCxnSpPr>
            <p:nvPr/>
          </p:nvCxnSpPr>
          <p:spPr bwMode="auto">
            <a:xfrm>
              <a:off x="915" y="1030"/>
              <a:ext cx="268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9" name="AutoShape 250" hidden="1">
              <a:extLst>
                <a:ext uri="{FF2B5EF4-FFF2-40B4-BE49-F238E27FC236}">
                  <a16:creationId xmlns:a16="http://schemas.microsoft.com/office/drawing/2014/main" id="{1665262A-8677-4411-A2B7-3AF78EC7857A}"/>
                </a:ext>
              </a:extLst>
            </p:cNvPr>
            <p:cNvSpPr>
              <a:spLocks noChangeArrowheads="1"/>
            </p:cNvSpPr>
            <p:nvPr/>
          </p:nvSpPr>
          <p:spPr bwMode="auto">
            <a:xfrm>
              <a:off x="915" y="710"/>
              <a:ext cx="2686" cy="320"/>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18288" anchor="b">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600" b="1"/>
                <a:t>Title</a:t>
              </a:r>
            </a:p>
            <a:p>
              <a:pPr eaLnBrk="1" hangingPunct="1">
                <a:defRPr/>
              </a:pPr>
              <a:r>
                <a:rPr lang="en-US" altLang="en-US" sz="1600">
                  <a:solidFill>
                    <a:srgbClr val="808080"/>
                  </a:solidFill>
                </a:rPr>
                <a:t>Unit of measure</a:t>
              </a:r>
            </a:p>
          </p:txBody>
        </p:sp>
      </p:grpSp>
      <p:sp>
        <p:nvSpPr>
          <p:cNvPr id="20" name="SlideLogoSeparator">
            <a:extLst>
              <a:ext uri="{FF2B5EF4-FFF2-40B4-BE49-F238E27FC236}">
                <a16:creationId xmlns:a16="http://schemas.microsoft.com/office/drawing/2014/main" id="{00B54A67-2843-4A7E-BA79-1DBC5AC4C2E6}"/>
              </a:ext>
            </a:extLst>
          </p:cNvPr>
          <p:cNvSpPr>
            <a:spLocks noChangeArrowheads="1"/>
          </p:cNvSpPr>
          <p:nvPr>
            <p:custDataLst>
              <p:tags r:id="rId4"/>
            </p:custDataLst>
          </p:nvPr>
        </p:nvSpPr>
        <p:spPr bwMode="auto">
          <a:xfrm>
            <a:off x="11425238" y="6470650"/>
            <a:ext cx="396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sz="1200">
                <a:solidFill>
                  <a:schemeClr val="bg1"/>
                </a:solidFill>
              </a:rPr>
              <a:t>|</a:t>
            </a:r>
          </a:p>
        </p:txBody>
      </p:sp>
      <p:pic>
        <p:nvPicPr>
          <p:cNvPr id="21" name="Picture 19">
            <a:extLst>
              <a:ext uri="{FF2B5EF4-FFF2-40B4-BE49-F238E27FC236}">
                <a16:creationId xmlns:a16="http://schemas.microsoft.com/office/drawing/2014/main" id="{4529C7C0-020B-4825-B0F1-95EFE09D788B}"/>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896350" y="158750"/>
            <a:ext cx="28940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BD6634AA-A5BD-4F37-878B-B76D84C340EA}"/>
              </a:ext>
            </a:extLst>
          </p:cNvPr>
          <p:cNvCxnSpPr/>
          <p:nvPr userDrawn="1"/>
        </p:nvCxnSpPr>
        <p:spPr>
          <a:xfrm>
            <a:off x="158750" y="992188"/>
            <a:ext cx="11631613"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3" name="Object 17" hidden="1">
            <a:extLst>
              <a:ext uri="{FF2B5EF4-FFF2-40B4-BE49-F238E27FC236}">
                <a16:creationId xmlns:a16="http://schemas.microsoft.com/office/drawing/2014/main" id="{D892F9ED-5D66-4F1A-A498-540A3086FB6B}"/>
              </a:ext>
            </a:extLst>
          </p:cNvPr>
          <p:cNvGraphicFramePr>
            <a:graphicFrameLocks noChangeAspect="1"/>
          </p:cNvGraphicFramePr>
          <p:nvPr userDrawn="1">
            <p:custDataLst>
              <p:tags r:id="rId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23" name="Object 17" hidden="1">
                        <a:extLst>
                          <a:ext uri="{FF2B5EF4-FFF2-40B4-BE49-F238E27FC236}">
                            <a16:creationId xmlns:a16="http://schemas.microsoft.com/office/drawing/2014/main" id="{D892F9ED-5D66-4F1A-A498-540A3086FB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Rectangle 23" hidden="1">
            <a:extLst>
              <a:ext uri="{FF2B5EF4-FFF2-40B4-BE49-F238E27FC236}">
                <a16:creationId xmlns:a16="http://schemas.microsoft.com/office/drawing/2014/main" id="{D98F852D-C875-4858-877D-0766DD5CBA5E}"/>
              </a:ext>
            </a:extLst>
          </p:cNvPr>
          <p:cNvSpPr/>
          <p:nvPr userDrawn="1">
            <p:custDataLst>
              <p:tags r:id="rId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3" name="Text Placeholder 2"/>
          <p:cNvSpPr>
            <a:spLocks noGrp="1"/>
          </p:cNvSpPr>
          <p:nvPr>
            <p:ph type="body" idx="1"/>
          </p:nvPr>
        </p:nvSpPr>
        <p:spPr>
          <a:xfrm>
            <a:off x="596927" y="1504951"/>
            <a:ext cx="5279200" cy="6270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6927" y="2132013"/>
            <a:ext cx="5279200" cy="387191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0869" y="1504951"/>
            <a:ext cx="5281318" cy="6270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70869" y="2132013"/>
            <a:ext cx="5281318" cy="387191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C0554CA-8D49-41DC-BE6B-F69F83009440}"/>
              </a:ext>
            </a:extLst>
          </p:cNvPr>
          <p:cNvSpPr>
            <a:spLocks noGrp="1"/>
          </p:cNvSpPr>
          <p:nvPr>
            <p:ph type="title"/>
          </p:nvPr>
        </p:nvSpPr>
        <p:spPr>
          <a:xfrm>
            <a:off x="63503" y="244487"/>
            <a:ext cx="8603502" cy="634402"/>
          </a:xfrm>
          <a:prstGeom prst="rect">
            <a:avLst/>
          </a:prstGeom>
        </p:spPr>
        <p:txBody>
          <a:bodyPr anchor="ctr"/>
          <a:lstStyle/>
          <a:p>
            <a:r>
              <a:rPr lang="en-US"/>
              <a:t>Click to edit Master title style</a:t>
            </a:r>
          </a:p>
        </p:txBody>
      </p:sp>
      <p:sp>
        <p:nvSpPr>
          <p:cNvPr id="25" name="Rectangle 280">
            <a:extLst>
              <a:ext uri="{FF2B5EF4-FFF2-40B4-BE49-F238E27FC236}">
                <a16:creationId xmlns:a16="http://schemas.microsoft.com/office/drawing/2014/main" id="{679DB850-1BF9-4468-8CF1-B9E341311BAE}"/>
              </a:ext>
            </a:extLst>
          </p:cNvPr>
          <p:cNvSpPr>
            <a:spLocks noGrp="1" noChangeArrowheads="1"/>
          </p:cNvSpPr>
          <p:nvPr>
            <p:ph type="sldNum" sz="quarter" idx="10"/>
          </p:nvPr>
        </p:nvSpPr>
        <p:spPr/>
        <p:txBody>
          <a:bodyPr/>
          <a:lstStyle>
            <a:lvl1pPr>
              <a:defRPr/>
            </a:lvl1pPr>
          </a:lstStyle>
          <a:p>
            <a:pPr>
              <a:defRPr/>
            </a:pPr>
            <a:fld id="{5E1613DC-2C2A-4BEA-8FC6-C4D83AE20E50}" type="slidenum">
              <a:rPr lang="en-US" altLang="en-US"/>
              <a:pPr>
                <a:defRPr/>
              </a:pPr>
              <a:t>‹#›</a:t>
            </a:fld>
            <a:r>
              <a:rPr lang="en-US" altLang="en-US"/>
              <a:t> </a:t>
            </a:r>
          </a:p>
        </p:txBody>
      </p:sp>
    </p:spTree>
    <p:extLst>
      <p:ext uri="{BB962C8B-B14F-4D97-AF65-F5344CB8AC3E}">
        <p14:creationId xmlns:p14="http://schemas.microsoft.com/office/powerpoint/2010/main" val="1048744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8FF832E0-9ED8-43DB-BAAC-4027C41B2390}"/>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2" hidden="1">
                        <a:extLst>
                          <a:ext uri="{FF2B5EF4-FFF2-40B4-BE49-F238E27FC236}">
                            <a16:creationId xmlns:a16="http://schemas.microsoft.com/office/drawing/2014/main" id="{8FF832E0-9ED8-43DB-BAAC-4027C41B23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2794BB62-D0C8-44CF-BEF1-03F1FA040470}"/>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6" name="SlideBottomBar">
            <a:extLst>
              <a:ext uri="{FF2B5EF4-FFF2-40B4-BE49-F238E27FC236}">
                <a16:creationId xmlns:a16="http://schemas.microsoft.com/office/drawing/2014/main" id="{059139CE-E7DE-4DA1-B20E-4674EBB71842}"/>
              </a:ext>
            </a:extLst>
          </p:cNvPr>
          <p:cNvSpPr>
            <a:spLocks noChangeArrowheads="1"/>
          </p:cNvSpPr>
          <p:nvPr/>
        </p:nvSpPr>
        <p:spPr bwMode="auto">
          <a:xfrm>
            <a:off x="0" y="6435725"/>
            <a:ext cx="11949113" cy="287338"/>
          </a:xfrm>
          <a:prstGeom prst="rect">
            <a:avLst/>
          </a:prstGeom>
          <a:solidFill>
            <a:schemeClr val="accent1"/>
          </a:solidFill>
          <a:ln>
            <a:noFill/>
          </a:ln>
        </p:spPr>
        <p:txBody>
          <a:bodyPr wrap="none" anchor="ct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endParaRPr lang="en-US" altLang="en-US" sz="1600"/>
          </a:p>
        </p:txBody>
      </p:sp>
      <p:sp>
        <p:nvSpPr>
          <p:cNvPr id="7" name="SlideLogoText">
            <a:extLst>
              <a:ext uri="{FF2B5EF4-FFF2-40B4-BE49-F238E27FC236}">
                <a16:creationId xmlns:a16="http://schemas.microsoft.com/office/drawing/2014/main" id="{FB43C1AF-70A7-4A12-9C7C-DF7458B8B098}"/>
              </a:ext>
            </a:extLst>
          </p:cNvPr>
          <p:cNvSpPr>
            <a:spLocks noChangeArrowheads="1"/>
          </p:cNvSpPr>
          <p:nvPr>
            <p:custDataLst>
              <p:tags r:id="rId3"/>
            </p:custDataLst>
          </p:nvPr>
        </p:nvSpPr>
        <p:spPr bwMode="auto">
          <a:xfrm>
            <a:off x="9936163" y="6502400"/>
            <a:ext cx="14414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a:solidFill>
                  <a:schemeClr val="bg1"/>
                </a:solidFill>
              </a:rPr>
              <a:t>IRENA Project Navigator </a:t>
            </a:r>
          </a:p>
        </p:txBody>
      </p:sp>
      <p:sp>
        <p:nvSpPr>
          <p:cNvPr id="8" name="McK 1. On-page tracker" hidden="1">
            <a:extLst>
              <a:ext uri="{FF2B5EF4-FFF2-40B4-BE49-F238E27FC236}">
                <a16:creationId xmlns:a16="http://schemas.microsoft.com/office/drawing/2014/main" id="{4DEEED1C-1F2F-4699-92AF-C452D044BFCD}"/>
              </a:ext>
            </a:extLst>
          </p:cNvPr>
          <p:cNvSpPr>
            <a:spLocks noChangeArrowheads="1"/>
          </p:cNvSpPr>
          <p:nvPr/>
        </p:nvSpPr>
        <p:spPr bwMode="auto">
          <a:xfrm>
            <a:off x="158750" y="26988"/>
            <a:ext cx="858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TRACKER</a:t>
            </a:r>
          </a:p>
        </p:txBody>
      </p:sp>
      <p:sp>
        <p:nvSpPr>
          <p:cNvPr id="9" name="McK 3. Unit of measure" hidden="1">
            <a:extLst>
              <a:ext uri="{FF2B5EF4-FFF2-40B4-BE49-F238E27FC236}">
                <a16:creationId xmlns:a16="http://schemas.microsoft.com/office/drawing/2014/main" id="{C79460F6-641D-42D4-B389-53355C96AC39}"/>
              </a:ext>
            </a:extLst>
          </p:cNvPr>
          <p:cNvSpPr txBox="1">
            <a:spLocks noChangeArrowheads="1"/>
          </p:cNvSpPr>
          <p:nvPr/>
        </p:nvSpPr>
        <p:spPr bwMode="auto">
          <a:xfrm>
            <a:off x="158750" y="531813"/>
            <a:ext cx="48752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Unit of measure</a:t>
            </a:r>
          </a:p>
        </p:txBody>
      </p:sp>
      <p:grpSp>
        <p:nvGrpSpPr>
          <p:cNvPr id="10" name="McK Slide Elements">
            <a:extLst>
              <a:ext uri="{FF2B5EF4-FFF2-40B4-BE49-F238E27FC236}">
                <a16:creationId xmlns:a16="http://schemas.microsoft.com/office/drawing/2014/main" id="{384C302F-8AF4-4083-8813-C73943A2ED32}"/>
              </a:ext>
            </a:extLst>
          </p:cNvPr>
          <p:cNvGrpSpPr>
            <a:grpSpLocks/>
          </p:cNvGrpSpPr>
          <p:nvPr userDrawn="1"/>
        </p:nvGrpSpPr>
        <p:grpSpPr bwMode="auto">
          <a:xfrm>
            <a:off x="158750" y="6080125"/>
            <a:ext cx="11398250" cy="508000"/>
            <a:chOff x="75" y="3830"/>
            <a:chExt cx="5385" cy="320"/>
          </a:xfrm>
        </p:grpSpPr>
        <p:sp>
          <p:nvSpPr>
            <p:cNvPr id="12" name="McK 4. Footnote" hidden="1">
              <a:extLst>
                <a:ext uri="{FF2B5EF4-FFF2-40B4-BE49-F238E27FC236}">
                  <a16:creationId xmlns:a16="http://schemas.microsoft.com/office/drawing/2014/main" id="{776F73B0-D0EF-461D-A5D1-C271D3284067}"/>
                </a:ext>
              </a:extLst>
            </p:cNvPr>
            <p:cNvSpPr txBox="1">
              <a:spLocks noChangeArrowheads="1"/>
            </p:cNvSpPr>
            <p:nvPr userDrawn="1"/>
          </p:nvSpPr>
          <p:spPr bwMode="auto">
            <a:xfrm>
              <a:off x="75" y="3830"/>
              <a:ext cx="53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104775" indent="-104775"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a:t>1 Footnote</a:t>
              </a:r>
            </a:p>
          </p:txBody>
        </p:sp>
        <p:sp>
          <p:nvSpPr>
            <p:cNvPr id="13" name="McK 5. Source" hidden="1">
              <a:extLst>
                <a:ext uri="{FF2B5EF4-FFF2-40B4-BE49-F238E27FC236}">
                  <a16:creationId xmlns:a16="http://schemas.microsoft.com/office/drawing/2014/main" id="{90A5BD72-98E2-4CC7-AD89-FB203B3F31A8}"/>
                </a:ext>
              </a:extLst>
            </p:cNvPr>
            <p:cNvSpPr>
              <a:spLocks noChangeArrowheads="1"/>
            </p:cNvSpPr>
            <p:nvPr userDrawn="1"/>
          </p:nvSpPr>
          <p:spPr bwMode="auto">
            <a:xfrm>
              <a:off x="75" y="4054"/>
              <a:ext cx="43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000">
                  <a:solidFill>
                    <a:schemeClr val="tx1"/>
                  </a:solidFill>
                  <a:latin typeface="Arial" panose="020B0604020202020204" pitchFamily="34" charset="0"/>
                </a:defRPr>
              </a:lvl1pPr>
              <a:lvl2pPr marL="742950" indent="-285750" defTabSz="895350">
                <a:tabLst>
                  <a:tab pos="612775" algn="l"/>
                </a:tabLst>
                <a:defRPr sz="1000">
                  <a:solidFill>
                    <a:schemeClr val="tx1"/>
                  </a:solidFill>
                  <a:latin typeface="Arial" panose="020B0604020202020204" pitchFamily="34" charset="0"/>
                </a:defRPr>
              </a:lvl2pPr>
              <a:lvl3pPr marL="1143000" indent="-228600" defTabSz="895350">
                <a:tabLst>
                  <a:tab pos="612775" algn="l"/>
                </a:tabLst>
                <a:defRPr sz="1000">
                  <a:solidFill>
                    <a:schemeClr val="tx1"/>
                  </a:solidFill>
                  <a:latin typeface="Arial" panose="020B0604020202020204" pitchFamily="34" charset="0"/>
                </a:defRPr>
              </a:lvl3pPr>
              <a:lvl4pPr marL="1600200" indent="-228600" defTabSz="895350">
                <a:tabLst>
                  <a:tab pos="612775" algn="l"/>
                </a:tabLst>
                <a:defRPr sz="1000">
                  <a:solidFill>
                    <a:schemeClr val="tx1"/>
                  </a:solidFill>
                  <a:latin typeface="Arial" panose="020B0604020202020204" pitchFamily="34" charset="0"/>
                </a:defRPr>
              </a:lvl4pPr>
              <a:lvl5pPr marL="2057400" indent="-228600" defTabSz="895350">
                <a:tabLst>
                  <a:tab pos="612775" algn="l"/>
                </a:tabLst>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9pPr>
            </a:lstStyle>
            <a:p>
              <a:pPr eaLnBrk="1" hangingPunct="1">
                <a:defRPr/>
              </a:pPr>
              <a:r>
                <a:rPr lang="en-US" altLang="en-US">
                  <a:solidFill>
                    <a:srgbClr val="000000"/>
                  </a:solidFill>
                </a:rPr>
                <a:t>SOURCE: Source</a:t>
              </a:r>
            </a:p>
          </p:txBody>
        </p:sp>
      </p:grpSp>
      <p:grpSp>
        <p:nvGrpSpPr>
          <p:cNvPr id="14" name="ACET" hidden="1">
            <a:extLst>
              <a:ext uri="{FF2B5EF4-FFF2-40B4-BE49-F238E27FC236}">
                <a16:creationId xmlns:a16="http://schemas.microsoft.com/office/drawing/2014/main" id="{64CA4F33-7353-4CE1-8454-472628B60F57}"/>
              </a:ext>
            </a:extLst>
          </p:cNvPr>
          <p:cNvGrpSpPr>
            <a:grpSpLocks/>
          </p:cNvGrpSpPr>
          <p:nvPr/>
        </p:nvGrpSpPr>
        <p:grpSpPr bwMode="auto">
          <a:xfrm>
            <a:off x="1936750" y="1127125"/>
            <a:ext cx="5686425" cy="508000"/>
            <a:chOff x="915" y="710"/>
            <a:chExt cx="2686" cy="320"/>
          </a:xfrm>
        </p:grpSpPr>
        <p:cxnSp>
          <p:nvCxnSpPr>
            <p:cNvPr id="15" name="AutoShape 249" hidden="1">
              <a:extLst>
                <a:ext uri="{FF2B5EF4-FFF2-40B4-BE49-F238E27FC236}">
                  <a16:creationId xmlns:a16="http://schemas.microsoft.com/office/drawing/2014/main" id="{E7E9105E-60E5-4FA8-9EF3-EECC9047D48C}"/>
                </a:ext>
              </a:extLst>
            </p:cNvPr>
            <p:cNvCxnSpPr>
              <a:cxnSpLocks noChangeShapeType="1"/>
              <a:stCxn id="1037" idx="4"/>
              <a:endCxn id="1037" idx="6"/>
            </p:cNvCxnSpPr>
            <p:nvPr/>
          </p:nvCxnSpPr>
          <p:spPr bwMode="auto">
            <a:xfrm>
              <a:off x="915" y="1030"/>
              <a:ext cx="268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6" name="AutoShape 250" hidden="1">
              <a:extLst>
                <a:ext uri="{FF2B5EF4-FFF2-40B4-BE49-F238E27FC236}">
                  <a16:creationId xmlns:a16="http://schemas.microsoft.com/office/drawing/2014/main" id="{86153D1F-674D-4718-B932-4978072E9A2C}"/>
                </a:ext>
              </a:extLst>
            </p:cNvPr>
            <p:cNvSpPr>
              <a:spLocks noChangeArrowheads="1"/>
            </p:cNvSpPr>
            <p:nvPr/>
          </p:nvSpPr>
          <p:spPr bwMode="auto">
            <a:xfrm>
              <a:off x="915" y="710"/>
              <a:ext cx="2686" cy="320"/>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18288" anchor="b">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600" b="1"/>
                <a:t>Title</a:t>
              </a:r>
            </a:p>
            <a:p>
              <a:pPr eaLnBrk="1" hangingPunct="1">
                <a:defRPr/>
              </a:pPr>
              <a:r>
                <a:rPr lang="en-US" altLang="en-US" sz="1600">
                  <a:solidFill>
                    <a:srgbClr val="808080"/>
                  </a:solidFill>
                </a:rPr>
                <a:t>Unit of measure</a:t>
              </a:r>
            </a:p>
          </p:txBody>
        </p:sp>
      </p:grpSp>
      <p:sp>
        <p:nvSpPr>
          <p:cNvPr id="17" name="SlideLogoSeparator">
            <a:extLst>
              <a:ext uri="{FF2B5EF4-FFF2-40B4-BE49-F238E27FC236}">
                <a16:creationId xmlns:a16="http://schemas.microsoft.com/office/drawing/2014/main" id="{3CD629F4-88EB-4653-99AA-5514A3AACC43}"/>
              </a:ext>
            </a:extLst>
          </p:cNvPr>
          <p:cNvSpPr>
            <a:spLocks noChangeArrowheads="1"/>
          </p:cNvSpPr>
          <p:nvPr>
            <p:custDataLst>
              <p:tags r:id="rId4"/>
            </p:custDataLst>
          </p:nvPr>
        </p:nvSpPr>
        <p:spPr bwMode="auto">
          <a:xfrm>
            <a:off x="11425238" y="6470650"/>
            <a:ext cx="396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sz="1200">
                <a:solidFill>
                  <a:schemeClr val="bg1"/>
                </a:solidFill>
              </a:rPr>
              <a:t>|</a:t>
            </a:r>
          </a:p>
        </p:txBody>
      </p:sp>
      <p:pic>
        <p:nvPicPr>
          <p:cNvPr id="18" name="Picture 19">
            <a:extLst>
              <a:ext uri="{FF2B5EF4-FFF2-40B4-BE49-F238E27FC236}">
                <a16:creationId xmlns:a16="http://schemas.microsoft.com/office/drawing/2014/main" id="{EE857D6B-B184-485E-93E5-1D687A9F7AB6}"/>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896350" y="158750"/>
            <a:ext cx="28940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6C9D71CB-D668-4E1D-9DFC-6F398AA2BD44}"/>
              </a:ext>
            </a:extLst>
          </p:cNvPr>
          <p:cNvCxnSpPr/>
          <p:nvPr userDrawn="1"/>
        </p:nvCxnSpPr>
        <p:spPr>
          <a:xfrm>
            <a:off x="158750" y="992188"/>
            <a:ext cx="11631613"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Object 17" hidden="1">
            <a:extLst>
              <a:ext uri="{FF2B5EF4-FFF2-40B4-BE49-F238E27FC236}">
                <a16:creationId xmlns:a16="http://schemas.microsoft.com/office/drawing/2014/main" id="{B0BB5CA3-6B03-4B69-87DF-1876ED925A53}"/>
              </a:ext>
            </a:extLst>
          </p:cNvPr>
          <p:cNvGraphicFramePr>
            <a:graphicFrameLocks noChangeAspect="1"/>
          </p:cNvGraphicFramePr>
          <p:nvPr userDrawn="1">
            <p:custDataLst>
              <p:tags r:id="rId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20" name="Object 17" hidden="1">
                        <a:extLst>
                          <a:ext uri="{FF2B5EF4-FFF2-40B4-BE49-F238E27FC236}">
                            <a16:creationId xmlns:a16="http://schemas.microsoft.com/office/drawing/2014/main" id="{B0BB5CA3-6B03-4B69-87DF-1876ED925A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Rectangle 20" hidden="1">
            <a:extLst>
              <a:ext uri="{FF2B5EF4-FFF2-40B4-BE49-F238E27FC236}">
                <a16:creationId xmlns:a16="http://schemas.microsoft.com/office/drawing/2014/main" id="{1230C761-6619-4C23-897F-D69C8C80CF28}"/>
              </a:ext>
            </a:extLst>
          </p:cNvPr>
          <p:cNvSpPr/>
          <p:nvPr userDrawn="1">
            <p:custDataLst>
              <p:tags r:id="rId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3" name="Text Placeholder 2"/>
          <p:cNvSpPr>
            <a:spLocks noGrp="1"/>
          </p:cNvSpPr>
          <p:nvPr>
            <p:ph type="body" idx="1"/>
          </p:nvPr>
        </p:nvSpPr>
        <p:spPr>
          <a:xfrm>
            <a:off x="944076" y="2849563"/>
            <a:ext cx="10156216" cy="1470025"/>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11" name="Title 10">
            <a:extLst>
              <a:ext uri="{FF2B5EF4-FFF2-40B4-BE49-F238E27FC236}">
                <a16:creationId xmlns:a16="http://schemas.microsoft.com/office/drawing/2014/main" id="{DF2EE728-C534-4606-AA6A-BEBB55238B85}"/>
              </a:ext>
            </a:extLst>
          </p:cNvPr>
          <p:cNvSpPr>
            <a:spLocks noGrp="1"/>
          </p:cNvSpPr>
          <p:nvPr>
            <p:ph type="title"/>
          </p:nvPr>
        </p:nvSpPr>
        <p:spPr>
          <a:xfrm>
            <a:off x="63505" y="244488"/>
            <a:ext cx="8603501" cy="634401"/>
          </a:xfrm>
          <a:prstGeom prst="rect">
            <a:avLst/>
          </a:prstGeom>
        </p:spPr>
        <p:txBody>
          <a:bodyPr anchor="ctr"/>
          <a:lstStyle/>
          <a:p>
            <a:r>
              <a:rPr lang="en-US"/>
              <a:t>Click to edit Master title style</a:t>
            </a:r>
          </a:p>
        </p:txBody>
      </p:sp>
      <p:sp>
        <p:nvSpPr>
          <p:cNvPr id="22" name="Rectangle 280">
            <a:extLst>
              <a:ext uri="{FF2B5EF4-FFF2-40B4-BE49-F238E27FC236}">
                <a16:creationId xmlns:a16="http://schemas.microsoft.com/office/drawing/2014/main" id="{6F25442D-0144-408F-BC8D-1F9B9704752F}"/>
              </a:ext>
            </a:extLst>
          </p:cNvPr>
          <p:cNvSpPr>
            <a:spLocks noGrp="1" noChangeArrowheads="1"/>
          </p:cNvSpPr>
          <p:nvPr>
            <p:ph type="sldNum" sz="quarter" idx="10"/>
          </p:nvPr>
        </p:nvSpPr>
        <p:spPr/>
        <p:txBody>
          <a:bodyPr/>
          <a:lstStyle>
            <a:lvl1pPr>
              <a:defRPr/>
            </a:lvl1pPr>
          </a:lstStyle>
          <a:p>
            <a:pPr>
              <a:defRPr/>
            </a:pPr>
            <a:fld id="{89058D76-DC5B-4890-B15B-E9F3B8FD8CBC}" type="slidenum">
              <a:rPr lang="en-US" altLang="en-US"/>
              <a:pPr>
                <a:defRPr/>
              </a:pPr>
              <a:t>‹#›</a:t>
            </a:fld>
            <a:r>
              <a:rPr lang="en-US" altLang="en-US"/>
              <a:t> </a:t>
            </a:r>
          </a:p>
        </p:txBody>
      </p:sp>
    </p:spTree>
    <p:extLst>
      <p:ext uri="{BB962C8B-B14F-4D97-AF65-F5344CB8AC3E}">
        <p14:creationId xmlns:p14="http://schemas.microsoft.com/office/powerpoint/2010/main" val="2033670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Navigator - Content with Caption">
    <p:spTree>
      <p:nvGrpSpPr>
        <p:cNvPr id="1" name=""/>
        <p:cNvGrpSpPr/>
        <p:nvPr/>
      </p:nvGrpSpPr>
      <p:grpSpPr>
        <a:xfrm>
          <a:off x="0" y="0"/>
          <a:ext cx="0" cy="0"/>
          <a:chOff x="0" y="0"/>
          <a:chExt cx="0" cy="0"/>
        </a:xfrm>
      </p:grpSpPr>
      <p:graphicFrame>
        <p:nvGraphicFramePr>
          <p:cNvPr id="5" name="Object 2" hidden="1">
            <a:extLst>
              <a:ext uri="{FF2B5EF4-FFF2-40B4-BE49-F238E27FC236}">
                <a16:creationId xmlns:a16="http://schemas.microsoft.com/office/drawing/2014/main" id="{6391BE5A-3E6C-4D9F-8A8E-AFD0FD1DFA53}"/>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5" name="Object 2" hidden="1">
                        <a:extLst>
                          <a:ext uri="{FF2B5EF4-FFF2-40B4-BE49-F238E27FC236}">
                            <a16:creationId xmlns:a16="http://schemas.microsoft.com/office/drawing/2014/main" id="{6391BE5A-3E6C-4D9F-8A8E-AFD0FD1DFA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93200364-C176-42E0-8156-7743901FB4A9}"/>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7" name="SlideBottomBar">
            <a:extLst>
              <a:ext uri="{FF2B5EF4-FFF2-40B4-BE49-F238E27FC236}">
                <a16:creationId xmlns:a16="http://schemas.microsoft.com/office/drawing/2014/main" id="{E1906F81-7BD0-46D4-947E-FDFB53E81C33}"/>
              </a:ext>
            </a:extLst>
          </p:cNvPr>
          <p:cNvSpPr>
            <a:spLocks noChangeArrowheads="1"/>
          </p:cNvSpPr>
          <p:nvPr/>
        </p:nvSpPr>
        <p:spPr bwMode="auto">
          <a:xfrm>
            <a:off x="0" y="6435725"/>
            <a:ext cx="11949113" cy="287338"/>
          </a:xfrm>
          <a:prstGeom prst="rect">
            <a:avLst/>
          </a:prstGeom>
          <a:solidFill>
            <a:schemeClr val="accent1"/>
          </a:solidFill>
          <a:ln>
            <a:noFill/>
          </a:ln>
        </p:spPr>
        <p:txBody>
          <a:bodyPr wrap="none" anchor="ct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endParaRPr lang="en-US" altLang="en-US" sz="1600"/>
          </a:p>
        </p:txBody>
      </p:sp>
      <p:sp>
        <p:nvSpPr>
          <p:cNvPr id="8" name="SlideLogoText">
            <a:extLst>
              <a:ext uri="{FF2B5EF4-FFF2-40B4-BE49-F238E27FC236}">
                <a16:creationId xmlns:a16="http://schemas.microsoft.com/office/drawing/2014/main" id="{B179CAD9-080A-4195-84A2-6CDA086AE172}"/>
              </a:ext>
            </a:extLst>
          </p:cNvPr>
          <p:cNvSpPr>
            <a:spLocks noChangeArrowheads="1"/>
          </p:cNvSpPr>
          <p:nvPr>
            <p:custDataLst>
              <p:tags r:id="rId3"/>
            </p:custDataLst>
          </p:nvPr>
        </p:nvSpPr>
        <p:spPr bwMode="auto">
          <a:xfrm>
            <a:off x="9936163" y="6502400"/>
            <a:ext cx="14414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a:solidFill>
                  <a:schemeClr val="bg1"/>
                </a:solidFill>
              </a:rPr>
              <a:t>IRENA Project Navigator </a:t>
            </a:r>
          </a:p>
        </p:txBody>
      </p:sp>
      <p:sp>
        <p:nvSpPr>
          <p:cNvPr id="9" name="McK 1. On-page tracker" hidden="1">
            <a:extLst>
              <a:ext uri="{FF2B5EF4-FFF2-40B4-BE49-F238E27FC236}">
                <a16:creationId xmlns:a16="http://schemas.microsoft.com/office/drawing/2014/main" id="{C67E27FA-C1F2-43A6-8424-E50EAB9DF793}"/>
              </a:ext>
            </a:extLst>
          </p:cNvPr>
          <p:cNvSpPr>
            <a:spLocks noChangeArrowheads="1"/>
          </p:cNvSpPr>
          <p:nvPr/>
        </p:nvSpPr>
        <p:spPr bwMode="auto">
          <a:xfrm>
            <a:off x="158750" y="26988"/>
            <a:ext cx="858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TRACKER</a:t>
            </a:r>
          </a:p>
        </p:txBody>
      </p:sp>
      <p:sp>
        <p:nvSpPr>
          <p:cNvPr id="10" name="McK 3. Unit of measure" hidden="1">
            <a:extLst>
              <a:ext uri="{FF2B5EF4-FFF2-40B4-BE49-F238E27FC236}">
                <a16:creationId xmlns:a16="http://schemas.microsoft.com/office/drawing/2014/main" id="{3B39718B-6706-4C6C-AFC9-CA0E6846AB79}"/>
              </a:ext>
            </a:extLst>
          </p:cNvPr>
          <p:cNvSpPr txBox="1">
            <a:spLocks noChangeArrowheads="1"/>
          </p:cNvSpPr>
          <p:nvPr/>
        </p:nvSpPr>
        <p:spPr bwMode="auto">
          <a:xfrm>
            <a:off x="158750" y="531813"/>
            <a:ext cx="48752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Unit of measure</a:t>
            </a:r>
          </a:p>
        </p:txBody>
      </p:sp>
      <p:grpSp>
        <p:nvGrpSpPr>
          <p:cNvPr id="11" name="McK Slide Elements">
            <a:extLst>
              <a:ext uri="{FF2B5EF4-FFF2-40B4-BE49-F238E27FC236}">
                <a16:creationId xmlns:a16="http://schemas.microsoft.com/office/drawing/2014/main" id="{B5EDE813-4F00-4081-B6EC-C4DB23A46A99}"/>
              </a:ext>
            </a:extLst>
          </p:cNvPr>
          <p:cNvGrpSpPr>
            <a:grpSpLocks/>
          </p:cNvGrpSpPr>
          <p:nvPr userDrawn="1"/>
        </p:nvGrpSpPr>
        <p:grpSpPr bwMode="auto">
          <a:xfrm>
            <a:off x="158750" y="6080125"/>
            <a:ext cx="11398250" cy="508000"/>
            <a:chOff x="75" y="3830"/>
            <a:chExt cx="5385" cy="320"/>
          </a:xfrm>
        </p:grpSpPr>
        <p:sp>
          <p:nvSpPr>
            <p:cNvPr id="12" name="McK 4. Footnote" hidden="1">
              <a:extLst>
                <a:ext uri="{FF2B5EF4-FFF2-40B4-BE49-F238E27FC236}">
                  <a16:creationId xmlns:a16="http://schemas.microsoft.com/office/drawing/2014/main" id="{DC3D9C3F-3492-4673-B8F2-B9121BABF2B0}"/>
                </a:ext>
              </a:extLst>
            </p:cNvPr>
            <p:cNvSpPr txBox="1">
              <a:spLocks noChangeArrowheads="1"/>
            </p:cNvSpPr>
            <p:nvPr userDrawn="1"/>
          </p:nvSpPr>
          <p:spPr bwMode="auto">
            <a:xfrm>
              <a:off x="75" y="3830"/>
              <a:ext cx="53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104775" indent="-104775"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a:t>1 Footnote</a:t>
              </a:r>
            </a:p>
          </p:txBody>
        </p:sp>
        <p:sp>
          <p:nvSpPr>
            <p:cNvPr id="13" name="McK 5. Source" hidden="1">
              <a:extLst>
                <a:ext uri="{FF2B5EF4-FFF2-40B4-BE49-F238E27FC236}">
                  <a16:creationId xmlns:a16="http://schemas.microsoft.com/office/drawing/2014/main" id="{2F8C7158-FA40-4598-B138-B5C9A27BC196}"/>
                </a:ext>
              </a:extLst>
            </p:cNvPr>
            <p:cNvSpPr>
              <a:spLocks noChangeArrowheads="1"/>
            </p:cNvSpPr>
            <p:nvPr userDrawn="1"/>
          </p:nvSpPr>
          <p:spPr bwMode="auto">
            <a:xfrm>
              <a:off x="75" y="4054"/>
              <a:ext cx="43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000">
                  <a:solidFill>
                    <a:schemeClr val="tx1"/>
                  </a:solidFill>
                  <a:latin typeface="Arial" panose="020B0604020202020204" pitchFamily="34" charset="0"/>
                </a:defRPr>
              </a:lvl1pPr>
              <a:lvl2pPr marL="742950" indent="-285750" defTabSz="895350">
                <a:tabLst>
                  <a:tab pos="612775" algn="l"/>
                </a:tabLst>
                <a:defRPr sz="1000">
                  <a:solidFill>
                    <a:schemeClr val="tx1"/>
                  </a:solidFill>
                  <a:latin typeface="Arial" panose="020B0604020202020204" pitchFamily="34" charset="0"/>
                </a:defRPr>
              </a:lvl2pPr>
              <a:lvl3pPr marL="1143000" indent="-228600" defTabSz="895350">
                <a:tabLst>
                  <a:tab pos="612775" algn="l"/>
                </a:tabLst>
                <a:defRPr sz="1000">
                  <a:solidFill>
                    <a:schemeClr val="tx1"/>
                  </a:solidFill>
                  <a:latin typeface="Arial" panose="020B0604020202020204" pitchFamily="34" charset="0"/>
                </a:defRPr>
              </a:lvl3pPr>
              <a:lvl4pPr marL="1600200" indent="-228600" defTabSz="895350">
                <a:tabLst>
                  <a:tab pos="612775" algn="l"/>
                </a:tabLst>
                <a:defRPr sz="1000">
                  <a:solidFill>
                    <a:schemeClr val="tx1"/>
                  </a:solidFill>
                  <a:latin typeface="Arial" panose="020B0604020202020204" pitchFamily="34" charset="0"/>
                </a:defRPr>
              </a:lvl4pPr>
              <a:lvl5pPr marL="2057400" indent="-228600" defTabSz="895350">
                <a:tabLst>
                  <a:tab pos="612775" algn="l"/>
                </a:tabLst>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9pPr>
            </a:lstStyle>
            <a:p>
              <a:pPr eaLnBrk="1" hangingPunct="1">
                <a:defRPr/>
              </a:pPr>
              <a:r>
                <a:rPr lang="en-US" altLang="en-US">
                  <a:solidFill>
                    <a:srgbClr val="000000"/>
                  </a:solidFill>
                </a:rPr>
                <a:t>SOURCE: Source</a:t>
              </a:r>
            </a:p>
          </p:txBody>
        </p:sp>
      </p:grpSp>
      <p:grpSp>
        <p:nvGrpSpPr>
          <p:cNvPr id="14" name="ACET" hidden="1">
            <a:extLst>
              <a:ext uri="{FF2B5EF4-FFF2-40B4-BE49-F238E27FC236}">
                <a16:creationId xmlns:a16="http://schemas.microsoft.com/office/drawing/2014/main" id="{A560B8FB-A8EC-4592-A95E-CEBAD18F9150}"/>
              </a:ext>
            </a:extLst>
          </p:cNvPr>
          <p:cNvGrpSpPr>
            <a:grpSpLocks/>
          </p:cNvGrpSpPr>
          <p:nvPr/>
        </p:nvGrpSpPr>
        <p:grpSpPr bwMode="auto">
          <a:xfrm>
            <a:off x="1936750" y="1127125"/>
            <a:ext cx="5686425" cy="508000"/>
            <a:chOff x="915" y="710"/>
            <a:chExt cx="2686" cy="320"/>
          </a:xfrm>
        </p:grpSpPr>
        <p:cxnSp>
          <p:nvCxnSpPr>
            <p:cNvPr id="15" name="AutoShape 249" hidden="1">
              <a:extLst>
                <a:ext uri="{FF2B5EF4-FFF2-40B4-BE49-F238E27FC236}">
                  <a16:creationId xmlns:a16="http://schemas.microsoft.com/office/drawing/2014/main" id="{B985998D-A513-486F-B69D-6AAFA34FEDAA}"/>
                </a:ext>
              </a:extLst>
            </p:cNvPr>
            <p:cNvCxnSpPr>
              <a:cxnSpLocks noChangeShapeType="1"/>
              <a:stCxn id="1037" idx="4"/>
              <a:endCxn id="1037" idx="6"/>
            </p:cNvCxnSpPr>
            <p:nvPr/>
          </p:nvCxnSpPr>
          <p:spPr bwMode="auto">
            <a:xfrm>
              <a:off x="915" y="1030"/>
              <a:ext cx="268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6" name="AutoShape 250" hidden="1">
              <a:extLst>
                <a:ext uri="{FF2B5EF4-FFF2-40B4-BE49-F238E27FC236}">
                  <a16:creationId xmlns:a16="http://schemas.microsoft.com/office/drawing/2014/main" id="{B8C3335D-DF51-4B62-9BFB-3D20F5BE253A}"/>
                </a:ext>
              </a:extLst>
            </p:cNvPr>
            <p:cNvSpPr>
              <a:spLocks noChangeArrowheads="1"/>
            </p:cNvSpPr>
            <p:nvPr/>
          </p:nvSpPr>
          <p:spPr bwMode="auto">
            <a:xfrm>
              <a:off x="915" y="710"/>
              <a:ext cx="2686" cy="320"/>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18288" anchor="b">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600" b="1"/>
                <a:t>Title</a:t>
              </a:r>
            </a:p>
            <a:p>
              <a:pPr eaLnBrk="1" hangingPunct="1">
                <a:defRPr/>
              </a:pPr>
              <a:r>
                <a:rPr lang="en-US" altLang="en-US" sz="1600">
                  <a:solidFill>
                    <a:srgbClr val="808080"/>
                  </a:solidFill>
                </a:rPr>
                <a:t>Unit of measure</a:t>
              </a:r>
            </a:p>
          </p:txBody>
        </p:sp>
      </p:grpSp>
      <p:sp>
        <p:nvSpPr>
          <p:cNvPr id="17" name="SlideLogoSeparator">
            <a:extLst>
              <a:ext uri="{FF2B5EF4-FFF2-40B4-BE49-F238E27FC236}">
                <a16:creationId xmlns:a16="http://schemas.microsoft.com/office/drawing/2014/main" id="{EC18B99F-8EBE-4EF2-9998-BD349E573398}"/>
              </a:ext>
            </a:extLst>
          </p:cNvPr>
          <p:cNvSpPr>
            <a:spLocks noChangeArrowheads="1"/>
          </p:cNvSpPr>
          <p:nvPr>
            <p:custDataLst>
              <p:tags r:id="rId4"/>
            </p:custDataLst>
          </p:nvPr>
        </p:nvSpPr>
        <p:spPr bwMode="auto">
          <a:xfrm>
            <a:off x="11425238" y="6470650"/>
            <a:ext cx="396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sz="1200">
                <a:solidFill>
                  <a:schemeClr val="bg1"/>
                </a:solidFill>
              </a:rPr>
              <a:t>|</a:t>
            </a:r>
          </a:p>
        </p:txBody>
      </p:sp>
      <p:pic>
        <p:nvPicPr>
          <p:cNvPr id="18" name="Picture 19">
            <a:extLst>
              <a:ext uri="{FF2B5EF4-FFF2-40B4-BE49-F238E27FC236}">
                <a16:creationId xmlns:a16="http://schemas.microsoft.com/office/drawing/2014/main" id="{A7AE3174-D74B-4431-AA2A-8A7F29696FB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96350" y="158750"/>
            <a:ext cx="28940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11E1E167-1C29-4AEE-BF43-972607B3E267}"/>
              </a:ext>
            </a:extLst>
          </p:cNvPr>
          <p:cNvCxnSpPr/>
          <p:nvPr userDrawn="1"/>
        </p:nvCxnSpPr>
        <p:spPr>
          <a:xfrm>
            <a:off x="158750" y="992188"/>
            <a:ext cx="11631613"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96926" y="1098749"/>
            <a:ext cx="3930825" cy="307777"/>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671691" y="1098749"/>
            <a:ext cx="6680496" cy="490517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6926" y="1406525"/>
            <a:ext cx="3930825" cy="45974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Rectangle 280">
            <a:extLst>
              <a:ext uri="{FF2B5EF4-FFF2-40B4-BE49-F238E27FC236}">
                <a16:creationId xmlns:a16="http://schemas.microsoft.com/office/drawing/2014/main" id="{2C22E2E8-D13A-46F4-BA5F-4CA1017E04B1}"/>
              </a:ext>
            </a:extLst>
          </p:cNvPr>
          <p:cNvSpPr>
            <a:spLocks noGrp="1" noChangeArrowheads="1"/>
          </p:cNvSpPr>
          <p:nvPr>
            <p:ph type="sldNum" sz="quarter" idx="10"/>
          </p:nvPr>
        </p:nvSpPr>
        <p:spPr/>
        <p:txBody>
          <a:bodyPr/>
          <a:lstStyle>
            <a:lvl1pPr>
              <a:defRPr/>
            </a:lvl1pPr>
          </a:lstStyle>
          <a:p>
            <a:pPr>
              <a:defRPr/>
            </a:pPr>
            <a:fld id="{87BA7B60-4990-4E88-BE76-BDF8E617496C}" type="slidenum">
              <a:rPr lang="en-US" altLang="en-US"/>
              <a:pPr>
                <a:defRPr/>
              </a:pPr>
              <a:t>‹#›</a:t>
            </a:fld>
            <a:r>
              <a:rPr lang="en-US" altLang="en-US"/>
              <a:t> </a:t>
            </a:r>
          </a:p>
        </p:txBody>
      </p:sp>
    </p:spTree>
    <p:extLst>
      <p:ext uri="{BB962C8B-B14F-4D97-AF65-F5344CB8AC3E}">
        <p14:creationId xmlns:p14="http://schemas.microsoft.com/office/powerpoint/2010/main" val="3914248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Navigator - Picture with Caption">
    <p:spTree>
      <p:nvGrpSpPr>
        <p:cNvPr id="1" name=""/>
        <p:cNvGrpSpPr/>
        <p:nvPr/>
      </p:nvGrpSpPr>
      <p:grpSpPr>
        <a:xfrm>
          <a:off x="0" y="0"/>
          <a:ext cx="0" cy="0"/>
          <a:chOff x="0" y="0"/>
          <a:chExt cx="0" cy="0"/>
        </a:xfrm>
      </p:grpSpPr>
      <p:graphicFrame>
        <p:nvGraphicFramePr>
          <p:cNvPr id="5" name="Object 2" hidden="1">
            <a:extLst>
              <a:ext uri="{FF2B5EF4-FFF2-40B4-BE49-F238E27FC236}">
                <a16:creationId xmlns:a16="http://schemas.microsoft.com/office/drawing/2014/main" id="{1C93FFFB-96C9-4A60-98A8-7B3D54B7F56C}"/>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5" name="Object 2" hidden="1">
                        <a:extLst>
                          <a:ext uri="{FF2B5EF4-FFF2-40B4-BE49-F238E27FC236}">
                            <a16:creationId xmlns:a16="http://schemas.microsoft.com/office/drawing/2014/main" id="{1C93FFFB-96C9-4A60-98A8-7B3D54B7F5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9D7CAACC-3E6C-47A3-8781-B6EF0331651C}"/>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7" name="SlideBottomBar">
            <a:extLst>
              <a:ext uri="{FF2B5EF4-FFF2-40B4-BE49-F238E27FC236}">
                <a16:creationId xmlns:a16="http://schemas.microsoft.com/office/drawing/2014/main" id="{7ECDB243-C979-4FD0-843F-327E881105BF}"/>
              </a:ext>
            </a:extLst>
          </p:cNvPr>
          <p:cNvSpPr>
            <a:spLocks noChangeArrowheads="1"/>
          </p:cNvSpPr>
          <p:nvPr/>
        </p:nvSpPr>
        <p:spPr bwMode="auto">
          <a:xfrm>
            <a:off x="0" y="6435725"/>
            <a:ext cx="11949113" cy="287338"/>
          </a:xfrm>
          <a:prstGeom prst="rect">
            <a:avLst/>
          </a:prstGeom>
          <a:solidFill>
            <a:schemeClr val="accent1"/>
          </a:solidFill>
          <a:ln>
            <a:noFill/>
          </a:ln>
        </p:spPr>
        <p:txBody>
          <a:bodyPr wrap="none" anchor="ct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endParaRPr lang="en-US" altLang="en-US" sz="1600"/>
          </a:p>
        </p:txBody>
      </p:sp>
      <p:sp>
        <p:nvSpPr>
          <p:cNvPr id="8" name="SlideLogoText">
            <a:extLst>
              <a:ext uri="{FF2B5EF4-FFF2-40B4-BE49-F238E27FC236}">
                <a16:creationId xmlns:a16="http://schemas.microsoft.com/office/drawing/2014/main" id="{12F859DC-05E7-4127-822C-8088C58D9A3C}"/>
              </a:ext>
            </a:extLst>
          </p:cNvPr>
          <p:cNvSpPr>
            <a:spLocks noChangeArrowheads="1"/>
          </p:cNvSpPr>
          <p:nvPr>
            <p:custDataLst>
              <p:tags r:id="rId3"/>
            </p:custDataLst>
          </p:nvPr>
        </p:nvSpPr>
        <p:spPr bwMode="auto">
          <a:xfrm>
            <a:off x="9936163" y="6502400"/>
            <a:ext cx="14414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a:solidFill>
                  <a:schemeClr val="bg1"/>
                </a:solidFill>
              </a:rPr>
              <a:t>IRENA Project Navigator </a:t>
            </a:r>
          </a:p>
        </p:txBody>
      </p:sp>
      <p:sp>
        <p:nvSpPr>
          <p:cNvPr id="9" name="McK 1. On-page tracker" hidden="1">
            <a:extLst>
              <a:ext uri="{FF2B5EF4-FFF2-40B4-BE49-F238E27FC236}">
                <a16:creationId xmlns:a16="http://schemas.microsoft.com/office/drawing/2014/main" id="{B6056DC4-A5DC-4828-9087-C4ACC5960F8C}"/>
              </a:ext>
            </a:extLst>
          </p:cNvPr>
          <p:cNvSpPr>
            <a:spLocks noChangeArrowheads="1"/>
          </p:cNvSpPr>
          <p:nvPr/>
        </p:nvSpPr>
        <p:spPr bwMode="auto">
          <a:xfrm>
            <a:off x="158750" y="26988"/>
            <a:ext cx="858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TRACKER</a:t>
            </a:r>
          </a:p>
        </p:txBody>
      </p:sp>
      <p:sp>
        <p:nvSpPr>
          <p:cNvPr id="10" name="McK 3. Unit of measure" hidden="1">
            <a:extLst>
              <a:ext uri="{FF2B5EF4-FFF2-40B4-BE49-F238E27FC236}">
                <a16:creationId xmlns:a16="http://schemas.microsoft.com/office/drawing/2014/main" id="{1D82DC09-0C93-48B8-B016-41EE4B208627}"/>
              </a:ext>
            </a:extLst>
          </p:cNvPr>
          <p:cNvSpPr txBox="1">
            <a:spLocks noChangeArrowheads="1"/>
          </p:cNvSpPr>
          <p:nvPr/>
        </p:nvSpPr>
        <p:spPr bwMode="auto">
          <a:xfrm>
            <a:off x="158750" y="531813"/>
            <a:ext cx="48752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Unit of measure</a:t>
            </a:r>
          </a:p>
        </p:txBody>
      </p:sp>
      <p:grpSp>
        <p:nvGrpSpPr>
          <p:cNvPr id="11" name="McK Slide Elements">
            <a:extLst>
              <a:ext uri="{FF2B5EF4-FFF2-40B4-BE49-F238E27FC236}">
                <a16:creationId xmlns:a16="http://schemas.microsoft.com/office/drawing/2014/main" id="{15D1FE56-3A22-434E-977E-EED49F190AFF}"/>
              </a:ext>
            </a:extLst>
          </p:cNvPr>
          <p:cNvGrpSpPr>
            <a:grpSpLocks/>
          </p:cNvGrpSpPr>
          <p:nvPr userDrawn="1"/>
        </p:nvGrpSpPr>
        <p:grpSpPr bwMode="auto">
          <a:xfrm>
            <a:off x="158750" y="6080125"/>
            <a:ext cx="11398250" cy="508000"/>
            <a:chOff x="75" y="3830"/>
            <a:chExt cx="5385" cy="320"/>
          </a:xfrm>
        </p:grpSpPr>
        <p:sp>
          <p:nvSpPr>
            <p:cNvPr id="12" name="McK 4. Footnote" hidden="1">
              <a:extLst>
                <a:ext uri="{FF2B5EF4-FFF2-40B4-BE49-F238E27FC236}">
                  <a16:creationId xmlns:a16="http://schemas.microsoft.com/office/drawing/2014/main" id="{6E0A7C29-E953-4F1C-8B04-D7E25B0D4F79}"/>
                </a:ext>
              </a:extLst>
            </p:cNvPr>
            <p:cNvSpPr txBox="1">
              <a:spLocks noChangeArrowheads="1"/>
            </p:cNvSpPr>
            <p:nvPr userDrawn="1"/>
          </p:nvSpPr>
          <p:spPr bwMode="auto">
            <a:xfrm>
              <a:off x="75" y="3830"/>
              <a:ext cx="53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104775" indent="-104775"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a:t>1 Footnote</a:t>
              </a:r>
            </a:p>
          </p:txBody>
        </p:sp>
        <p:sp>
          <p:nvSpPr>
            <p:cNvPr id="13" name="McK 5. Source" hidden="1">
              <a:extLst>
                <a:ext uri="{FF2B5EF4-FFF2-40B4-BE49-F238E27FC236}">
                  <a16:creationId xmlns:a16="http://schemas.microsoft.com/office/drawing/2014/main" id="{B2BE7C4D-0C04-4275-BF20-FB0BF9926B20}"/>
                </a:ext>
              </a:extLst>
            </p:cNvPr>
            <p:cNvSpPr>
              <a:spLocks noChangeArrowheads="1"/>
            </p:cNvSpPr>
            <p:nvPr userDrawn="1"/>
          </p:nvSpPr>
          <p:spPr bwMode="auto">
            <a:xfrm>
              <a:off x="75" y="4054"/>
              <a:ext cx="43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000">
                  <a:solidFill>
                    <a:schemeClr val="tx1"/>
                  </a:solidFill>
                  <a:latin typeface="Arial" panose="020B0604020202020204" pitchFamily="34" charset="0"/>
                </a:defRPr>
              </a:lvl1pPr>
              <a:lvl2pPr marL="742950" indent="-285750" defTabSz="895350">
                <a:tabLst>
                  <a:tab pos="612775" algn="l"/>
                </a:tabLst>
                <a:defRPr sz="1000">
                  <a:solidFill>
                    <a:schemeClr val="tx1"/>
                  </a:solidFill>
                  <a:latin typeface="Arial" panose="020B0604020202020204" pitchFamily="34" charset="0"/>
                </a:defRPr>
              </a:lvl2pPr>
              <a:lvl3pPr marL="1143000" indent="-228600" defTabSz="895350">
                <a:tabLst>
                  <a:tab pos="612775" algn="l"/>
                </a:tabLst>
                <a:defRPr sz="1000">
                  <a:solidFill>
                    <a:schemeClr val="tx1"/>
                  </a:solidFill>
                  <a:latin typeface="Arial" panose="020B0604020202020204" pitchFamily="34" charset="0"/>
                </a:defRPr>
              </a:lvl3pPr>
              <a:lvl4pPr marL="1600200" indent="-228600" defTabSz="895350">
                <a:tabLst>
                  <a:tab pos="612775" algn="l"/>
                </a:tabLst>
                <a:defRPr sz="1000">
                  <a:solidFill>
                    <a:schemeClr val="tx1"/>
                  </a:solidFill>
                  <a:latin typeface="Arial" panose="020B0604020202020204" pitchFamily="34" charset="0"/>
                </a:defRPr>
              </a:lvl4pPr>
              <a:lvl5pPr marL="2057400" indent="-228600" defTabSz="895350">
                <a:tabLst>
                  <a:tab pos="612775" algn="l"/>
                </a:tabLst>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9pPr>
            </a:lstStyle>
            <a:p>
              <a:pPr eaLnBrk="1" hangingPunct="1">
                <a:defRPr/>
              </a:pPr>
              <a:r>
                <a:rPr lang="en-US" altLang="en-US">
                  <a:solidFill>
                    <a:srgbClr val="000000"/>
                  </a:solidFill>
                </a:rPr>
                <a:t>SOURCE: Source</a:t>
              </a:r>
            </a:p>
          </p:txBody>
        </p:sp>
      </p:grpSp>
      <p:grpSp>
        <p:nvGrpSpPr>
          <p:cNvPr id="14" name="ACET" hidden="1">
            <a:extLst>
              <a:ext uri="{FF2B5EF4-FFF2-40B4-BE49-F238E27FC236}">
                <a16:creationId xmlns:a16="http://schemas.microsoft.com/office/drawing/2014/main" id="{77FE4DC3-152F-41FA-8222-495E7253467B}"/>
              </a:ext>
            </a:extLst>
          </p:cNvPr>
          <p:cNvGrpSpPr>
            <a:grpSpLocks/>
          </p:cNvGrpSpPr>
          <p:nvPr/>
        </p:nvGrpSpPr>
        <p:grpSpPr bwMode="auto">
          <a:xfrm>
            <a:off x="1936750" y="1127125"/>
            <a:ext cx="5686425" cy="508000"/>
            <a:chOff x="915" y="710"/>
            <a:chExt cx="2686" cy="320"/>
          </a:xfrm>
        </p:grpSpPr>
        <p:cxnSp>
          <p:nvCxnSpPr>
            <p:cNvPr id="15" name="AutoShape 249" hidden="1">
              <a:extLst>
                <a:ext uri="{FF2B5EF4-FFF2-40B4-BE49-F238E27FC236}">
                  <a16:creationId xmlns:a16="http://schemas.microsoft.com/office/drawing/2014/main" id="{54BB4E98-42AF-4527-9834-1F0A58F34B43}"/>
                </a:ext>
              </a:extLst>
            </p:cNvPr>
            <p:cNvCxnSpPr>
              <a:cxnSpLocks noChangeShapeType="1"/>
              <a:stCxn id="1037" idx="4"/>
              <a:endCxn id="1037" idx="6"/>
            </p:cNvCxnSpPr>
            <p:nvPr/>
          </p:nvCxnSpPr>
          <p:spPr bwMode="auto">
            <a:xfrm>
              <a:off x="915" y="1030"/>
              <a:ext cx="268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6" name="AutoShape 250" hidden="1">
              <a:extLst>
                <a:ext uri="{FF2B5EF4-FFF2-40B4-BE49-F238E27FC236}">
                  <a16:creationId xmlns:a16="http://schemas.microsoft.com/office/drawing/2014/main" id="{FDAE712C-2798-4528-9628-F54BF292958E}"/>
                </a:ext>
              </a:extLst>
            </p:cNvPr>
            <p:cNvSpPr>
              <a:spLocks noChangeArrowheads="1"/>
            </p:cNvSpPr>
            <p:nvPr/>
          </p:nvSpPr>
          <p:spPr bwMode="auto">
            <a:xfrm>
              <a:off x="915" y="710"/>
              <a:ext cx="2686" cy="320"/>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18288" anchor="b">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600" b="1"/>
                <a:t>Title</a:t>
              </a:r>
            </a:p>
            <a:p>
              <a:pPr eaLnBrk="1" hangingPunct="1">
                <a:defRPr/>
              </a:pPr>
              <a:r>
                <a:rPr lang="en-US" altLang="en-US" sz="1600">
                  <a:solidFill>
                    <a:srgbClr val="808080"/>
                  </a:solidFill>
                </a:rPr>
                <a:t>Unit of measure</a:t>
              </a:r>
            </a:p>
          </p:txBody>
        </p:sp>
      </p:grpSp>
      <p:sp>
        <p:nvSpPr>
          <p:cNvPr id="17" name="SlideLogoSeparator">
            <a:extLst>
              <a:ext uri="{FF2B5EF4-FFF2-40B4-BE49-F238E27FC236}">
                <a16:creationId xmlns:a16="http://schemas.microsoft.com/office/drawing/2014/main" id="{9501EB50-568F-4593-BA06-BD14E32150ED}"/>
              </a:ext>
            </a:extLst>
          </p:cNvPr>
          <p:cNvSpPr>
            <a:spLocks noChangeArrowheads="1"/>
          </p:cNvSpPr>
          <p:nvPr>
            <p:custDataLst>
              <p:tags r:id="rId4"/>
            </p:custDataLst>
          </p:nvPr>
        </p:nvSpPr>
        <p:spPr bwMode="auto">
          <a:xfrm>
            <a:off x="11425238" y="6470650"/>
            <a:ext cx="396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sz="1200">
                <a:solidFill>
                  <a:schemeClr val="bg1"/>
                </a:solidFill>
              </a:rPr>
              <a:t>|</a:t>
            </a:r>
          </a:p>
        </p:txBody>
      </p:sp>
      <p:pic>
        <p:nvPicPr>
          <p:cNvPr id="18" name="Picture 19">
            <a:extLst>
              <a:ext uri="{FF2B5EF4-FFF2-40B4-BE49-F238E27FC236}">
                <a16:creationId xmlns:a16="http://schemas.microsoft.com/office/drawing/2014/main" id="{C469259A-14D4-4A6E-AF94-BDAE2E94D4A0}"/>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96350" y="158750"/>
            <a:ext cx="28940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093306FF-B199-45CD-BC19-33E8C5C1E4E4}"/>
              </a:ext>
            </a:extLst>
          </p:cNvPr>
          <p:cNvCxnSpPr/>
          <p:nvPr userDrawn="1"/>
        </p:nvCxnSpPr>
        <p:spPr>
          <a:xfrm>
            <a:off x="158750" y="992188"/>
            <a:ext cx="11631613"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341138" y="4953199"/>
            <a:ext cx="7169468" cy="307777"/>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41138" y="1136341"/>
            <a:ext cx="7169468" cy="349757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41138" y="5260975"/>
            <a:ext cx="7169468" cy="78898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Rectangle 280">
            <a:extLst>
              <a:ext uri="{FF2B5EF4-FFF2-40B4-BE49-F238E27FC236}">
                <a16:creationId xmlns:a16="http://schemas.microsoft.com/office/drawing/2014/main" id="{15B80A64-645D-4971-AFAC-01630B6DBC12}"/>
              </a:ext>
            </a:extLst>
          </p:cNvPr>
          <p:cNvSpPr>
            <a:spLocks noGrp="1" noChangeArrowheads="1"/>
          </p:cNvSpPr>
          <p:nvPr>
            <p:ph type="sldNum" sz="quarter" idx="10"/>
          </p:nvPr>
        </p:nvSpPr>
        <p:spPr/>
        <p:txBody>
          <a:bodyPr/>
          <a:lstStyle>
            <a:lvl1pPr>
              <a:defRPr/>
            </a:lvl1pPr>
          </a:lstStyle>
          <a:p>
            <a:pPr>
              <a:defRPr/>
            </a:pPr>
            <a:fld id="{94A77543-0482-4284-A23B-516B56D9F97E}" type="slidenum">
              <a:rPr lang="en-US" altLang="en-US"/>
              <a:pPr>
                <a:defRPr/>
              </a:pPr>
              <a:t>‹#›</a:t>
            </a:fld>
            <a:r>
              <a:rPr lang="en-US" altLang="en-US"/>
              <a:t> </a:t>
            </a:r>
          </a:p>
        </p:txBody>
      </p:sp>
    </p:spTree>
    <p:extLst>
      <p:ext uri="{BB962C8B-B14F-4D97-AF65-F5344CB8AC3E}">
        <p14:creationId xmlns:p14="http://schemas.microsoft.com/office/powerpoint/2010/main" val="998427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337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019" y="282690"/>
            <a:ext cx="11005216" cy="474628"/>
          </a:xfrm>
          <a:prstGeom prst="rect">
            <a:avLst/>
          </a:prstGeom>
        </p:spPr>
        <p:txBody>
          <a:bodyPr/>
          <a:lstStyle>
            <a:lvl1pPr>
              <a:defRPr>
                <a:solidFill>
                  <a:srgbClr val="0872A6"/>
                </a:solidFill>
              </a:defRPr>
            </a:lvl1pPr>
          </a:lstStyle>
          <a:p>
            <a:r>
              <a:rPr lang="en-US"/>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E565FDF4-D2FE-483D-8AFC-13EC22B32FDB}" type="slidenum">
              <a:rPr lang="de-DE"/>
              <a:pPr>
                <a:defRPr/>
              </a:pPr>
              <a:t>‹#›</a:t>
            </a:fld>
            <a:endParaRPr lang="de-DE"/>
          </a:p>
        </p:txBody>
      </p:sp>
    </p:spTree>
    <p:extLst>
      <p:ext uri="{BB962C8B-B14F-4D97-AF65-F5344CB8AC3E}">
        <p14:creationId xmlns:p14="http://schemas.microsoft.com/office/powerpoint/2010/main" val="2142590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28680" y="326035"/>
            <a:ext cx="11005216" cy="474628"/>
          </a:xfrm>
          <a:prstGeom prst="rect">
            <a:avLst/>
          </a:prstGeom>
        </p:spPr>
        <p:txBody>
          <a:bodyPr/>
          <a:lstStyle>
            <a:lvl1pPr>
              <a:defRPr sz="3136" b="1">
                <a:solidFill>
                  <a:srgbClr val="0872A6"/>
                </a:solidFill>
                <a:latin typeface="ITC Avant Garde Gothic"/>
              </a:defRPr>
            </a:lvl1pPr>
          </a:lstStyle>
          <a:p>
            <a:r>
              <a:rPr lang="en-US"/>
              <a:t>[Slide title]</a:t>
            </a:r>
          </a:p>
        </p:txBody>
      </p:sp>
      <p:sp>
        <p:nvSpPr>
          <p:cNvPr id="10" name="Content Placeholder 2"/>
          <p:cNvSpPr>
            <a:spLocks noGrp="1"/>
          </p:cNvSpPr>
          <p:nvPr>
            <p:ph idx="1"/>
          </p:nvPr>
        </p:nvSpPr>
        <p:spPr>
          <a:xfrm>
            <a:off x="328679" y="1529787"/>
            <a:ext cx="5078373" cy="4570203"/>
          </a:xfrm>
          <a:prstGeom prst="rect">
            <a:avLst/>
          </a:prstGeom>
          <a:solidFill>
            <a:schemeClr val="bg2"/>
          </a:solidFill>
          <a:ln>
            <a:solidFill>
              <a:schemeClr val="bg2">
                <a:lumMod val="75000"/>
              </a:schemeClr>
            </a:solidFill>
          </a:ln>
        </p:spPr>
        <p:txBody>
          <a:bodyPr tIns="91440" bIns="91440"/>
          <a:lstStyle>
            <a:lvl1pPr marL="224051" indent="-224051">
              <a:lnSpc>
                <a:spcPct val="100000"/>
              </a:lnSpc>
              <a:spcBef>
                <a:spcPts val="588"/>
              </a:spcBef>
              <a:buClr>
                <a:srgbClr val="0872A6"/>
              </a:buClr>
              <a:buFont typeface="Calibri" panose="020F0502020204030204" pitchFamily="34" charset="0"/>
              <a:buChar char="»"/>
              <a:defRPr sz="2352">
                <a:latin typeface="+mn-lt"/>
                <a:cs typeface="Arial" panose="020B0604020202020204" pitchFamily="34" charset="0"/>
              </a:defRPr>
            </a:lvl1pPr>
            <a:lvl2pPr marL="672153" indent="-224051">
              <a:lnSpc>
                <a:spcPct val="100000"/>
              </a:lnSpc>
              <a:spcBef>
                <a:spcPts val="588"/>
              </a:spcBef>
              <a:buClr>
                <a:srgbClr val="0872A6"/>
              </a:buClr>
              <a:buFont typeface="Calibri" panose="020F0502020204030204" pitchFamily="34" charset="0"/>
              <a:buChar char="»"/>
              <a:defRPr sz="1960">
                <a:latin typeface="+mn-lt"/>
                <a:cs typeface="Arial" panose="020B0604020202020204" pitchFamily="34" charset="0"/>
              </a:defRPr>
            </a:lvl2pPr>
            <a:lvl3pPr marL="1120254" indent="-224051">
              <a:lnSpc>
                <a:spcPct val="100000"/>
              </a:lnSpc>
              <a:spcBef>
                <a:spcPts val="588"/>
              </a:spcBef>
              <a:buClr>
                <a:srgbClr val="0872A6"/>
              </a:buClr>
              <a:buFont typeface="Calibri" panose="020F0502020204030204" pitchFamily="34" charset="0"/>
              <a:buChar char="»"/>
              <a:defRPr sz="1960">
                <a:latin typeface="+mn-lt"/>
                <a:cs typeface="Arial" panose="020B0604020202020204" pitchFamily="34" charset="0"/>
              </a:defRPr>
            </a:lvl3pPr>
            <a:lvl4pPr marL="1568356" indent="-224051">
              <a:lnSpc>
                <a:spcPct val="100000"/>
              </a:lnSpc>
              <a:spcBef>
                <a:spcPts val="588"/>
              </a:spcBef>
              <a:buClr>
                <a:srgbClr val="0872A6"/>
              </a:buClr>
              <a:buFont typeface="Calibri" panose="020F0502020204030204" pitchFamily="34" charset="0"/>
              <a:buChar char="»"/>
              <a:defRPr sz="1764">
                <a:latin typeface="+mn-lt"/>
                <a:cs typeface="Arial" panose="020B0604020202020204" pitchFamily="34" charset="0"/>
              </a:defRPr>
            </a:lvl4pPr>
            <a:lvl5pPr marL="2016458" indent="-224051">
              <a:lnSpc>
                <a:spcPct val="100000"/>
              </a:lnSpc>
              <a:spcBef>
                <a:spcPts val="588"/>
              </a:spcBef>
              <a:buClr>
                <a:srgbClr val="0872A6"/>
              </a:buClr>
              <a:buFont typeface="Calibri" panose="020F0502020204030204" pitchFamily="34" charset="0"/>
              <a:buChar char="»"/>
              <a:defRPr sz="1764">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11"/>
          </p:nvPr>
        </p:nvSpPr>
        <p:spPr>
          <a:xfrm>
            <a:off x="318179" y="6229812"/>
            <a:ext cx="7618250" cy="357856"/>
          </a:xfrm>
        </p:spPr>
        <p:txBody>
          <a:bodyPr/>
          <a:lstStyle>
            <a:lvl1pPr>
              <a:defRPr>
                <a:latin typeface="+mn-lt"/>
              </a:defRPr>
            </a:lvl1pPr>
          </a:lstStyle>
          <a:p>
            <a:pPr algn="l"/>
            <a:endParaRPr lang="en-US"/>
          </a:p>
        </p:txBody>
      </p:sp>
      <p:sp>
        <p:nvSpPr>
          <p:cNvPr id="12" name="Slide Number Placeholder 5"/>
          <p:cNvSpPr>
            <a:spLocks noGrp="1"/>
          </p:cNvSpPr>
          <p:nvPr>
            <p:ph type="sldNum" sz="quarter" idx="12"/>
          </p:nvPr>
        </p:nvSpPr>
        <p:spPr>
          <a:xfrm>
            <a:off x="8931884" y="6229813"/>
            <a:ext cx="2688550" cy="357856"/>
          </a:xfrm>
        </p:spPr>
        <p:txBody>
          <a:bodyPr/>
          <a:lstStyle>
            <a:lvl1pPr>
              <a:defRPr>
                <a:latin typeface="+mn-lt"/>
              </a:defRPr>
            </a:lvl1pPr>
          </a:lstStyle>
          <a:p>
            <a:fld id="{B11C1A20-AD1D-4DB2-8DF7-1AE11FF04B0C}" type="slidenum">
              <a:rPr lang="en-US" smtClean="0"/>
              <a:pPr/>
              <a:t>‹#›</a:t>
            </a:fld>
            <a:endParaRPr lang="en-US"/>
          </a:p>
        </p:txBody>
      </p:sp>
      <p:sp>
        <p:nvSpPr>
          <p:cNvPr id="13" name="Content Placeholder 2"/>
          <p:cNvSpPr>
            <a:spLocks noGrp="1"/>
          </p:cNvSpPr>
          <p:nvPr>
            <p:ph idx="13"/>
          </p:nvPr>
        </p:nvSpPr>
        <p:spPr>
          <a:xfrm>
            <a:off x="5526386" y="1525799"/>
            <a:ext cx="6094048" cy="4570203"/>
          </a:xfrm>
          <a:prstGeom prst="rect">
            <a:avLst/>
          </a:prstGeom>
        </p:spPr>
        <p:txBody>
          <a:bodyPr/>
          <a:lstStyle>
            <a:lvl1pPr marL="0" indent="0">
              <a:lnSpc>
                <a:spcPct val="100000"/>
              </a:lnSpc>
              <a:spcBef>
                <a:spcPts val="588"/>
              </a:spcBef>
              <a:buClr>
                <a:srgbClr val="0872A6"/>
              </a:buClr>
              <a:buFont typeface="Wingdings" panose="05000000000000000000" pitchFamily="2" charset="2"/>
              <a:buNone/>
              <a:defRPr sz="2744">
                <a:latin typeface="+mn-lt"/>
                <a:cs typeface="Arial" panose="020B0604020202020204" pitchFamily="34" charset="0"/>
              </a:defRPr>
            </a:lvl1pPr>
            <a:lvl2pPr marL="672153" indent="-224051">
              <a:lnSpc>
                <a:spcPct val="100000"/>
              </a:lnSpc>
              <a:spcBef>
                <a:spcPts val="588"/>
              </a:spcBef>
              <a:buClr>
                <a:srgbClr val="0872A6"/>
              </a:buClr>
              <a:buFont typeface="Wingdings" panose="05000000000000000000" pitchFamily="2" charset="2"/>
              <a:buChar char="§"/>
              <a:defRPr sz="2352">
                <a:latin typeface="Arial" panose="020B0604020202020204" pitchFamily="34" charset="0"/>
                <a:cs typeface="Arial" panose="020B0604020202020204" pitchFamily="34" charset="0"/>
              </a:defRPr>
            </a:lvl2pPr>
            <a:lvl3pPr marL="1120254" indent="-224051">
              <a:lnSpc>
                <a:spcPct val="100000"/>
              </a:lnSpc>
              <a:spcBef>
                <a:spcPts val="588"/>
              </a:spcBef>
              <a:buClr>
                <a:srgbClr val="0872A6"/>
              </a:buClr>
              <a:buFont typeface="Wingdings" panose="05000000000000000000" pitchFamily="2" charset="2"/>
              <a:buChar char="§"/>
              <a:defRPr sz="1960">
                <a:latin typeface="Arial" panose="020B0604020202020204" pitchFamily="34" charset="0"/>
                <a:cs typeface="Arial" panose="020B0604020202020204" pitchFamily="34" charset="0"/>
              </a:defRPr>
            </a:lvl3pPr>
            <a:lvl4pPr marL="1568356" indent="-224051">
              <a:lnSpc>
                <a:spcPct val="100000"/>
              </a:lnSpc>
              <a:spcBef>
                <a:spcPts val="588"/>
              </a:spcBef>
              <a:buClr>
                <a:srgbClr val="0872A6"/>
              </a:buClr>
              <a:buFont typeface="Wingdings" panose="05000000000000000000" pitchFamily="2" charset="2"/>
              <a:buChar char="§"/>
              <a:defRPr sz="1764">
                <a:latin typeface="Arial" panose="020B0604020202020204" pitchFamily="34" charset="0"/>
                <a:cs typeface="Arial" panose="020B0604020202020204" pitchFamily="34" charset="0"/>
              </a:defRPr>
            </a:lvl4pPr>
            <a:lvl5pPr marL="2016458" indent="-224051">
              <a:lnSpc>
                <a:spcPct val="100000"/>
              </a:lnSpc>
              <a:spcBef>
                <a:spcPts val="588"/>
              </a:spcBef>
              <a:buClr>
                <a:srgbClr val="0872A6"/>
              </a:buClr>
              <a:buFont typeface="Wingdings" panose="05000000000000000000" pitchFamily="2" charset="2"/>
              <a:buChar char="§"/>
              <a:defRPr sz="1764">
                <a:latin typeface="Arial" panose="020B0604020202020204" pitchFamily="34" charset="0"/>
                <a:cs typeface="Arial" panose="020B0604020202020204" pitchFamily="34" charset="0"/>
              </a:defRPr>
            </a:lvl5pPr>
          </a:lstStyle>
          <a:p>
            <a:pPr lvl="0"/>
            <a:endParaRPr lang="en-US"/>
          </a:p>
        </p:txBody>
      </p:sp>
    </p:spTree>
    <p:extLst>
      <p:ext uri="{BB962C8B-B14F-4D97-AF65-F5344CB8AC3E}">
        <p14:creationId xmlns:p14="http://schemas.microsoft.com/office/powerpoint/2010/main" val="378087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57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93639" y="3530331"/>
            <a:ext cx="8961835" cy="1622800"/>
          </a:xfrm>
        </p:spPr>
        <p:txBody>
          <a:bodyPr/>
          <a:lstStyle>
            <a:lvl1pPr marL="0" indent="0" algn="ctr">
              <a:buNone/>
              <a:defRPr sz="1221"/>
            </a:lvl1pPr>
            <a:lvl2pPr marL="232666" indent="0" algn="ctr">
              <a:buNone/>
              <a:defRPr sz="1017"/>
            </a:lvl2pPr>
            <a:lvl3pPr marL="465331" indent="0" algn="ctr">
              <a:buNone/>
              <a:defRPr sz="916"/>
            </a:lvl3pPr>
            <a:lvl4pPr marL="697997" indent="0" algn="ctr">
              <a:buNone/>
              <a:defRPr sz="814"/>
            </a:lvl4pPr>
            <a:lvl5pPr marL="930663" indent="0" algn="ctr">
              <a:buNone/>
              <a:defRPr sz="814"/>
            </a:lvl5pPr>
            <a:lvl6pPr marL="1163328" indent="0" algn="ctr">
              <a:buNone/>
              <a:defRPr sz="814"/>
            </a:lvl6pPr>
            <a:lvl7pPr marL="1395994" indent="0" algn="ctr">
              <a:buNone/>
              <a:defRPr sz="814"/>
            </a:lvl7pPr>
            <a:lvl8pPr marL="1628660" indent="0" algn="ctr">
              <a:buNone/>
              <a:defRPr sz="814"/>
            </a:lvl8pPr>
            <a:lvl9pPr marL="1861325" indent="0" algn="ctr">
              <a:buNone/>
              <a:defRPr sz="814"/>
            </a:lvl9pPr>
          </a:lstStyle>
          <a:p>
            <a:r>
              <a:rPr lang="en-US"/>
              <a:t>Click to edit Master subtitle style</a:t>
            </a:r>
          </a:p>
        </p:txBody>
      </p:sp>
      <p:sp>
        <p:nvSpPr>
          <p:cNvPr id="7" name="Title 6">
            <a:extLst>
              <a:ext uri="{FF2B5EF4-FFF2-40B4-BE49-F238E27FC236}">
                <a16:creationId xmlns:a16="http://schemas.microsoft.com/office/drawing/2014/main" id="{094A3753-0D74-4F97-AFF5-26662B928061}"/>
              </a:ext>
            </a:extLst>
          </p:cNvPr>
          <p:cNvSpPr>
            <a:spLocks noGrp="1"/>
          </p:cNvSpPr>
          <p:nvPr>
            <p:ph type="title"/>
          </p:nvPr>
        </p:nvSpPr>
        <p:spPr>
          <a:xfrm>
            <a:off x="821502" y="357857"/>
            <a:ext cx="10306110" cy="1299174"/>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043210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vigator - Title Only">
    <p:spTree>
      <p:nvGrpSpPr>
        <p:cNvPr id="1" name=""/>
        <p:cNvGrpSpPr/>
        <p:nvPr/>
      </p:nvGrpSpPr>
      <p:grpSpPr>
        <a:xfrm>
          <a:off x="0" y="0"/>
          <a:ext cx="0" cy="0"/>
          <a:chOff x="0" y="0"/>
          <a:chExt cx="0" cy="0"/>
        </a:xfrm>
      </p:grpSpPr>
      <p:graphicFrame>
        <p:nvGraphicFramePr>
          <p:cNvPr id="3" name="Object 17" hidden="1">
            <a:extLst>
              <a:ext uri="{FF2B5EF4-FFF2-40B4-BE49-F238E27FC236}">
                <a16:creationId xmlns:a16="http://schemas.microsoft.com/office/drawing/2014/main" id="{4D798381-0C64-43D4-91EB-C4500761B0EA}"/>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ct 17" hidden="1">
                        <a:extLst>
                          <a:ext uri="{FF2B5EF4-FFF2-40B4-BE49-F238E27FC236}">
                            <a16:creationId xmlns:a16="http://schemas.microsoft.com/office/drawing/2014/main" id="{4D798381-0C64-43D4-91EB-C4500761B0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7252C5FA-3106-46E0-95EC-F37525337C1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2" name="Title 1"/>
          <p:cNvSpPr>
            <a:spLocks noGrp="1"/>
          </p:cNvSpPr>
          <p:nvPr>
            <p:ph type="title"/>
          </p:nvPr>
        </p:nvSpPr>
        <p:spPr>
          <a:xfrm>
            <a:off x="63505" y="244488"/>
            <a:ext cx="8603501" cy="634401"/>
          </a:xfrm>
          <a:prstGeom prst="rect">
            <a:avLst/>
          </a:prstGeom>
        </p:spPr>
        <p:txBody>
          <a:bodyPr anchor="ctr"/>
          <a:lstStyle/>
          <a:p>
            <a:r>
              <a:rPr lang="en-US"/>
              <a:t>Click to edit Master title style</a:t>
            </a:r>
          </a:p>
        </p:txBody>
      </p:sp>
      <p:sp>
        <p:nvSpPr>
          <p:cNvPr id="5" name="Rectangle 280">
            <a:extLst>
              <a:ext uri="{FF2B5EF4-FFF2-40B4-BE49-F238E27FC236}">
                <a16:creationId xmlns:a16="http://schemas.microsoft.com/office/drawing/2014/main" id="{C6B2C6BE-A6E3-4728-B405-0339002FB281}"/>
              </a:ext>
            </a:extLst>
          </p:cNvPr>
          <p:cNvSpPr>
            <a:spLocks noGrp="1" noChangeArrowheads="1"/>
          </p:cNvSpPr>
          <p:nvPr>
            <p:ph type="sldNum" sz="quarter" idx="10"/>
          </p:nvPr>
        </p:nvSpPr>
        <p:spPr/>
        <p:txBody>
          <a:bodyPr/>
          <a:lstStyle>
            <a:lvl1pPr>
              <a:defRPr/>
            </a:lvl1pPr>
          </a:lstStyle>
          <a:p>
            <a:pPr>
              <a:defRPr/>
            </a:pPr>
            <a:fld id="{436A2E07-87FA-49F8-A9C4-923DC082CE9D}" type="slidenum">
              <a:rPr lang="en-US" altLang="en-US"/>
              <a:pPr>
                <a:defRPr/>
              </a:pPr>
              <a:t>‹#›</a:t>
            </a:fld>
            <a:r>
              <a:rPr lang="en-US" altLang="en-US"/>
              <a:t> </a:t>
            </a:r>
          </a:p>
        </p:txBody>
      </p:sp>
    </p:spTree>
    <p:extLst>
      <p:ext uri="{BB962C8B-B14F-4D97-AF65-F5344CB8AC3E}">
        <p14:creationId xmlns:p14="http://schemas.microsoft.com/office/powerpoint/2010/main" val="2106080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93639" y="1100020"/>
            <a:ext cx="8961835" cy="2340069"/>
          </a:xfrm>
        </p:spPr>
        <p:txBody>
          <a:bodyPr anchor="b"/>
          <a:lstStyle>
            <a:lvl1pPr algn="ctr">
              <a:defRPr sz="5881"/>
            </a:lvl1pPr>
          </a:lstStyle>
          <a:p>
            <a:r>
              <a:rPr lang="en-US"/>
              <a:t>Click to edit Master title style</a:t>
            </a:r>
          </a:p>
        </p:txBody>
      </p:sp>
      <p:sp>
        <p:nvSpPr>
          <p:cNvPr id="3" name="Subtitle 2"/>
          <p:cNvSpPr>
            <a:spLocks noGrp="1"/>
          </p:cNvSpPr>
          <p:nvPr>
            <p:ph type="subTitle" idx="1"/>
          </p:nvPr>
        </p:nvSpPr>
        <p:spPr>
          <a:xfrm>
            <a:off x="1493639" y="3530331"/>
            <a:ext cx="8961835" cy="1622800"/>
          </a:xfrm>
        </p:spPr>
        <p:txBody>
          <a:bodyPr/>
          <a:lstStyle>
            <a:lvl1pPr marL="0" indent="0" algn="ctr">
              <a:buNone/>
              <a:defRPr sz="2352"/>
            </a:lvl1pPr>
            <a:lvl2pPr marL="448102" indent="0" algn="ctr">
              <a:buNone/>
              <a:defRPr sz="1960"/>
            </a:lvl2pPr>
            <a:lvl3pPr marL="896203" indent="0" algn="ctr">
              <a:buNone/>
              <a:defRPr sz="1764"/>
            </a:lvl3pPr>
            <a:lvl4pPr marL="1344305" indent="0" algn="ctr">
              <a:buNone/>
              <a:defRPr sz="1568"/>
            </a:lvl4pPr>
            <a:lvl5pPr marL="1792407" indent="0" algn="ctr">
              <a:buNone/>
              <a:defRPr sz="1568"/>
            </a:lvl5pPr>
            <a:lvl6pPr marL="2240509" indent="0" algn="ctr">
              <a:buNone/>
              <a:defRPr sz="1568"/>
            </a:lvl6pPr>
            <a:lvl7pPr marL="2688610" indent="0" algn="ctr">
              <a:buNone/>
              <a:defRPr sz="1568"/>
            </a:lvl7pPr>
            <a:lvl8pPr marL="3136712" indent="0" algn="ctr">
              <a:buNone/>
              <a:defRPr sz="1568"/>
            </a:lvl8pPr>
            <a:lvl9pPr marL="3584814" indent="0" algn="ctr">
              <a:buNone/>
              <a:defRPr sz="1568"/>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91106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838" y="1525802"/>
            <a:ext cx="11005216" cy="474628"/>
          </a:xfrm>
          <a:prstGeom prst="rect">
            <a:avLst/>
          </a:prstGeom>
        </p:spPr>
        <p:txBody>
          <a:bodyPr/>
          <a:lstStyle>
            <a:lvl1pPr>
              <a:defRPr>
                <a:solidFill>
                  <a:srgbClr val="0872A6"/>
                </a:solidFill>
              </a:defRPr>
            </a:lvl1pPr>
          </a:lstStyle>
          <a:p>
            <a:r>
              <a:rPr lang="en-US"/>
              <a:t>Click to edit Master title style</a:t>
            </a:r>
          </a:p>
        </p:txBody>
      </p:sp>
      <p:sp>
        <p:nvSpPr>
          <p:cNvPr id="3" name="Content Placeholder 2"/>
          <p:cNvSpPr>
            <a:spLocks noGrp="1"/>
          </p:cNvSpPr>
          <p:nvPr>
            <p:ph idx="1"/>
          </p:nvPr>
        </p:nvSpPr>
        <p:spPr>
          <a:xfrm>
            <a:off x="468838" y="2231546"/>
            <a:ext cx="11005216" cy="33016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E565FDF4-D2FE-483D-8AFC-13EC22B32FDB}" type="slidenum">
              <a:rPr lang="de-DE"/>
              <a:pPr>
                <a:defRPr/>
              </a:pPr>
              <a:t>‹#›</a:t>
            </a:fld>
            <a:endParaRPr lang="de-DE"/>
          </a:p>
        </p:txBody>
      </p:sp>
    </p:spTree>
    <p:extLst>
      <p:ext uri="{BB962C8B-B14F-4D97-AF65-F5344CB8AC3E}">
        <p14:creationId xmlns:p14="http://schemas.microsoft.com/office/powerpoint/2010/main" val="3836940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igator - titl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6625A46-9D42-4A67-BA91-A0FF126E054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5" name="Object 4" hidden="1">
                        <a:extLst>
                          <a:ext uri="{FF2B5EF4-FFF2-40B4-BE49-F238E27FC236}">
                            <a16:creationId xmlns:a16="http://schemas.microsoft.com/office/drawing/2014/main" id="{86625A46-9D42-4A67-BA91-A0FF126E054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9E1DC3-9815-4573-ADAE-551C265F60F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4000" b="1" i="0" baseline="0">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1D578F0B-8A25-40C5-8D55-1D24C124C1F6}"/>
              </a:ext>
            </a:extLst>
          </p:cNvPr>
          <p:cNvSpPr>
            <a:spLocks noGrp="1"/>
          </p:cNvSpPr>
          <p:nvPr>
            <p:ph type="title"/>
          </p:nvPr>
        </p:nvSpPr>
        <p:spPr>
          <a:xfrm>
            <a:off x="825560" y="2832969"/>
            <a:ext cx="10307637" cy="1300162"/>
          </a:xfrm>
          <a:prstGeom prst="rect">
            <a:avLst/>
          </a:prstGeom>
        </p:spPr>
        <p:txBody>
          <a:bodyPr anchor="ctr"/>
          <a:lstStyle>
            <a:lvl1pPr algn="ctr">
              <a:defRPr sz="4000"/>
            </a:lvl1pPr>
          </a:lstStyle>
          <a:p>
            <a:r>
              <a:rPr lang="en-US"/>
              <a:t>Click to edit Master title style</a:t>
            </a:r>
          </a:p>
        </p:txBody>
      </p:sp>
      <p:sp>
        <p:nvSpPr>
          <p:cNvPr id="3" name="Slide Number Placeholder 2">
            <a:extLst>
              <a:ext uri="{FF2B5EF4-FFF2-40B4-BE49-F238E27FC236}">
                <a16:creationId xmlns:a16="http://schemas.microsoft.com/office/drawing/2014/main" id="{A7A64FE2-EAB7-4841-8789-8E5E47607328}"/>
              </a:ext>
            </a:extLst>
          </p:cNvPr>
          <p:cNvSpPr>
            <a:spLocks noGrp="1"/>
          </p:cNvSpPr>
          <p:nvPr>
            <p:ph type="sldNum" sz="quarter" idx="10"/>
          </p:nvPr>
        </p:nvSpPr>
        <p:spPr/>
        <p:txBody>
          <a:bodyPr/>
          <a:lstStyle/>
          <a:p>
            <a:pPr>
              <a:defRPr/>
            </a:pPr>
            <a:fld id="{AB254590-70D9-4AB2-B796-96BD32AD8529}" type="slidenum">
              <a:rPr lang="en-US" altLang="en-US" smtClean="0"/>
              <a:pPr>
                <a:defRPr/>
              </a:pPr>
              <a:t>‹#›</a:t>
            </a:fld>
            <a:r>
              <a:rPr lang="en-US" altLang="en-US"/>
              <a:t> </a:t>
            </a:r>
          </a:p>
        </p:txBody>
      </p:sp>
      <p:sp>
        <p:nvSpPr>
          <p:cNvPr id="7" name="Rectangle 6">
            <a:extLst>
              <a:ext uri="{FF2B5EF4-FFF2-40B4-BE49-F238E27FC236}">
                <a16:creationId xmlns:a16="http://schemas.microsoft.com/office/drawing/2014/main" id="{57EE0038-CBAD-4199-AB40-A5DDD4BA57CE}"/>
              </a:ext>
            </a:extLst>
          </p:cNvPr>
          <p:cNvSpPr/>
          <p:nvPr userDrawn="1"/>
        </p:nvSpPr>
        <p:spPr>
          <a:xfrm>
            <a:off x="0" y="6176513"/>
            <a:ext cx="11949113" cy="54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0440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avigator - Title Only">
    <p:spTree>
      <p:nvGrpSpPr>
        <p:cNvPr id="1" name=""/>
        <p:cNvGrpSpPr/>
        <p:nvPr/>
      </p:nvGrpSpPr>
      <p:grpSpPr>
        <a:xfrm>
          <a:off x="0" y="0"/>
          <a:ext cx="0" cy="0"/>
          <a:chOff x="0" y="0"/>
          <a:chExt cx="0" cy="0"/>
        </a:xfrm>
      </p:grpSpPr>
      <p:graphicFrame>
        <p:nvGraphicFramePr>
          <p:cNvPr id="3" name="Object 17" hidden="1">
            <a:extLst>
              <a:ext uri="{FF2B5EF4-FFF2-40B4-BE49-F238E27FC236}">
                <a16:creationId xmlns:a16="http://schemas.microsoft.com/office/drawing/2014/main" id="{4D798381-0C64-43D4-91EB-C4500761B0EA}"/>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ct 17" hidden="1">
                        <a:extLst>
                          <a:ext uri="{FF2B5EF4-FFF2-40B4-BE49-F238E27FC236}">
                            <a16:creationId xmlns:a16="http://schemas.microsoft.com/office/drawing/2014/main" id="{4D798381-0C64-43D4-91EB-C4500761B0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7252C5FA-3106-46E0-95EC-F37525337C1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2" name="Title 1"/>
          <p:cNvSpPr>
            <a:spLocks noGrp="1"/>
          </p:cNvSpPr>
          <p:nvPr>
            <p:ph type="title"/>
          </p:nvPr>
        </p:nvSpPr>
        <p:spPr>
          <a:xfrm>
            <a:off x="63505" y="244488"/>
            <a:ext cx="8603501" cy="634401"/>
          </a:xfrm>
          <a:prstGeom prst="rect">
            <a:avLst/>
          </a:prstGeom>
        </p:spPr>
        <p:txBody>
          <a:bodyPr anchor="ctr"/>
          <a:lstStyle/>
          <a:p>
            <a:r>
              <a:rPr lang="en-US"/>
              <a:t>Click to edit Master title style</a:t>
            </a:r>
          </a:p>
        </p:txBody>
      </p:sp>
      <p:sp>
        <p:nvSpPr>
          <p:cNvPr id="5" name="Rectangle 280">
            <a:extLst>
              <a:ext uri="{FF2B5EF4-FFF2-40B4-BE49-F238E27FC236}">
                <a16:creationId xmlns:a16="http://schemas.microsoft.com/office/drawing/2014/main" id="{C6B2C6BE-A6E3-4728-B405-0339002FB281}"/>
              </a:ext>
            </a:extLst>
          </p:cNvPr>
          <p:cNvSpPr>
            <a:spLocks noGrp="1" noChangeArrowheads="1"/>
          </p:cNvSpPr>
          <p:nvPr>
            <p:ph type="sldNum" sz="quarter" idx="10"/>
          </p:nvPr>
        </p:nvSpPr>
        <p:spPr/>
        <p:txBody>
          <a:bodyPr/>
          <a:lstStyle>
            <a:lvl1pPr>
              <a:defRPr/>
            </a:lvl1pPr>
          </a:lstStyle>
          <a:p>
            <a:pPr>
              <a:defRPr/>
            </a:pPr>
            <a:fld id="{436A2E07-87FA-49F8-A9C4-923DC082CE9D}" type="slidenum">
              <a:rPr lang="en-US" altLang="en-US"/>
              <a:pPr>
                <a:defRPr/>
              </a:pPr>
              <a:t>‹#›</a:t>
            </a:fld>
            <a:r>
              <a:rPr lang="en-US" altLang="en-US"/>
              <a:t> </a:t>
            </a:r>
          </a:p>
        </p:txBody>
      </p:sp>
    </p:spTree>
    <p:extLst>
      <p:ext uri="{BB962C8B-B14F-4D97-AF65-F5344CB8AC3E}">
        <p14:creationId xmlns:p14="http://schemas.microsoft.com/office/powerpoint/2010/main" val="3803092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vigator - Title + Content">
    <p:spTree>
      <p:nvGrpSpPr>
        <p:cNvPr id="1" name=""/>
        <p:cNvGrpSpPr/>
        <p:nvPr/>
      </p:nvGrpSpPr>
      <p:grpSpPr>
        <a:xfrm>
          <a:off x="0" y="0"/>
          <a:ext cx="0" cy="0"/>
          <a:chOff x="0" y="0"/>
          <a:chExt cx="0" cy="0"/>
        </a:xfrm>
      </p:grpSpPr>
      <p:graphicFrame>
        <p:nvGraphicFramePr>
          <p:cNvPr id="4" name="Object 17" hidden="1">
            <a:extLst>
              <a:ext uri="{FF2B5EF4-FFF2-40B4-BE49-F238E27FC236}">
                <a16:creationId xmlns:a16="http://schemas.microsoft.com/office/drawing/2014/main" id="{93AE3C91-D5CE-4C5E-B44D-EC0C40AF168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4" name="Object 17" hidden="1">
                        <a:extLst>
                          <a:ext uri="{FF2B5EF4-FFF2-40B4-BE49-F238E27FC236}">
                            <a16:creationId xmlns:a16="http://schemas.microsoft.com/office/drawing/2014/main" id="{93AE3C91-D5CE-4C5E-B44D-EC0C40AF16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231106AF-84B1-459C-9944-2703C179DC0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2" name="Title 1"/>
          <p:cNvSpPr>
            <a:spLocks noGrp="1"/>
          </p:cNvSpPr>
          <p:nvPr>
            <p:ph type="title"/>
          </p:nvPr>
        </p:nvSpPr>
        <p:spPr>
          <a:xfrm>
            <a:off x="63501" y="244488"/>
            <a:ext cx="8603501" cy="634401"/>
          </a:xfrm>
          <a:prstGeom prst="rect">
            <a:avLst/>
          </a:prstGeom>
        </p:spPr>
        <p:txBody>
          <a:bodyPr anchor="ctr"/>
          <a:lstStyle/>
          <a:p>
            <a:r>
              <a:rPr lang="en-US"/>
              <a:t>Click to edit Master title style</a:t>
            </a:r>
          </a:p>
        </p:txBody>
      </p:sp>
      <p:sp>
        <p:nvSpPr>
          <p:cNvPr id="3" name="Content Placeholder 2"/>
          <p:cNvSpPr>
            <a:spLocks noGrp="1"/>
          </p:cNvSpPr>
          <p:nvPr>
            <p:ph idx="1"/>
          </p:nvPr>
        </p:nvSpPr>
        <p:spPr>
          <a:xfrm>
            <a:off x="168283" y="1223070"/>
            <a:ext cx="11622071" cy="12223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80">
            <a:extLst>
              <a:ext uri="{FF2B5EF4-FFF2-40B4-BE49-F238E27FC236}">
                <a16:creationId xmlns:a16="http://schemas.microsoft.com/office/drawing/2014/main" id="{2B66C46C-8A07-474F-8B49-4C13AC48FC1F}"/>
              </a:ext>
            </a:extLst>
          </p:cNvPr>
          <p:cNvSpPr>
            <a:spLocks noGrp="1" noChangeArrowheads="1"/>
          </p:cNvSpPr>
          <p:nvPr>
            <p:ph type="sldNum" sz="quarter" idx="10"/>
          </p:nvPr>
        </p:nvSpPr>
        <p:spPr/>
        <p:txBody>
          <a:bodyPr/>
          <a:lstStyle>
            <a:lvl1pPr>
              <a:defRPr/>
            </a:lvl1pPr>
          </a:lstStyle>
          <a:p>
            <a:pPr>
              <a:defRPr/>
            </a:pPr>
            <a:fld id="{694C6A2C-E215-4821-ACE5-ABF88D72DF17}" type="slidenum">
              <a:rPr lang="en-US" altLang="en-US"/>
              <a:pPr>
                <a:defRPr/>
              </a:pPr>
              <a:t>‹#›</a:t>
            </a:fld>
            <a:r>
              <a:rPr lang="en-US" altLang="en-US"/>
              <a:t> </a:t>
            </a:r>
          </a:p>
        </p:txBody>
      </p:sp>
    </p:spTree>
    <p:extLst>
      <p:ext uri="{BB962C8B-B14F-4D97-AF65-F5344CB8AC3E}">
        <p14:creationId xmlns:p14="http://schemas.microsoft.com/office/powerpoint/2010/main" val="4219140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Navigator - Comparison">
    <p:spTree>
      <p:nvGrpSpPr>
        <p:cNvPr id="1" name=""/>
        <p:cNvGrpSpPr/>
        <p:nvPr/>
      </p:nvGrpSpPr>
      <p:grpSpPr>
        <a:xfrm>
          <a:off x="0" y="0"/>
          <a:ext cx="0" cy="0"/>
          <a:chOff x="0" y="0"/>
          <a:chExt cx="0" cy="0"/>
        </a:xfrm>
      </p:grpSpPr>
      <p:graphicFrame>
        <p:nvGraphicFramePr>
          <p:cNvPr id="7" name="Object 2" hidden="1">
            <a:extLst>
              <a:ext uri="{FF2B5EF4-FFF2-40B4-BE49-F238E27FC236}">
                <a16:creationId xmlns:a16="http://schemas.microsoft.com/office/drawing/2014/main" id="{61C52CE9-00ED-4F02-AAB9-333DEB85257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7" name="Object 2" hidden="1">
                        <a:extLst>
                          <a:ext uri="{FF2B5EF4-FFF2-40B4-BE49-F238E27FC236}">
                            <a16:creationId xmlns:a16="http://schemas.microsoft.com/office/drawing/2014/main" id="{61C52CE9-00ED-4F02-AAB9-333DEB8525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hidden="1">
            <a:extLst>
              <a:ext uri="{FF2B5EF4-FFF2-40B4-BE49-F238E27FC236}">
                <a16:creationId xmlns:a16="http://schemas.microsoft.com/office/drawing/2014/main" id="{D8EF7553-4084-4BE1-9BD4-5C68BE78880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10" name="SlideBottomBar">
            <a:extLst>
              <a:ext uri="{FF2B5EF4-FFF2-40B4-BE49-F238E27FC236}">
                <a16:creationId xmlns:a16="http://schemas.microsoft.com/office/drawing/2014/main" id="{308235AA-2686-4443-8B99-99173EC54899}"/>
              </a:ext>
            </a:extLst>
          </p:cNvPr>
          <p:cNvSpPr>
            <a:spLocks noChangeArrowheads="1"/>
          </p:cNvSpPr>
          <p:nvPr/>
        </p:nvSpPr>
        <p:spPr bwMode="auto">
          <a:xfrm>
            <a:off x="0" y="6435725"/>
            <a:ext cx="11949113" cy="287338"/>
          </a:xfrm>
          <a:prstGeom prst="rect">
            <a:avLst/>
          </a:prstGeom>
          <a:solidFill>
            <a:schemeClr val="accent1"/>
          </a:solidFill>
          <a:ln>
            <a:noFill/>
          </a:ln>
        </p:spPr>
        <p:txBody>
          <a:bodyPr wrap="none" anchor="ct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endParaRPr lang="en-US" altLang="en-US" sz="1600"/>
          </a:p>
        </p:txBody>
      </p:sp>
      <p:sp>
        <p:nvSpPr>
          <p:cNvPr id="11" name="SlideLogoText">
            <a:extLst>
              <a:ext uri="{FF2B5EF4-FFF2-40B4-BE49-F238E27FC236}">
                <a16:creationId xmlns:a16="http://schemas.microsoft.com/office/drawing/2014/main" id="{360BEE42-C868-4622-8AD3-6FFBA7AFFC2C}"/>
              </a:ext>
            </a:extLst>
          </p:cNvPr>
          <p:cNvSpPr>
            <a:spLocks noChangeArrowheads="1"/>
          </p:cNvSpPr>
          <p:nvPr>
            <p:custDataLst>
              <p:tags r:id="rId3"/>
            </p:custDataLst>
          </p:nvPr>
        </p:nvSpPr>
        <p:spPr bwMode="auto">
          <a:xfrm>
            <a:off x="9936163" y="6502400"/>
            <a:ext cx="14414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a:solidFill>
                  <a:schemeClr val="bg1"/>
                </a:solidFill>
              </a:rPr>
              <a:t>IRENA Project Navigator </a:t>
            </a:r>
          </a:p>
        </p:txBody>
      </p:sp>
      <p:sp>
        <p:nvSpPr>
          <p:cNvPr id="12" name="McK 1. On-page tracker" hidden="1">
            <a:extLst>
              <a:ext uri="{FF2B5EF4-FFF2-40B4-BE49-F238E27FC236}">
                <a16:creationId xmlns:a16="http://schemas.microsoft.com/office/drawing/2014/main" id="{C82D48A0-E295-4582-9124-477BF755DD4E}"/>
              </a:ext>
            </a:extLst>
          </p:cNvPr>
          <p:cNvSpPr>
            <a:spLocks noChangeArrowheads="1"/>
          </p:cNvSpPr>
          <p:nvPr/>
        </p:nvSpPr>
        <p:spPr bwMode="auto">
          <a:xfrm>
            <a:off x="158750" y="26988"/>
            <a:ext cx="858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TRACKER</a:t>
            </a:r>
          </a:p>
        </p:txBody>
      </p:sp>
      <p:sp>
        <p:nvSpPr>
          <p:cNvPr id="13" name="McK 3. Unit of measure" hidden="1">
            <a:extLst>
              <a:ext uri="{FF2B5EF4-FFF2-40B4-BE49-F238E27FC236}">
                <a16:creationId xmlns:a16="http://schemas.microsoft.com/office/drawing/2014/main" id="{6A8760DC-515F-4F00-9EB8-45C9C55114E7}"/>
              </a:ext>
            </a:extLst>
          </p:cNvPr>
          <p:cNvSpPr txBox="1">
            <a:spLocks noChangeArrowheads="1"/>
          </p:cNvSpPr>
          <p:nvPr/>
        </p:nvSpPr>
        <p:spPr bwMode="auto">
          <a:xfrm>
            <a:off x="158750" y="531813"/>
            <a:ext cx="48752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Unit of measure</a:t>
            </a:r>
          </a:p>
        </p:txBody>
      </p:sp>
      <p:grpSp>
        <p:nvGrpSpPr>
          <p:cNvPr id="14" name="McK Slide Elements">
            <a:extLst>
              <a:ext uri="{FF2B5EF4-FFF2-40B4-BE49-F238E27FC236}">
                <a16:creationId xmlns:a16="http://schemas.microsoft.com/office/drawing/2014/main" id="{C1E904BF-9D21-4578-A5CC-2BEC0D1F5239}"/>
              </a:ext>
            </a:extLst>
          </p:cNvPr>
          <p:cNvGrpSpPr>
            <a:grpSpLocks/>
          </p:cNvGrpSpPr>
          <p:nvPr userDrawn="1"/>
        </p:nvGrpSpPr>
        <p:grpSpPr bwMode="auto">
          <a:xfrm>
            <a:off x="158750" y="6080125"/>
            <a:ext cx="11398250" cy="508000"/>
            <a:chOff x="75" y="3830"/>
            <a:chExt cx="5385" cy="320"/>
          </a:xfrm>
        </p:grpSpPr>
        <p:sp>
          <p:nvSpPr>
            <p:cNvPr id="15" name="McK 4. Footnote" hidden="1">
              <a:extLst>
                <a:ext uri="{FF2B5EF4-FFF2-40B4-BE49-F238E27FC236}">
                  <a16:creationId xmlns:a16="http://schemas.microsoft.com/office/drawing/2014/main" id="{991E001E-86ED-4018-B65F-84DADE9E1326}"/>
                </a:ext>
              </a:extLst>
            </p:cNvPr>
            <p:cNvSpPr txBox="1">
              <a:spLocks noChangeArrowheads="1"/>
            </p:cNvSpPr>
            <p:nvPr userDrawn="1"/>
          </p:nvSpPr>
          <p:spPr bwMode="auto">
            <a:xfrm>
              <a:off x="75" y="3830"/>
              <a:ext cx="53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104775" indent="-104775"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a:t>1 Footnote</a:t>
              </a:r>
            </a:p>
          </p:txBody>
        </p:sp>
        <p:sp>
          <p:nvSpPr>
            <p:cNvPr id="16" name="McK 5. Source" hidden="1">
              <a:extLst>
                <a:ext uri="{FF2B5EF4-FFF2-40B4-BE49-F238E27FC236}">
                  <a16:creationId xmlns:a16="http://schemas.microsoft.com/office/drawing/2014/main" id="{8ABF166E-FC4D-423A-AEE0-343BED7557DE}"/>
                </a:ext>
              </a:extLst>
            </p:cNvPr>
            <p:cNvSpPr>
              <a:spLocks noChangeArrowheads="1"/>
            </p:cNvSpPr>
            <p:nvPr userDrawn="1"/>
          </p:nvSpPr>
          <p:spPr bwMode="auto">
            <a:xfrm>
              <a:off x="75" y="4054"/>
              <a:ext cx="43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000">
                  <a:solidFill>
                    <a:schemeClr val="tx1"/>
                  </a:solidFill>
                  <a:latin typeface="Arial" panose="020B0604020202020204" pitchFamily="34" charset="0"/>
                </a:defRPr>
              </a:lvl1pPr>
              <a:lvl2pPr marL="742950" indent="-285750" defTabSz="895350">
                <a:tabLst>
                  <a:tab pos="612775" algn="l"/>
                </a:tabLst>
                <a:defRPr sz="1000">
                  <a:solidFill>
                    <a:schemeClr val="tx1"/>
                  </a:solidFill>
                  <a:latin typeface="Arial" panose="020B0604020202020204" pitchFamily="34" charset="0"/>
                </a:defRPr>
              </a:lvl2pPr>
              <a:lvl3pPr marL="1143000" indent="-228600" defTabSz="895350">
                <a:tabLst>
                  <a:tab pos="612775" algn="l"/>
                </a:tabLst>
                <a:defRPr sz="1000">
                  <a:solidFill>
                    <a:schemeClr val="tx1"/>
                  </a:solidFill>
                  <a:latin typeface="Arial" panose="020B0604020202020204" pitchFamily="34" charset="0"/>
                </a:defRPr>
              </a:lvl3pPr>
              <a:lvl4pPr marL="1600200" indent="-228600" defTabSz="895350">
                <a:tabLst>
                  <a:tab pos="612775" algn="l"/>
                </a:tabLst>
                <a:defRPr sz="1000">
                  <a:solidFill>
                    <a:schemeClr val="tx1"/>
                  </a:solidFill>
                  <a:latin typeface="Arial" panose="020B0604020202020204" pitchFamily="34" charset="0"/>
                </a:defRPr>
              </a:lvl4pPr>
              <a:lvl5pPr marL="2057400" indent="-228600" defTabSz="895350">
                <a:tabLst>
                  <a:tab pos="612775" algn="l"/>
                </a:tabLst>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9pPr>
            </a:lstStyle>
            <a:p>
              <a:pPr eaLnBrk="1" hangingPunct="1">
                <a:defRPr/>
              </a:pPr>
              <a:r>
                <a:rPr lang="en-US" altLang="en-US">
                  <a:solidFill>
                    <a:srgbClr val="000000"/>
                  </a:solidFill>
                </a:rPr>
                <a:t>SOURCE: Source</a:t>
              </a:r>
            </a:p>
          </p:txBody>
        </p:sp>
      </p:grpSp>
      <p:grpSp>
        <p:nvGrpSpPr>
          <p:cNvPr id="17" name="ACET" hidden="1">
            <a:extLst>
              <a:ext uri="{FF2B5EF4-FFF2-40B4-BE49-F238E27FC236}">
                <a16:creationId xmlns:a16="http://schemas.microsoft.com/office/drawing/2014/main" id="{1BFCD697-F04C-4687-ABCA-C6E88D715414}"/>
              </a:ext>
            </a:extLst>
          </p:cNvPr>
          <p:cNvGrpSpPr>
            <a:grpSpLocks/>
          </p:cNvGrpSpPr>
          <p:nvPr/>
        </p:nvGrpSpPr>
        <p:grpSpPr bwMode="auto">
          <a:xfrm>
            <a:off x="1936750" y="1127125"/>
            <a:ext cx="5686425" cy="508000"/>
            <a:chOff x="915" y="710"/>
            <a:chExt cx="2686" cy="320"/>
          </a:xfrm>
        </p:grpSpPr>
        <p:cxnSp>
          <p:nvCxnSpPr>
            <p:cNvPr id="18" name="AutoShape 249" hidden="1">
              <a:extLst>
                <a:ext uri="{FF2B5EF4-FFF2-40B4-BE49-F238E27FC236}">
                  <a16:creationId xmlns:a16="http://schemas.microsoft.com/office/drawing/2014/main" id="{89854135-1A84-4ADB-A700-88D6FE817CC8}"/>
                </a:ext>
              </a:extLst>
            </p:cNvPr>
            <p:cNvCxnSpPr>
              <a:cxnSpLocks noChangeShapeType="1"/>
              <a:stCxn id="1037" idx="4"/>
              <a:endCxn id="1037" idx="6"/>
            </p:cNvCxnSpPr>
            <p:nvPr/>
          </p:nvCxnSpPr>
          <p:spPr bwMode="auto">
            <a:xfrm>
              <a:off x="915" y="1030"/>
              <a:ext cx="268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9" name="AutoShape 250" hidden="1">
              <a:extLst>
                <a:ext uri="{FF2B5EF4-FFF2-40B4-BE49-F238E27FC236}">
                  <a16:creationId xmlns:a16="http://schemas.microsoft.com/office/drawing/2014/main" id="{1665262A-8677-4411-A2B7-3AF78EC7857A}"/>
                </a:ext>
              </a:extLst>
            </p:cNvPr>
            <p:cNvSpPr>
              <a:spLocks noChangeArrowheads="1"/>
            </p:cNvSpPr>
            <p:nvPr/>
          </p:nvSpPr>
          <p:spPr bwMode="auto">
            <a:xfrm>
              <a:off x="915" y="710"/>
              <a:ext cx="2686" cy="320"/>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18288" anchor="b">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600" b="1"/>
                <a:t>Title</a:t>
              </a:r>
            </a:p>
            <a:p>
              <a:pPr eaLnBrk="1" hangingPunct="1">
                <a:defRPr/>
              </a:pPr>
              <a:r>
                <a:rPr lang="en-US" altLang="en-US" sz="1600">
                  <a:solidFill>
                    <a:srgbClr val="808080"/>
                  </a:solidFill>
                </a:rPr>
                <a:t>Unit of measure</a:t>
              </a:r>
            </a:p>
          </p:txBody>
        </p:sp>
      </p:grpSp>
      <p:sp>
        <p:nvSpPr>
          <p:cNvPr id="20" name="SlideLogoSeparator">
            <a:extLst>
              <a:ext uri="{FF2B5EF4-FFF2-40B4-BE49-F238E27FC236}">
                <a16:creationId xmlns:a16="http://schemas.microsoft.com/office/drawing/2014/main" id="{00B54A67-2843-4A7E-BA79-1DBC5AC4C2E6}"/>
              </a:ext>
            </a:extLst>
          </p:cNvPr>
          <p:cNvSpPr>
            <a:spLocks noChangeArrowheads="1"/>
          </p:cNvSpPr>
          <p:nvPr>
            <p:custDataLst>
              <p:tags r:id="rId4"/>
            </p:custDataLst>
          </p:nvPr>
        </p:nvSpPr>
        <p:spPr bwMode="auto">
          <a:xfrm>
            <a:off x="11425238" y="6470650"/>
            <a:ext cx="396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sz="1200">
                <a:solidFill>
                  <a:schemeClr val="bg1"/>
                </a:solidFill>
              </a:rPr>
              <a:t>|</a:t>
            </a:r>
          </a:p>
        </p:txBody>
      </p:sp>
      <p:pic>
        <p:nvPicPr>
          <p:cNvPr id="21" name="Picture 19">
            <a:extLst>
              <a:ext uri="{FF2B5EF4-FFF2-40B4-BE49-F238E27FC236}">
                <a16:creationId xmlns:a16="http://schemas.microsoft.com/office/drawing/2014/main" id="{4529C7C0-020B-4825-B0F1-95EFE09D788B}"/>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896350" y="158750"/>
            <a:ext cx="28940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BD6634AA-A5BD-4F37-878B-B76D84C340EA}"/>
              </a:ext>
            </a:extLst>
          </p:cNvPr>
          <p:cNvCxnSpPr/>
          <p:nvPr userDrawn="1"/>
        </p:nvCxnSpPr>
        <p:spPr>
          <a:xfrm>
            <a:off x="158750" y="992188"/>
            <a:ext cx="11631613"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3" name="Object 17" hidden="1">
            <a:extLst>
              <a:ext uri="{FF2B5EF4-FFF2-40B4-BE49-F238E27FC236}">
                <a16:creationId xmlns:a16="http://schemas.microsoft.com/office/drawing/2014/main" id="{D892F9ED-5D66-4F1A-A498-540A3086FB6B}"/>
              </a:ext>
            </a:extLst>
          </p:cNvPr>
          <p:cNvGraphicFramePr>
            <a:graphicFrameLocks noChangeAspect="1"/>
          </p:cNvGraphicFramePr>
          <p:nvPr userDrawn="1">
            <p:custDataLst>
              <p:tags r:id="rId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23" name="Object 17" hidden="1">
                        <a:extLst>
                          <a:ext uri="{FF2B5EF4-FFF2-40B4-BE49-F238E27FC236}">
                            <a16:creationId xmlns:a16="http://schemas.microsoft.com/office/drawing/2014/main" id="{D892F9ED-5D66-4F1A-A498-540A3086FB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Rectangle 23" hidden="1">
            <a:extLst>
              <a:ext uri="{FF2B5EF4-FFF2-40B4-BE49-F238E27FC236}">
                <a16:creationId xmlns:a16="http://schemas.microsoft.com/office/drawing/2014/main" id="{D98F852D-C875-4858-877D-0766DD5CBA5E}"/>
              </a:ext>
            </a:extLst>
          </p:cNvPr>
          <p:cNvSpPr/>
          <p:nvPr userDrawn="1">
            <p:custDataLst>
              <p:tags r:id="rId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3" name="Text Placeholder 2"/>
          <p:cNvSpPr>
            <a:spLocks noGrp="1"/>
          </p:cNvSpPr>
          <p:nvPr>
            <p:ph type="body" idx="1"/>
          </p:nvPr>
        </p:nvSpPr>
        <p:spPr>
          <a:xfrm>
            <a:off x="596927" y="1504951"/>
            <a:ext cx="5279200" cy="6270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6927" y="2132013"/>
            <a:ext cx="5279200" cy="387191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0869" y="1504951"/>
            <a:ext cx="5281318" cy="6270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70869" y="2132013"/>
            <a:ext cx="5281318" cy="387191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C0554CA-8D49-41DC-BE6B-F69F83009440}"/>
              </a:ext>
            </a:extLst>
          </p:cNvPr>
          <p:cNvSpPr>
            <a:spLocks noGrp="1"/>
          </p:cNvSpPr>
          <p:nvPr>
            <p:ph type="title"/>
          </p:nvPr>
        </p:nvSpPr>
        <p:spPr>
          <a:xfrm>
            <a:off x="63503" y="244487"/>
            <a:ext cx="8603502" cy="634402"/>
          </a:xfrm>
          <a:prstGeom prst="rect">
            <a:avLst/>
          </a:prstGeom>
        </p:spPr>
        <p:txBody>
          <a:bodyPr anchor="ctr"/>
          <a:lstStyle/>
          <a:p>
            <a:r>
              <a:rPr lang="en-US"/>
              <a:t>Click to edit Master title style</a:t>
            </a:r>
          </a:p>
        </p:txBody>
      </p:sp>
      <p:sp>
        <p:nvSpPr>
          <p:cNvPr id="25" name="Rectangle 280">
            <a:extLst>
              <a:ext uri="{FF2B5EF4-FFF2-40B4-BE49-F238E27FC236}">
                <a16:creationId xmlns:a16="http://schemas.microsoft.com/office/drawing/2014/main" id="{679DB850-1BF9-4468-8CF1-B9E341311BAE}"/>
              </a:ext>
            </a:extLst>
          </p:cNvPr>
          <p:cNvSpPr>
            <a:spLocks noGrp="1" noChangeArrowheads="1"/>
          </p:cNvSpPr>
          <p:nvPr>
            <p:ph type="sldNum" sz="quarter" idx="10"/>
          </p:nvPr>
        </p:nvSpPr>
        <p:spPr/>
        <p:txBody>
          <a:bodyPr/>
          <a:lstStyle>
            <a:lvl1pPr>
              <a:defRPr/>
            </a:lvl1pPr>
          </a:lstStyle>
          <a:p>
            <a:pPr>
              <a:defRPr/>
            </a:pPr>
            <a:fld id="{5E1613DC-2C2A-4BEA-8FC6-C4D83AE20E50}" type="slidenum">
              <a:rPr lang="en-US" altLang="en-US"/>
              <a:pPr>
                <a:defRPr/>
              </a:pPr>
              <a:t>‹#›</a:t>
            </a:fld>
            <a:r>
              <a:rPr lang="en-US" altLang="en-US"/>
              <a:t> </a:t>
            </a:r>
          </a:p>
        </p:txBody>
      </p:sp>
    </p:spTree>
    <p:extLst>
      <p:ext uri="{BB962C8B-B14F-4D97-AF65-F5344CB8AC3E}">
        <p14:creationId xmlns:p14="http://schemas.microsoft.com/office/powerpoint/2010/main" val="17860419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8FF832E0-9ED8-43DB-BAAC-4027C41B2390}"/>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2" hidden="1">
                        <a:extLst>
                          <a:ext uri="{FF2B5EF4-FFF2-40B4-BE49-F238E27FC236}">
                            <a16:creationId xmlns:a16="http://schemas.microsoft.com/office/drawing/2014/main" id="{8FF832E0-9ED8-43DB-BAAC-4027C41B23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2794BB62-D0C8-44CF-BEF1-03F1FA040470}"/>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6" name="SlideBottomBar">
            <a:extLst>
              <a:ext uri="{FF2B5EF4-FFF2-40B4-BE49-F238E27FC236}">
                <a16:creationId xmlns:a16="http://schemas.microsoft.com/office/drawing/2014/main" id="{059139CE-E7DE-4DA1-B20E-4674EBB71842}"/>
              </a:ext>
            </a:extLst>
          </p:cNvPr>
          <p:cNvSpPr>
            <a:spLocks noChangeArrowheads="1"/>
          </p:cNvSpPr>
          <p:nvPr/>
        </p:nvSpPr>
        <p:spPr bwMode="auto">
          <a:xfrm>
            <a:off x="0" y="6435725"/>
            <a:ext cx="11949113" cy="287338"/>
          </a:xfrm>
          <a:prstGeom prst="rect">
            <a:avLst/>
          </a:prstGeom>
          <a:solidFill>
            <a:schemeClr val="accent1"/>
          </a:solidFill>
          <a:ln>
            <a:noFill/>
          </a:ln>
        </p:spPr>
        <p:txBody>
          <a:bodyPr wrap="none" anchor="ct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endParaRPr lang="en-US" altLang="en-US" sz="1600"/>
          </a:p>
        </p:txBody>
      </p:sp>
      <p:sp>
        <p:nvSpPr>
          <p:cNvPr id="7" name="SlideLogoText">
            <a:extLst>
              <a:ext uri="{FF2B5EF4-FFF2-40B4-BE49-F238E27FC236}">
                <a16:creationId xmlns:a16="http://schemas.microsoft.com/office/drawing/2014/main" id="{FB43C1AF-70A7-4A12-9C7C-DF7458B8B098}"/>
              </a:ext>
            </a:extLst>
          </p:cNvPr>
          <p:cNvSpPr>
            <a:spLocks noChangeArrowheads="1"/>
          </p:cNvSpPr>
          <p:nvPr>
            <p:custDataLst>
              <p:tags r:id="rId3"/>
            </p:custDataLst>
          </p:nvPr>
        </p:nvSpPr>
        <p:spPr bwMode="auto">
          <a:xfrm>
            <a:off x="9936163" y="6502400"/>
            <a:ext cx="14414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a:solidFill>
                  <a:schemeClr val="bg1"/>
                </a:solidFill>
              </a:rPr>
              <a:t>IRENA Project Navigator </a:t>
            </a:r>
          </a:p>
        </p:txBody>
      </p:sp>
      <p:sp>
        <p:nvSpPr>
          <p:cNvPr id="8" name="McK 1. On-page tracker" hidden="1">
            <a:extLst>
              <a:ext uri="{FF2B5EF4-FFF2-40B4-BE49-F238E27FC236}">
                <a16:creationId xmlns:a16="http://schemas.microsoft.com/office/drawing/2014/main" id="{4DEEED1C-1F2F-4699-92AF-C452D044BFCD}"/>
              </a:ext>
            </a:extLst>
          </p:cNvPr>
          <p:cNvSpPr>
            <a:spLocks noChangeArrowheads="1"/>
          </p:cNvSpPr>
          <p:nvPr/>
        </p:nvSpPr>
        <p:spPr bwMode="auto">
          <a:xfrm>
            <a:off x="158750" y="26988"/>
            <a:ext cx="858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TRACKER</a:t>
            </a:r>
          </a:p>
        </p:txBody>
      </p:sp>
      <p:sp>
        <p:nvSpPr>
          <p:cNvPr id="9" name="McK 3. Unit of measure" hidden="1">
            <a:extLst>
              <a:ext uri="{FF2B5EF4-FFF2-40B4-BE49-F238E27FC236}">
                <a16:creationId xmlns:a16="http://schemas.microsoft.com/office/drawing/2014/main" id="{C79460F6-641D-42D4-B389-53355C96AC39}"/>
              </a:ext>
            </a:extLst>
          </p:cNvPr>
          <p:cNvSpPr txBox="1">
            <a:spLocks noChangeArrowheads="1"/>
          </p:cNvSpPr>
          <p:nvPr/>
        </p:nvSpPr>
        <p:spPr bwMode="auto">
          <a:xfrm>
            <a:off x="158750" y="531813"/>
            <a:ext cx="48752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Unit of measure</a:t>
            </a:r>
          </a:p>
        </p:txBody>
      </p:sp>
      <p:grpSp>
        <p:nvGrpSpPr>
          <p:cNvPr id="10" name="McK Slide Elements">
            <a:extLst>
              <a:ext uri="{FF2B5EF4-FFF2-40B4-BE49-F238E27FC236}">
                <a16:creationId xmlns:a16="http://schemas.microsoft.com/office/drawing/2014/main" id="{384C302F-8AF4-4083-8813-C73943A2ED32}"/>
              </a:ext>
            </a:extLst>
          </p:cNvPr>
          <p:cNvGrpSpPr>
            <a:grpSpLocks/>
          </p:cNvGrpSpPr>
          <p:nvPr userDrawn="1"/>
        </p:nvGrpSpPr>
        <p:grpSpPr bwMode="auto">
          <a:xfrm>
            <a:off x="158750" y="6080125"/>
            <a:ext cx="11398250" cy="508000"/>
            <a:chOff x="75" y="3830"/>
            <a:chExt cx="5385" cy="320"/>
          </a:xfrm>
        </p:grpSpPr>
        <p:sp>
          <p:nvSpPr>
            <p:cNvPr id="12" name="McK 4. Footnote" hidden="1">
              <a:extLst>
                <a:ext uri="{FF2B5EF4-FFF2-40B4-BE49-F238E27FC236}">
                  <a16:creationId xmlns:a16="http://schemas.microsoft.com/office/drawing/2014/main" id="{776F73B0-D0EF-461D-A5D1-C271D3284067}"/>
                </a:ext>
              </a:extLst>
            </p:cNvPr>
            <p:cNvSpPr txBox="1">
              <a:spLocks noChangeArrowheads="1"/>
            </p:cNvSpPr>
            <p:nvPr userDrawn="1"/>
          </p:nvSpPr>
          <p:spPr bwMode="auto">
            <a:xfrm>
              <a:off x="75" y="3830"/>
              <a:ext cx="53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104775" indent="-104775"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a:t>1 Footnote</a:t>
              </a:r>
            </a:p>
          </p:txBody>
        </p:sp>
        <p:sp>
          <p:nvSpPr>
            <p:cNvPr id="13" name="McK 5. Source" hidden="1">
              <a:extLst>
                <a:ext uri="{FF2B5EF4-FFF2-40B4-BE49-F238E27FC236}">
                  <a16:creationId xmlns:a16="http://schemas.microsoft.com/office/drawing/2014/main" id="{90A5BD72-98E2-4CC7-AD89-FB203B3F31A8}"/>
                </a:ext>
              </a:extLst>
            </p:cNvPr>
            <p:cNvSpPr>
              <a:spLocks noChangeArrowheads="1"/>
            </p:cNvSpPr>
            <p:nvPr userDrawn="1"/>
          </p:nvSpPr>
          <p:spPr bwMode="auto">
            <a:xfrm>
              <a:off x="75" y="4054"/>
              <a:ext cx="43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000">
                  <a:solidFill>
                    <a:schemeClr val="tx1"/>
                  </a:solidFill>
                  <a:latin typeface="Arial" panose="020B0604020202020204" pitchFamily="34" charset="0"/>
                </a:defRPr>
              </a:lvl1pPr>
              <a:lvl2pPr marL="742950" indent="-285750" defTabSz="895350">
                <a:tabLst>
                  <a:tab pos="612775" algn="l"/>
                </a:tabLst>
                <a:defRPr sz="1000">
                  <a:solidFill>
                    <a:schemeClr val="tx1"/>
                  </a:solidFill>
                  <a:latin typeface="Arial" panose="020B0604020202020204" pitchFamily="34" charset="0"/>
                </a:defRPr>
              </a:lvl2pPr>
              <a:lvl3pPr marL="1143000" indent="-228600" defTabSz="895350">
                <a:tabLst>
                  <a:tab pos="612775" algn="l"/>
                </a:tabLst>
                <a:defRPr sz="1000">
                  <a:solidFill>
                    <a:schemeClr val="tx1"/>
                  </a:solidFill>
                  <a:latin typeface="Arial" panose="020B0604020202020204" pitchFamily="34" charset="0"/>
                </a:defRPr>
              </a:lvl3pPr>
              <a:lvl4pPr marL="1600200" indent="-228600" defTabSz="895350">
                <a:tabLst>
                  <a:tab pos="612775" algn="l"/>
                </a:tabLst>
                <a:defRPr sz="1000">
                  <a:solidFill>
                    <a:schemeClr val="tx1"/>
                  </a:solidFill>
                  <a:latin typeface="Arial" panose="020B0604020202020204" pitchFamily="34" charset="0"/>
                </a:defRPr>
              </a:lvl4pPr>
              <a:lvl5pPr marL="2057400" indent="-228600" defTabSz="895350">
                <a:tabLst>
                  <a:tab pos="612775" algn="l"/>
                </a:tabLst>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9pPr>
            </a:lstStyle>
            <a:p>
              <a:pPr eaLnBrk="1" hangingPunct="1">
                <a:defRPr/>
              </a:pPr>
              <a:r>
                <a:rPr lang="en-US" altLang="en-US">
                  <a:solidFill>
                    <a:srgbClr val="000000"/>
                  </a:solidFill>
                </a:rPr>
                <a:t>SOURCE: Source</a:t>
              </a:r>
            </a:p>
          </p:txBody>
        </p:sp>
      </p:grpSp>
      <p:grpSp>
        <p:nvGrpSpPr>
          <p:cNvPr id="14" name="ACET" hidden="1">
            <a:extLst>
              <a:ext uri="{FF2B5EF4-FFF2-40B4-BE49-F238E27FC236}">
                <a16:creationId xmlns:a16="http://schemas.microsoft.com/office/drawing/2014/main" id="{64CA4F33-7353-4CE1-8454-472628B60F57}"/>
              </a:ext>
            </a:extLst>
          </p:cNvPr>
          <p:cNvGrpSpPr>
            <a:grpSpLocks/>
          </p:cNvGrpSpPr>
          <p:nvPr/>
        </p:nvGrpSpPr>
        <p:grpSpPr bwMode="auto">
          <a:xfrm>
            <a:off x="1936750" y="1127125"/>
            <a:ext cx="5686425" cy="508000"/>
            <a:chOff x="915" y="710"/>
            <a:chExt cx="2686" cy="320"/>
          </a:xfrm>
        </p:grpSpPr>
        <p:cxnSp>
          <p:nvCxnSpPr>
            <p:cNvPr id="15" name="AutoShape 249" hidden="1">
              <a:extLst>
                <a:ext uri="{FF2B5EF4-FFF2-40B4-BE49-F238E27FC236}">
                  <a16:creationId xmlns:a16="http://schemas.microsoft.com/office/drawing/2014/main" id="{E7E9105E-60E5-4FA8-9EF3-EECC9047D48C}"/>
                </a:ext>
              </a:extLst>
            </p:cNvPr>
            <p:cNvCxnSpPr>
              <a:cxnSpLocks noChangeShapeType="1"/>
              <a:stCxn id="1037" idx="4"/>
              <a:endCxn id="1037" idx="6"/>
            </p:cNvCxnSpPr>
            <p:nvPr/>
          </p:nvCxnSpPr>
          <p:spPr bwMode="auto">
            <a:xfrm>
              <a:off x="915" y="1030"/>
              <a:ext cx="268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6" name="AutoShape 250" hidden="1">
              <a:extLst>
                <a:ext uri="{FF2B5EF4-FFF2-40B4-BE49-F238E27FC236}">
                  <a16:creationId xmlns:a16="http://schemas.microsoft.com/office/drawing/2014/main" id="{86153D1F-674D-4718-B932-4978072E9A2C}"/>
                </a:ext>
              </a:extLst>
            </p:cNvPr>
            <p:cNvSpPr>
              <a:spLocks noChangeArrowheads="1"/>
            </p:cNvSpPr>
            <p:nvPr/>
          </p:nvSpPr>
          <p:spPr bwMode="auto">
            <a:xfrm>
              <a:off x="915" y="710"/>
              <a:ext cx="2686" cy="320"/>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18288" anchor="b">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600" b="1"/>
                <a:t>Title</a:t>
              </a:r>
            </a:p>
            <a:p>
              <a:pPr eaLnBrk="1" hangingPunct="1">
                <a:defRPr/>
              </a:pPr>
              <a:r>
                <a:rPr lang="en-US" altLang="en-US" sz="1600">
                  <a:solidFill>
                    <a:srgbClr val="808080"/>
                  </a:solidFill>
                </a:rPr>
                <a:t>Unit of measure</a:t>
              </a:r>
            </a:p>
          </p:txBody>
        </p:sp>
      </p:grpSp>
      <p:sp>
        <p:nvSpPr>
          <p:cNvPr id="17" name="SlideLogoSeparator">
            <a:extLst>
              <a:ext uri="{FF2B5EF4-FFF2-40B4-BE49-F238E27FC236}">
                <a16:creationId xmlns:a16="http://schemas.microsoft.com/office/drawing/2014/main" id="{3CD629F4-88EB-4653-99AA-5514A3AACC43}"/>
              </a:ext>
            </a:extLst>
          </p:cNvPr>
          <p:cNvSpPr>
            <a:spLocks noChangeArrowheads="1"/>
          </p:cNvSpPr>
          <p:nvPr>
            <p:custDataLst>
              <p:tags r:id="rId4"/>
            </p:custDataLst>
          </p:nvPr>
        </p:nvSpPr>
        <p:spPr bwMode="auto">
          <a:xfrm>
            <a:off x="11425238" y="6470650"/>
            <a:ext cx="396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sz="1200">
                <a:solidFill>
                  <a:schemeClr val="bg1"/>
                </a:solidFill>
              </a:rPr>
              <a:t>|</a:t>
            </a:r>
          </a:p>
        </p:txBody>
      </p:sp>
      <p:pic>
        <p:nvPicPr>
          <p:cNvPr id="18" name="Picture 19">
            <a:extLst>
              <a:ext uri="{FF2B5EF4-FFF2-40B4-BE49-F238E27FC236}">
                <a16:creationId xmlns:a16="http://schemas.microsoft.com/office/drawing/2014/main" id="{EE857D6B-B184-485E-93E5-1D687A9F7AB6}"/>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896350" y="158750"/>
            <a:ext cx="28940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6C9D71CB-D668-4E1D-9DFC-6F398AA2BD44}"/>
              </a:ext>
            </a:extLst>
          </p:cNvPr>
          <p:cNvCxnSpPr/>
          <p:nvPr userDrawn="1"/>
        </p:nvCxnSpPr>
        <p:spPr>
          <a:xfrm>
            <a:off x="158750" y="992188"/>
            <a:ext cx="11631613"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Object 17" hidden="1">
            <a:extLst>
              <a:ext uri="{FF2B5EF4-FFF2-40B4-BE49-F238E27FC236}">
                <a16:creationId xmlns:a16="http://schemas.microsoft.com/office/drawing/2014/main" id="{B0BB5CA3-6B03-4B69-87DF-1876ED925A53}"/>
              </a:ext>
            </a:extLst>
          </p:cNvPr>
          <p:cNvGraphicFramePr>
            <a:graphicFrameLocks noChangeAspect="1"/>
          </p:cNvGraphicFramePr>
          <p:nvPr userDrawn="1">
            <p:custDataLst>
              <p:tags r:id="rId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20" name="Object 17" hidden="1">
                        <a:extLst>
                          <a:ext uri="{FF2B5EF4-FFF2-40B4-BE49-F238E27FC236}">
                            <a16:creationId xmlns:a16="http://schemas.microsoft.com/office/drawing/2014/main" id="{B0BB5CA3-6B03-4B69-87DF-1876ED925A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Rectangle 20" hidden="1">
            <a:extLst>
              <a:ext uri="{FF2B5EF4-FFF2-40B4-BE49-F238E27FC236}">
                <a16:creationId xmlns:a16="http://schemas.microsoft.com/office/drawing/2014/main" id="{1230C761-6619-4C23-897F-D69C8C80CF28}"/>
              </a:ext>
            </a:extLst>
          </p:cNvPr>
          <p:cNvSpPr/>
          <p:nvPr userDrawn="1">
            <p:custDataLst>
              <p:tags r:id="rId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3" name="Text Placeholder 2"/>
          <p:cNvSpPr>
            <a:spLocks noGrp="1"/>
          </p:cNvSpPr>
          <p:nvPr>
            <p:ph type="body" idx="1"/>
          </p:nvPr>
        </p:nvSpPr>
        <p:spPr>
          <a:xfrm>
            <a:off x="944076" y="2849563"/>
            <a:ext cx="10156216" cy="1470025"/>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11" name="Title 10">
            <a:extLst>
              <a:ext uri="{FF2B5EF4-FFF2-40B4-BE49-F238E27FC236}">
                <a16:creationId xmlns:a16="http://schemas.microsoft.com/office/drawing/2014/main" id="{DF2EE728-C534-4606-AA6A-BEBB55238B85}"/>
              </a:ext>
            </a:extLst>
          </p:cNvPr>
          <p:cNvSpPr>
            <a:spLocks noGrp="1"/>
          </p:cNvSpPr>
          <p:nvPr>
            <p:ph type="title"/>
          </p:nvPr>
        </p:nvSpPr>
        <p:spPr>
          <a:xfrm>
            <a:off x="63505" y="244488"/>
            <a:ext cx="8603501" cy="634401"/>
          </a:xfrm>
          <a:prstGeom prst="rect">
            <a:avLst/>
          </a:prstGeom>
        </p:spPr>
        <p:txBody>
          <a:bodyPr anchor="ctr"/>
          <a:lstStyle/>
          <a:p>
            <a:r>
              <a:rPr lang="en-US"/>
              <a:t>Click to edit Master title style</a:t>
            </a:r>
          </a:p>
        </p:txBody>
      </p:sp>
      <p:sp>
        <p:nvSpPr>
          <p:cNvPr id="22" name="Rectangle 280">
            <a:extLst>
              <a:ext uri="{FF2B5EF4-FFF2-40B4-BE49-F238E27FC236}">
                <a16:creationId xmlns:a16="http://schemas.microsoft.com/office/drawing/2014/main" id="{6F25442D-0144-408F-BC8D-1F9B9704752F}"/>
              </a:ext>
            </a:extLst>
          </p:cNvPr>
          <p:cNvSpPr>
            <a:spLocks noGrp="1" noChangeArrowheads="1"/>
          </p:cNvSpPr>
          <p:nvPr>
            <p:ph type="sldNum" sz="quarter" idx="10"/>
          </p:nvPr>
        </p:nvSpPr>
        <p:spPr/>
        <p:txBody>
          <a:bodyPr/>
          <a:lstStyle>
            <a:lvl1pPr>
              <a:defRPr/>
            </a:lvl1pPr>
          </a:lstStyle>
          <a:p>
            <a:pPr>
              <a:defRPr/>
            </a:pPr>
            <a:fld id="{89058D76-DC5B-4890-B15B-E9F3B8FD8CBC}" type="slidenum">
              <a:rPr lang="en-US" altLang="en-US"/>
              <a:pPr>
                <a:defRPr/>
              </a:pPr>
              <a:t>‹#›</a:t>
            </a:fld>
            <a:r>
              <a:rPr lang="en-US" altLang="en-US"/>
              <a:t> </a:t>
            </a:r>
          </a:p>
        </p:txBody>
      </p:sp>
    </p:spTree>
    <p:extLst>
      <p:ext uri="{BB962C8B-B14F-4D97-AF65-F5344CB8AC3E}">
        <p14:creationId xmlns:p14="http://schemas.microsoft.com/office/powerpoint/2010/main" val="1995253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Navigator - Content with Caption">
    <p:spTree>
      <p:nvGrpSpPr>
        <p:cNvPr id="1" name=""/>
        <p:cNvGrpSpPr/>
        <p:nvPr/>
      </p:nvGrpSpPr>
      <p:grpSpPr>
        <a:xfrm>
          <a:off x="0" y="0"/>
          <a:ext cx="0" cy="0"/>
          <a:chOff x="0" y="0"/>
          <a:chExt cx="0" cy="0"/>
        </a:xfrm>
      </p:grpSpPr>
      <p:graphicFrame>
        <p:nvGraphicFramePr>
          <p:cNvPr id="5" name="Object 2" hidden="1">
            <a:extLst>
              <a:ext uri="{FF2B5EF4-FFF2-40B4-BE49-F238E27FC236}">
                <a16:creationId xmlns:a16="http://schemas.microsoft.com/office/drawing/2014/main" id="{6391BE5A-3E6C-4D9F-8A8E-AFD0FD1DFA53}"/>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5" name="Object 2" hidden="1">
                        <a:extLst>
                          <a:ext uri="{FF2B5EF4-FFF2-40B4-BE49-F238E27FC236}">
                            <a16:creationId xmlns:a16="http://schemas.microsoft.com/office/drawing/2014/main" id="{6391BE5A-3E6C-4D9F-8A8E-AFD0FD1DFA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93200364-C176-42E0-8156-7743901FB4A9}"/>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7" name="SlideBottomBar">
            <a:extLst>
              <a:ext uri="{FF2B5EF4-FFF2-40B4-BE49-F238E27FC236}">
                <a16:creationId xmlns:a16="http://schemas.microsoft.com/office/drawing/2014/main" id="{E1906F81-7BD0-46D4-947E-FDFB53E81C33}"/>
              </a:ext>
            </a:extLst>
          </p:cNvPr>
          <p:cNvSpPr>
            <a:spLocks noChangeArrowheads="1"/>
          </p:cNvSpPr>
          <p:nvPr/>
        </p:nvSpPr>
        <p:spPr bwMode="auto">
          <a:xfrm>
            <a:off x="0" y="6435725"/>
            <a:ext cx="11949113" cy="287338"/>
          </a:xfrm>
          <a:prstGeom prst="rect">
            <a:avLst/>
          </a:prstGeom>
          <a:solidFill>
            <a:schemeClr val="accent1"/>
          </a:solidFill>
          <a:ln>
            <a:noFill/>
          </a:ln>
        </p:spPr>
        <p:txBody>
          <a:bodyPr wrap="none" anchor="ct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endParaRPr lang="en-US" altLang="en-US" sz="1600"/>
          </a:p>
        </p:txBody>
      </p:sp>
      <p:sp>
        <p:nvSpPr>
          <p:cNvPr id="8" name="SlideLogoText">
            <a:extLst>
              <a:ext uri="{FF2B5EF4-FFF2-40B4-BE49-F238E27FC236}">
                <a16:creationId xmlns:a16="http://schemas.microsoft.com/office/drawing/2014/main" id="{B179CAD9-080A-4195-84A2-6CDA086AE172}"/>
              </a:ext>
            </a:extLst>
          </p:cNvPr>
          <p:cNvSpPr>
            <a:spLocks noChangeArrowheads="1"/>
          </p:cNvSpPr>
          <p:nvPr>
            <p:custDataLst>
              <p:tags r:id="rId3"/>
            </p:custDataLst>
          </p:nvPr>
        </p:nvSpPr>
        <p:spPr bwMode="auto">
          <a:xfrm>
            <a:off x="9936163" y="6502400"/>
            <a:ext cx="14414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a:solidFill>
                  <a:schemeClr val="bg1"/>
                </a:solidFill>
              </a:rPr>
              <a:t>IRENA Project Navigator </a:t>
            </a:r>
          </a:p>
        </p:txBody>
      </p:sp>
      <p:sp>
        <p:nvSpPr>
          <p:cNvPr id="9" name="McK 1. On-page tracker" hidden="1">
            <a:extLst>
              <a:ext uri="{FF2B5EF4-FFF2-40B4-BE49-F238E27FC236}">
                <a16:creationId xmlns:a16="http://schemas.microsoft.com/office/drawing/2014/main" id="{C67E27FA-C1F2-43A6-8424-E50EAB9DF793}"/>
              </a:ext>
            </a:extLst>
          </p:cNvPr>
          <p:cNvSpPr>
            <a:spLocks noChangeArrowheads="1"/>
          </p:cNvSpPr>
          <p:nvPr/>
        </p:nvSpPr>
        <p:spPr bwMode="auto">
          <a:xfrm>
            <a:off x="158750" y="26988"/>
            <a:ext cx="858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TRACKER</a:t>
            </a:r>
          </a:p>
        </p:txBody>
      </p:sp>
      <p:sp>
        <p:nvSpPr>
          <p:cNvPr id="10" name="McK 3. Unit of measure" hidden="1">
            <a:extLst>
              <a:ext uri="{FF2B5EF4-FFF2-40B4-BE49-F238E27FC236}">
                <a16:creationId xmlns:a16="http://schemas.microsoft.com/office/drawing/2014/main" id="{3B39718B-6706-4C6C-AFC9-CA0E6846AB79}"/>
              </a:ext>
            </a:extLst>
          </p:cNvPr>
          <p:cNvSpPr txBox="1">
            <a:spLocks noChangeArrowheads="1"/>
          </p:cNvSpPr>
          <p:nvPr/>
        </p:nvSpPr>
        <p:spPr bwMode="auto">
          <a:xfrm>
            <a:off x="158750" y="531813"/>
            <a:ext cx="48752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Unit of measure</a:t>
            </a:r>
          </a:p>
        </p:txBody>
      </p:sp>
      <p:grpSp>
        <p:nvGrpSpPr>
          <p:cNvPr id="11" name="McK Slide Elements">
            <a:extLst>
              <a:ext uri="{FF2B5EF4-FFF2-40B4-BE49-F238E27FC236}">
                <a16:creationId xmlns:a16="http://schemas.microsoft.com/office/drawing/2014/main" id="{B5EDE813-4F00-4081-B6EC-C4DB23A46A99}"/>
              </a:ext>
            </a:extLst>
          </p:cNvPr>
          <p:cNvGrpSpPr>
            <a:grpSpLocks/>
          </p:cNvGrpSpPr>
          <p:nvPr userDrawn="1"/>
        </p:nvGrpSpPr>
        <p:grpSpPr bwMode="auto">
          <a:xfrm>
            <a:off x="158750" y="6080125"/>
            <a:ext cx="11398250" cy="508000"/>
            <a:chOff x="75" y="3830"/>
            <a:chExt cx="5385" cy="320"/>
          </a:xfrm>
        </p:grpSpPr>
        <p:sp>
          <p:nvSpPr>
            <p:cNvPr id="12" name="McK 4. Footnote" hidden="1">
              <a:extLst>
                <a:ext uri="{FF2B5EF4-FFF2-40B4-BE49-F238E27FC236}">
                  <a16:creationId xmlns:a16="http://schemas.microsoft.com/office/drawing/2014/main" id="{DC3D9C3F-3492-4673-B8F2-B9121BABF2B0}"/>
                </a:ext>
              </a:extLst>
            </p:cNvPr>
            <p:cNvSpPr txBox="1">
              <a:spLocks noChangeArrowheads="1"/>
            </p:cNvSpPr>
            <p:nvPr userDrawn="1"/>
          </p:nvSpPr>
          <p:spPr bwMode="auto">
            <a:xfrm>
              <a:off x="75" y="3830"/>
              <a:ext cx="53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104775" indent="-104775"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a:t>1 Footnote</a:t>
              </a:r>
            </a:p>
          </p:txBody>
        </p:sp>
        <p:sp>
          <p:nvSpPr>
            <p:cNvPr id="13" name="McK 5. Source" hidden="1">
              <a:extLst>
                <a:ext uri="{FF2B5EF4-FFF2-40B4-BE49-F238E27FC236}">
                  <a16:creationId xmlns:a16="http://schemas.microsoft.com/office/drawing/2014/main" id="{2F8C7158-FA40-4598-B138-B5C9A27BC196}"/>
                </a:ext>
              </a:extLst>
            </p:cNvPr>
            <p:cNvSpPr>
              <a:spLocks noChangeArrowheads="1"/>
            </p:cNvSpPr>
            <p:nvPr userDrawn="1"/>
          </p:nvSpPr>
          <p:spPr bwMode="auto">
            <a:xfrm>
              <a:off x="75" y="4054"/>
              <a:ext cx="43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000">
                  <a:solidFill>
                    <a:schemeClr val="tx1"/>
                  </a:solidFill>
                  <a:latin typeface="Arial" panose="020B0604020202020204" pitchFamily="34" charset="0"/>
                </a:defRPr>
              </a:lvl1pPr>
              <a:lvl2pPr marL="742950" indent="-285750" defTabSz="895350">
                <a:tabLst>
                  <a:tab pos="612775" algn="l"/>
                </a:tabLst>
                <a:defRPr sz="1000">
                  <a:solidFill>
                    <a:schemeClr val="tx1"/>
                  </a:solidFill>
                  <a:latin typeface="Arial" panose="020B0604020202020204" pitchFamily="34" charset="0"/>
                </a:defRPr>
              </a:lvl2pPr>
              <a:lvl3pPr marL="1143000" indent="-228600" defTabSz="895350">
                <a:tabLst>
                  <a:tab pos="612775" algn="l"/>
                </a:tabLst>
                <a:defRPr sz="1000">
                  <a:solidFill>
                    <a:schemeClr val="tx1"/>
                  </a:solidFill>
                  <a:latin typeface="Arial" panose="020B0604020202020204" pitchFamily="34" charset="0"/>
                </a:defRPr>
              </a:lvl3pPr>
              <a:lvl4pPr marL="1600200" indent="-228600" defTabSz="895350">
                <a:tabLst>
                  <a:tab pos="612775" algn="l"/>
                </a:tabLst>
                <a:defRPr sz="1000">
                  <a:solidFill>
                    <a:schemeClr val="tx1"/>
                  </a:solidFill>
                  <a:latin typeface="Arial" panose="020B0604020202020204" pitchFamily="34" charset="0"/>
                </a:defRPr>
              </a:lvl4pPr>
              <a:lvl5pPr marL="2057400" indent="-228600" defTabSz="895350">
                <a:tabLst>
                  <a:tab pos="612775" algn="l"/>
                </a:tabLst>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9pPr>
            </a:lstStyle>
            <a:p>
              <a:pPr eaLnBrk="1" hangingPunct="1">
                <a:defRPr/>
              </a:pPr>
              <a:r>
                <a:rPr lang="en-US" altLang="en-US">
                  <a:solidFill>
                    <a:srgbClr val="000000"/>
                  </a:solidFill>
                </a:rPr>
                <a:t>SOURCE: Source</a:t>
              </a:r>
            </a:p>
          </p:txBody>
        </p:sp>
      </p:grpSp>
      <p:grpSp>
        <p:nvGrpSpPr>
          <p:cNvPr id="14" name="ACET" hidden="1">
            <a:extLst>
              <a:ext uri="{FF2B5EF4-FFF2-40B4-BE49-F238E27FC236}">
                <a16:creationId xmlns:a16="http://schemas.microsoft.com/office/drawing/2014/main" id="{A560B8FB-A8EC-4592-A95E-CEBAD18F9150}"/>
              </a:ext>
            </a:extLst>
          </p:cNvPr>
          <p:cNvGrpSpPr>
            <a:grpSpLocks/>
          </p:cNvGrpSpPr>
          <p:nvPr/>
        </p:nvGrpSpPr>
        <p:grpSpPr bwMode="auto">
          <a:xfrm>
            <a:off x="1936750" y="1127125"/>
            <a:ext cx="5686425" cy="508000"/>
            <a:chOff x="915" y="710"/>
            <a:chExt cx="2686" cy="320"/>
          </a:xfrm>
        </p:grpSpPr>
        <p:cxnSp>
          <p:nvCxnSpPr>
            <p:cNvPr id="15" name="AutoShape 249" hidden="1">
              <a:extLst>
                <a:ext uri="{FF2B5EF4-FFF2-40B4-BE49-F238E27FC236}">
                  <a16:creationId xmlns:a16="http://schemas.microsoft.com/office/drawing/2014/main" id="{B985998D-A513-486F-B69D-6AAFA34FEDAA}"/>
                </a:ext>
              </a:extLst>
            </p:cNvPr>
            <p:cNvCxnSpPr>
              <a:cxnSpLocks noChangeShapeType="1"/>
              <a:stCxn id="1037" idx="4"/>
              <a:endCxn id="1037" idx="6"/>
            </p:cNvCxnSpPr>
            <p:nvPr/>
          </p:nvCxnSpPr>
          <p:spPr bwMode="auto">
            <a:xfrm>
              <a:off x="915" y="1030"/>
              <a:ext cx="268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6" name="AutoShape 250" hidden="1">
              <a:extLst>
                <a:ext uri="{FF2B5EF4-FFF2-40B4-BE49-F238E27FC236}">
                  <a16:creationId xmlns:a16="http://schemas.microsoft.com/office/drawing/2014/main" id="{B8C3335D-DF51-4B62-9BFB-3D20F5BE253A}"/>
                </a:ext>
              </a:extLst>
            </p:cNvPr>
            <p:cNvSpPr>
              <a:spLocks noChangeArrowheads="1"/>
            </p:cNvSpPr>
            <p:nvPr/>
          </p:nvSpPr>
          <p:spPr bwMode="auto">
            <a:xfrm>
              <a:off x="915" y="710"/>
              <a:ext cx="2686" cy="320"/>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18288" anchor="b">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600" b="1"/>
                <a:t>Title</a:t>
              </a:r>
            </a:p>
            <a:p>
              <a:pPr eaLnBrk="1" hangingPunct="1">
                <a:defRPr/>
              </a:pPr>
              <a:r>
                <a:rPr lang="en-US" altLang="en-US" sz="1600">
                  <a:solidFill>
                    <a:srgbClr val="808080"/>
                  </a:solidFill>
                </a:rPr>
                <a:t>Unit of measure</a:t>
              </a:r>
            </a:p>
          </p:txBody>
        </p:sp>
      </p:grpSp>
      <p:sp>
        <p:nvSpPr>
          <p:cNvPr id="17" name="SlideLogoSeparator">
            <a:extLst>
              <a:ext uri="{FF2B5EF4-FFF2-40B4-BE49-F238E27FC236}">
                <a16:creationId xmlns:a16="http://schemas.microsoft.com/office/drawing/2014/main" id="{EC18B99F-8EBE-4EF2-9998-BD349E573398}"/>
              </a:ext>
            </a:extLst>
          </p:cNvPr>
          <p:cNvSpPr>
            <a:spLocks noChangeArrowheads="1"/>
          </p:cNvSpPr>
          <p:nvPr>
            <p:custDataLst>
              <p:tags r:id="rId4"/>
            </p:custDataLst>
          </p:nvPr>
        </p:nvSpPr>
        <p:spPr bwMode="auto">
          <a:xfrm>
            <a:off x="11425238" y="6470650"/>
            <a:ext cx="396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sz="1200">
                <a:solidFill>
                  <a:schemeClr val="bg1"/>
                </a:solidFill>
              </a:rPr>
              <a:t>|</a:t>
            </a:r>
          </a:p>
        </p:txBody>
      </p:sp>
      <p:pic>
        <p:nvPicPr>
          <p:cNvPr id="18" name="Picture 19">
            <a:extLst>
              <a:ext uri="{FF2B5EF4-FFF2-40B4-BE49-F238E27FC236}">
                <a16:creationId xmlns:a16="http://schemas.microsoft.com/office/drawing/2014/main" id="{A7AE3174-D74B-4431-AA2A-8A7F29696FB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96350" y="158750"/>
            <a:ext cx="28940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11E1E167-1C29-4AEE-BF43-972607B3E267}"/>
              </a:ext>
            </a:extLst>
          </p:cNvPr>
          <p:cNvCxnSpPr/>
          <p:nvPr userDrawn="1"/>
        </p:nvCxnSpPr>
        <p:spPr>
          <a:xfrm>
            <a:off x="158750" y="992188"/>
            <a:ext cx="11631613"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96926" y="1098749"/>
            <a:ext cx="3930825" cy="307777"/>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671691" y="1098749"/>
            <a:ext cx="6680496" cy="490517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6926" y="1406525"/>
            <a:ext cx="3930825" cy="45974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Rectangle 280">
            <a:extLst>
              <a:ext uri="{FF2B5EF4-FFF2-40B4-BE49-F238E27FC236}">
                <a16:creationId xmlns:a16="http://schemas.microsoft.com/office/drawing/2014/main" id="{2C22E2E8-D13A-46F4-BA5F-4CA1017E04B1}"/>
              </a:ext>
            </a:extLst>
          </p:cNvPr>
          <p:cNvSpPr>
            <a:spLocks noGrp="1" noChangeArrowheads="1"/>
          </p:cNvSpPr>
          <p:nvPr>
            <p:ph type="sldNum" sz="quarter" idx="10"/>
          </p:nvPr>
        </p:nvSpPr>
        <p:spPr/>
        <p:txBody>
          <a:bodyPr/>
          <a:lstStyle>
            <a:lvl1pPr>
              <a:defRPr/>
            </a:lvl1pPr>
          </a:lstStyle>
          <a:p>
            <a:pPr>
              <a:defRPr/>
            </a:pPr>
            <a:fld id="{87BA7B60-4990-4E88-BE76-BDF8E617496C}" type="slidenum">
              <a:rPr lang="en-US" altLang="en-US"/>
              <a:pPr>
                <a:defRPr/>
              </a:pPr>
              <a:t>‹#›</a:t>
            </a:fld>
            <a:r>
              <a:rPr lang="en-US" altLang="en-US"/>
              <a:t> </a:t>
            </a:r>
          </a:p>
        </p:txBody>
      </p:sp>
    </p:spTree>
    <p:extLst>
      <p:ext uri="{BB962C8B-B14F-4D97-AF65-F5344CB8AC3E}">
        <p14:creationId xmlns:p14="http://schemas.microsoft.com/office/powerpoint/2010/main" val="3500630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Navigator - Picture with Caption">
    <p:spTree>
      <p:nvGrpSpPr>
        <p:cNvPr id="1" name=""/>
        <p:cNvGrpSpPr/>
        <p:nvPr/>
      </p:nvGrpSpPr>
      <p:grpSpPr>
        <a:xfrm>
          <a:off x="0" y="0"/>
          <a:ext cx="0" cy="0"/>
          <a:chOff x="0" y="0"/>
          <a:chExt cx="0" cy="0"/>
        </a:xfrm>
      </p:grpSpPr>
      <p:graphicFrame>
        <p:nvGraphicFramePr>
          <p:cNvPr id="5" name="Object 2" hidden="1">
            <a:extLst>
              <a:ext uri="{FF2B5EF4-FFF2-40B4-BE49-F238E27FC236}">
                <a16:creationId xmlns:a16="http://schemas.microsoft.com/office/drawing/2014/main" id="{1C93FFFB-96C9-4A60-98A8-7B3D54B7F56C}"/>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5" name="Object 2" hidden="1">
                        <a:extLst>
                          <a:ext uri="{FF2B5EF4-FFF2-40B4-BE49-F238E27FC236}">
                            <a16:creationId xmlns:a16="http://schemas.microsoft.com/office/drawing/2014/main" id="{1C93FFFB-96C9-4A60-98A8-7B3D54B7F5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9D7CAACC-3E6C-47A3-8781-B6EF0331651C}"/>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7" name="SlideBottomBar">
            <a:extLst>
              <a:ext uri="{FF2B5EF4-FFF2-40B4-BE49-F238E27FC236}">
                <a16:creationId xmlns:a16="http://schemas.microsoft.com/office/drawing/2014/main" id="{7ECDB243-C979-4FD0-843F-327E881105BF}"/>
              </a:ext>
            </a:extLst>
          </p:cNvPr>
          <p:cNvSpPr>
            <a:spLocks noChangeArrowheads="1"/>
          </p:cNvSpPr>
          <p:nvPr/>
        </p:nvSpPr>
        <p:spPr bwMode="auto">
          <a:xfrm>
            <a:off x="0" y="6435725"/>
            <a:ext cx="11949113" cy="287338"/>
          </a:xfrm>
          <a:prstGeom prst="rect">
            <a:avLst/>
          </a:prstGeom>
          <a:solidFill>
            <a:schemeClr val="accent1"/>
          </a:solidFill>
          <a:ln>
            <a:noFill/>
          </a:ln>
        </p:spPr>
        <p:txBody>
          <a:bodyPr wrap="none" anchor="ct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endParaRPr lang="en-US" altLang="en-US" sz="1600"/>
          </a:p>
        </p:txBody>
      </p:sp>
      <p:sp>
        <p:nvSpPr>
          <p:cNvPr id="8" name="SlideLogoText">
            <a:extLst>
              <a:ext uri="{FF2B5EF4-FFF2-40B4-BE49-F238E27FC236}">
                <a16:creationId xmlns:a16="http://schemas.microsoft.com/office/drawing/2014/main" id="{12F859DC-05E7-4127-822C-8088C58D9A3C}"/>
              </a:ext>
            </a:extLst>
          </p:cNvPr>
          <p:cNvSpPr>
            <a:spLocks noChangeArrowheads="1"/>
          </p:cNvSpPr>
          <p:nvPr>
            <p:custDataLst>
              <p:tags r:id="rId3"/>
            </p:custDataLst>
          </p:nvPr>
        </p:nvSpPr>
        <p:spPr bwMode="auto">
          <a:xfrm>
            <a:off x="9936163" y="6502400"/>
            <a:ext cx="14414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a:solidFill>
                  <a:schemeClr val="bg1"/>
                </a:solidFill>
              </a:rPr>
              <a:t>IRENA Project Navigator </a:t>
            </a:r>
          </a:p>
        </p:txBody>
      </p:sp>
      <p:sp>
        <p:nvSpPr>
          <p:cNvPr id="9" name="McK 1. On-page tracker" hidden="1">
            <a:extLst>
              <a:ext uri="{FF2B5EF4-FFF2-40B4-BE49-F238E27FC236}">
                <a16:creationId xmlns:a16="http://schemas.microsoft.com/office/drawing/2014/main" id="{B6056DC4-A5DC-4828-9087-C4ACC5960F8C}"/>
              </a:ext>
            </a:extLst>
          </p:cNvPr>
          <p:cNvSpPr>
            <a:spLocks noChangeArrowheads="1"/>
          </p:cNvSpPr>
          <p:nvPr/>
        </p:nvSpPr>
        <p:spPr bwMode="auto">
          <a:xfrm>
            <a:off x="158750" y="26988"/>
            <a:ext cx="858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TRACKER</a:t>
            </a:r>
          </a:p>
        </p:txBody>
      </p:sp>
      <p:sp>
        <p:nvSpPr>
          <p:cNvPr id="10" name="McK 3. Unit of measure" hidden="1">
            <a:extLst>
              <a:ext uri="{FF2B5EF4-FFF2-40B4-BE49-F238E27FC236}">
                <a16:creationId xmlns:a16="http://schemas.microsoft.com/office/drawing/2014/main" id="{1D82DC09-0C93-48B8-B016-41EE4B208627}"/>
              </a:ext>
            </a:extLst>
          </p:cNvPr>
          <p:cNvSpPr txBox="1">
            <a:spLocks noChangeArrowheads="1"/>
          </p:cNvSpPr>
          <p:nvPr/>
        </p:nvSpPr>
        <p:spPr bwMode="auto">
          <a:xfrm>
            <a:off x="158750" y="531813"/>
            <a:ext cx="48752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Unit of measure</a:t>
            </a:r>
          </a:p>
        </p:txBody>
      </p:sp>
      <p:grpSp>
        <p:nvGrpSpPr>
          <p:cNvPr id="11" name="McK Slide Elements">
            <a:extLst>
              <a:ext uri="{FF2B5EF4-FFF2-40B4-BE49-F238E27FC236}">
                <a16:creationId xmlns:a16="http://schemas.microsoft.com/office/drawing/2014/main" id="{15D1FE56-3A22-434E-977E-EED49F190AFF}"/>
              </a:ext>
            </a:extLst>
          </p:cNvPr>
          <p:cNvGrpSpPr>
            <a:grpSpLocks/>
          </p:cNvGrpSpPr>
          <p:nvPr userDrawn="1"/>
        </p:nvGrpSpPr>
        <p:grpSpPr bwMode="auto">
          <a:xfrm>
            <a:off x="158750" y="6080125"/>
            <a:ext cx="11398250" cy="508000"/>
            <a:chOff x="75" y="3830"/>
            <a:chExt cx="5385" cy="320"/>
          </a:xfrm>
        </p:grpSpPr>
        <p:sp>
          <p:nvSpPr>
            <p:cNvPr id="12" name="McK 4. Footnote" hidden="1">
              <a:extLst>
                <a:ext uri="{FF2B5EF4-FFF2-40B4-BE49-F238E27FC236}">
                  <a16:creationId xmlns:a16="http://schemas.microsoft.com/office/drawing/2014/main" id="{6E0A7C29-E953-4F1C-8B04-D7E25B0D4F79}"/>
                </a:ext>
              </a:extLst>
            </p:cNvPr>
            <p:cNvSpPr txBox="1">
              <a:spLocks noChangeArrowheads="1"/>
            </p:cNvSpPr>
            <p:nvPr userDrawn="1"/>
          </p:nvSpPr>
          <p:spPr bwMode="auto">
            <a:xfrm>
              <a:off x="75" y="3830"/>
              <a:ext cx="53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104775" indent="-104775"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a:t>1 Footnote</a:t>
              </a:r>
            </a:p>
          </p:txBody>
        </p:sp>
        <p:sp>
          <p:nvSpPr>
            <p:cNvPr id="13" name="McK 5. Source" hidden="1">
              <a:extLst>
                <a:ext uri="{FF2B5EF4-FFF2-40B4-BE49-F238E27FC236}">
                  <a16:creationId xmlns:a16="http://schemas.microsoft.com/office/drawing/2014/main" id="{B2BE7C4D-0C04-4275-BF20-FB0BF9926B20}"/>
                </a:ext>
              </a:extLst>
            </p:cNvPr>
            <p:cNvSpPr>
              <a:spLocks noChangeArrowheads="1"/>
            </p:cNvSpPr>
            <p:nvPr userDrawn="1"/>
          </p:nvSpPr>
          <p:spPr bwMode="auto">
            <a:xfrm>
              <a:off x="75" y="4054"/>
              <a:ext cx="43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000">
                  <a:solidFill>
                    <a:schemeClr val="tx1"/>
                  </a:solidFill>
                  <a:latin typeface="Arial" panose="020B0604020202020204" pitchFamily="34" charset="0"/>
                </a:defRPr>
              </a:lvl1pPr>
              <a:lvl2pPr marL="742950" indent="-285750" defTabSz="895350">
                <a:tabLst>
                  <a:tab pos="612775" algn="l"/>
                </a:tabLst>
                <a:defRPr sz="1000">
                  <a:solidFill>
                    <a:schemeClr val="tx1"/>
                  </a:solidFill>
                  <a:latin typeface="Arial" panose="020B0604020202020204" pitchFamily="34" charset="0"/>
                </a:defRPr>
              </a:lvl2pPr>
              <a:lvl3pPr marL="1143000" indent="-228600" defTabSz="895350">
                <a:tabLst>
                  <a:tab pos="612775" algn="l"/>
                </a:tabLst>
                <a:defRPr sz="1000">
                  <a:solidFill>
                    <a:schemeClr val="tx1"/>
                  </a:solidFill>
                  <a:latin typeface="Arial" panose="020B0604020202020204" pitchFamily="34" charset="0"/>
                </a:defRPr>
              </a:lvl3pPr>
              <a:lvl4pPr marL="1600200" indent="-228600" defTabSz="895350">
                <a:tabLst>
                  <a:tab pos="612775" algn="l"/>
                </a:tabLst>
                <a:defRPr sz="1000">
                  <a:solidFill>
                    <a:schemeClr val="tx1"/>
                  </a:solidFill>
                  <a:latin typeface="Arial" panose="020B0604020202020204" pitchFamily="34" charset="0"/>
                </a:defRPr>
              </a:lvl4pPr>
              <a:lvl5pPr marL="2057400" indent="-228600" defTabSz="895350">
                <a:tabLst>
                  <a:tab pos="612775" algn="l"/>
                </a:tabLst>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9pPr>
            </a:lstStyle>
            <a:p>
              <a:pPr eaLnBrk="1" hangingPunct="1">
                <a:defRPr/>
              </a:pPr>
              <a:r>
                <a:rPr lang="en-US" altLang="en-US">
                  <a:solidFill>
                    <a:srgbClr val="000000"/>
                  </a:solidFill>
                </a:rPr>
                <a:t>SOURCE: Source</a:t>
              </a:r>
            </a:p>
          </p:txBody>
        </p:sp>
      </p:grpSp>
      <p:grpSp>
        <p:nvGrpSpPr>
          <p:cNvPr id="14" name="ACET" hidden="1">
            <a:extLst>
              <a:ext uri="{FF2B5EF4-FFF2-40B4-BE49-F238E27FC236}">
                <a16:creationId xmlns:a16="http://schemas.microsoft.com/office/drawing/2014/main" id="{77FE4DC3-152F-41FA-8222-495E7253467B}"/>
              </a:ext>
            </a:extLst>
          </p:cNvPr>
          <p:cNvGrpSpPr>
            <a:grpSpLocks/>
          </p:cNvGrpSpPr>
          <p:nvPr/>
        </p:nvGrpSpPr>
        <p:grpSpPr bwMode="auto">
          <a:xfrm>
            <a:off x="1936750" y="1127125"/>
            <a:ext cx="5686425" cy="508000"/>
            <a:chOff x="915" y="710"/>
            <a:chExt cx="2686" cy="320"/>
          </a:xfrm>
        </p:grpSpPr>
        <p:cxnSp>
          <p:nvCxnSpPr>
            <p:cNvPr id="15" name="AutoShape 249" hidden="1">
              <a:extLst>
                <a:ext uri="{FF2B5EF4-FFF2-40B4-BE49-F238E27FC236}">
                  <a16:creationId xmlns:a16="http://schemas.microsoft.com/office/drawing/2014/main" id="{54BB4E98-42AF-4527-9834-1F0A58F34B43}"/>
                </a:ext>
              </a:extLst>
            </p:cNvPr>
            <p:cNvCxnSpPr>
              <a:cxnSpLocks noChangeShapeType="1"/>
              <a:stCxn id="1037" idx="4"/>
              <a:endCxn id="1037" idx="6"/>
            </p:cNvCxnSpPr>
            <p:nvPr/>
          </p:nvCxnSpPr>
          <p:spPr bwMode="auto">
            <a:xfrm>
              <a:off x="915" y="1030"/>
              <a:ext cx="268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6" name="AutoShape 250" hidden="1">
              <a:extLst>
                <a:ext uri="{FF2B5EF4-FFF2-40B4-BE49-F238E27FC236}">
                  <a16:creationId xmlns:a16="http://schemas.microsoft.com/office/drawing/2014/main" id="{FDAE712C-2798-4528-9628-F54BF292958E}"/>
                </a:ext>
              </a:extLst>
            </p:cNvPr>
            <p:cNvSpPr>
              <a:spLocks noChangeArrowheads="1"/>
            </p:cNvSpPr>
            <p:nvPr/>
          </p:nvSpPr>
          <p:spPr bwMode="auto">
            <a:xfrm>
              <a:off x="915" y="710"/>
              <a:ext cx="2686" cy="320"/>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18288" anchor="b">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600" b="1"/>
                <a:t>Title</a:t>
              </a:r>
            </a:p>
            <a:p>
              <a:pPr eaLnBrk="1" hangingPunct="1">
                <a:defRPr/>
              </a:pPr>
              <a:r>
                <a:rPr lang="en-US" altLang="en-US" sz="1600">
                  <a:solidFill>
                    <a:srgbClr val="808080"/>
                  </a:solidFill>
                </a:rPr>
                <a:t>Unit of measure</a:t>
              </a:r>
            </a:p>
          </p:txBody>
        </p:sp>
      </p:grpSp>
      <p:sp>
        <p:nvSpPr>
          <p:cNvPr id="17" name="SlideLogoSeparator">
            <a:extLst>
              <a:ext uri="{FF2B5EF4-FFF2-40B4-BE49-F238E27FC236}">
                <a16:creationId xmlns:a16="http://schemas.microsoft.com/office/drawing/2014/main" id="{9501EB50-568F-4593-BA06-BD14E32150ED}"/>
              </a:ext>
            </a:extLst>
          </p:cNvPr>
          <p:cNvSpPr>
            <a:spLocks noChangeArrowheads="1"/>
          </p:cNvSpPr>
          <p:nvPr>
            <p:custDataLst>
              <p:tags r:id="rId4"/>
            </p:custDataLst>
          </p:nvPr>
        </p:nvSpPr>
        <p:spPr bwMode="auto">
          <a:xfrm>
            <a:off x="11425238" y="6470650"/>
            <a:ext cx="396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sz="1200">
                <a:solidFill>
                  <a:schemeClr val="bg1"/>
                </a:solidFill>
              </a:rPr>
              <a:t>|</a:t>
            </a:r>
          </a:p>
        </p:txBody>
      </p:sp>
      <p:pic>
        <p:nvPicPr>
          <p:cNvPr id="18" name="Picture 19">
            <a:extLst>
              <a:ext uri="{FF2B5EF4-FFF2-40B4-BE49-F238E27FC236}">
                <a16:creationId xmlns:a16="http://schemas.microsoft.com/office/drawing/2014/main" id="{C469259A-14D4-4A6E-AF94-BDAE2E94D4A0}"/>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96350" y="158750"/>
            <a:ext cx="28940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093306FF-B199-45CD-BC19-33E8C5C1E4E4}"/>
              </a:ext>
            </a:extLst>
          </p:cNvPr>
          <p:cNvCxnSpPr/>
          <p:nvPr userDrawn="1"/>
        </p:nvCxnSpPr>
        <p:spPr>
          <a:xfrm>
            <a:off x="158750" y="992188"/>
            <a:ext cx="11631613"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341138" y="4953199"/>
            <a:ext cx="7169468" cy="307777"/>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41138" y="1136341"/>
            <a:ext cx="7169468" cy="349757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41138" y="5260975"/>
            <a:ext cx="7169468" cy="78898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Rectangle 280">
            <a:extLst>
              <a:ext uri="{FF2B5EF4-FFF2-40B4-BE49-F238E27FC236}">
                <a16:creationId xmlns:a16="http://schemas.microsoft.com/office/drawing/2014/main" id="{15B80A64-645D-4971-AFAC-01630B6DBC12}"/>
              </a:ext>
            </a:extLst>
          </p:cNvPr>
          <p:cNvSpPr>
            <a:spLocks noGrp="1" noChangeArrowheads="1"/>
          </p:cNvSpPr>
          <p:nvPr>
            <p:ph type="sldNum" sz="quarter" idx="10"/>
          </p:nvPr>
        </p:nvSpPr>
        <p:spPr/>
        <p:txBody>
          <a:bodyPr/>
          <a:lstStyle>
            <a:lvl1pPr>
              <a:defRPr/>
            </a:lvl1pPr>
          </a:lstStyle>
          <a:p>
            <a:pPr>
              <a:defRPr/>
            </a:pPr>
            <a:fld id="{94A77543-0482-4284-A23B-516B56D9F97E}" type="slidenum">
              <a:rPr lang="en-US" altLang="en-US"/>
              <a:pPr>
                <a:defRPr/>
              </a:pPr>
              <a:t>‹#›</a:t>
            </a:fld>
            <a:r>
              <a:rPr lang="en-US" altLang="en-US"/>
              <a:t> </a:t>
            </a:r>
          </a:p>
        </p:txBody>
      </p:sp>
    </p:spTree>
    <p:extLst>
      <p:ext uri="{BB962C8B-B14F-4D97-AF65-F5344CB8AC3E}">
        <p14:creationId xmlns:p14="http://schemas.microsoft.com/office/powerpoint/2010/main" val="823339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019" y="282690"/>
            <a:ext cx="11005216" cy="474628"/>
          </a:xfrm>
          <a:prstGeom prst="rect">
            <a:avLst/>
          </a:prstGeom>
        </p:spPr>
        <p:txBody>
          <a:bodyPr/>
          <a:lstStyle>
            <a:lvl1pPr>
              <a:defRPr>
                <a:solidFill>
                  <a:srgbClr val="0872A6"/>
                </a:solidFill>
              </a:defRPr>
            </a:lvl1pPr>
          </a:lstStyle>
          <a:p>
            <a:r>
              <a:rPr lang="en-US"/>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E565FDF4-D2FE-483D-8AFC-13EC22B32FDB}" type="slidenum">
              <a:rPr lang="de-DE"/>
              <a:pPr>
                <a:defRPr/>
              </a:pPr>
              <a:t>‹#›</a:t>
            </a:fld>
            <a:endParaRPr lang="de-DE"/>
          </a:p>
        </p:txBody>
      </p:sp>
    </p:spTree>
    <p:extLst>
      <p:ext uri="{BB962C8B-B14F-4D97-AF65-F5344CB8AC3E}">
        <p14:creationId xmlns:p14="http://schemas.microsoft.com/office/powerpoint/2010/main" val="2738426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vigator - Title + Content">
    <p:spTree>
      <p:nvGrpSpPr>
        <p:cNvPr id="1" name=""/>
        <p:cNvGrpSpPr/>
        <p:nvPr/>
      </p:nvGrpSpPr>
      <p:grpSpPr>
        <a:xfrm>
          <a:off x="0" y="0"/>
          <a:ext cx="0" cy="0"/>
          <a:chOff x="0" y="0"/>
          <a:chExt cx="0" cy="0"/>
        </a:xfrm>
      </p:grpSpPr>
      <p:graphicFrame>
        <p:nvGraphicFramePr>
          <p:cNvPr id="4" name="Object 17" hidden="1">
            <a:extLst>
              <a:ext uri="{FF2B5EF4-FFF2-40B4-BE49-F238E27FC236}">
                <a16:creationId xmlns:a16="http://schemas.microsoft.com/office/drawing/2014/main" id="{93AE3C91-D5CE-4C5E-B44D-EC0C40AF168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4" name="Object 17" hidden="1">
                        <a:extLst>
                          <a:ext uri="{FF2B5EF4-FFF2-40B4-BE49-F238E27FC236}">
                            <a16:creationId xmlns:a16="http://schemas.microsoft.com/office/drawing/2014/main" id="{93AE3C91-D5CE-4C5E-B44D-EC0C40AF16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231106AF-84B1-459C-9944-2703C179DC0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2" name="Title 1"/>
          <p:cNvSpPr>
            <a:spLocks noGrp="1"/>
          </p:cNvSpPr>
          <p:nvPr>
            <p:ph type="title"/>
          </p:nvPr>
        </p:nvSpPr>
        <p:spPr>
          <a:xfrm>
            <a:off x="63501" y="244488"/>
            <a:ext cx="8603501" cy="634401"/>
          </a:xfrm>
          <a:prstGeom prst="rect">
            <a:avLst/>
          </a:prstGeom>
        </p:spPr>
        <p:txBody>
          <a:bodyPr anchor="ctr"/>
          <a:lstStyle/>
          <a:p>
            <a:r>
              <a:rPr lang="en-US"/>
              <a:t>Click to edit Master title style</a:t>
            </a:r>
          </a:p>
        </p:txBody>
      </p:sp>
      <p:sp>
        <p:nvSpPr>
          <p:cNvPr id="3" name="Content Placeholder 2"/>
          <p:cNvSpPr>
            <a:spLocks noGrp="1"/>
          </p:cNvSpPr>
          <p:nvPr>
            <p:ph idx="1"/>
          </p:nvPr>
        </p:nvSpPr>
        <p:spPr>
          <a:xfrm>
            <a:off x="168283" y="1223070"/>
            <a:ext cx="11622071" cy="12223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80">
            <a:extLst>
              <a:ext uri="{FF2B5EF4-FFF2-40B4-BE49-F238E27FC236}">
                <a16:creationId xmlns:a16="http://schemas.microsoft.com/office/drawing/2014/main" id="{2B66C46C-8A07-474F-8B49-4C13AC48FC1F}"/>
              </a:ext>
            </a:extLst>
          </p:cNvPr>
          <p:cNvSpPr>
            <a:spLocks noGrp="1" noChangeArrowheads="1"/>
          </p:cNvSpPr>
          <p:nvPr>
            <p:ph type="sldNum" sz="quarter" idx="10"/>
          </p:nvPr>
        </p:nvSpPr>
        <p:spPr/>
        <p:txBody>
          <a:bodyPr/>
          <a:lstStyle>
            <a:lvl1pPr>
              <a:defRPr/>
            </a:lvl1pPr>
          </a:lstStyle>
          <a:p>
            <a:pPr>
              <a:defRPr/>
            </a:pPr>
            <a:fld id="{694C6A2C-E215-4821-ACE5-ABF88D72DF17}" type="slidenum">
              <a:rPr lang="en-US" altLang="en-US"/>
              <a:pPr>
                <a:defRPr/>
              </a:pPr>
              <a:t>‹#›</a:t>
            </a:fld>
            <a:r>
              <a:rPr lang="en-US" altLang="en-US"/>
              <a:t> </a:t>
            </a:r>
          </a:p>
        </p:txBody>
      </p:sp>
    </p:spTree>
    <p:extLst>
      <p:ext uri="{BB962C8B-B14F-4D97-AF65-F5344CB8AC3E}">
        <p14:creationId xmlns:p14="http://schemas.microsoft.com/office/powerpoint/2010/main" val="3517334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1DEE2-9E53-A24A-9A20-159C3A603495}"/>
              </a:ext>
            </a:extLst>
          </p:cNvPr>
          <p:cNvSpPr>
            <a:spLocks noGrp="1"/>
          </p:cNvSpPr>
          <p:nvPr>
            <p:ph type="title" hasCustomPrompt="1"/>
          </p:nvPr>
        </p:nvSpPr>
        <p:spPr>
          <a:xfrm>
            <a:off x="0" y="1961783"/>
            <a:ext cx="11949113" cy="705745"/>
          </a:xfrm>
          <a:prstGeom prst="rect">
            <a:avLst/>
          </a:prstGeom>
        </p:spPr>
        <p:txBody>
          <a:bodyPr/>
          <a:lstStyle>
            <a:lvl1pPr algn="ctr">
              <a:defRPr b="1">
                <a:solidFill>
                  <a:schemeClr val="bg1"/>
                </a:solidFill>
                <a:latin typeface="Calibri" panose="020F0502020204030204" pitchFamily="34" charset="0"/>
                <a:cs typeface="Calibri" panose="020F0502020204030204" pitchFamily="34" charset="0"/>
              </a:defRPr>
            </a:lvl1pPr>
          </a:lstStyle>
          <a:p>
            <a:r>
              <a:rPr lang="en-US"/>
              <a:t>Click to edit Title</a:t>
            </a:r>
            <a:endParaRPr lang="en-AE"/>
          </a:p>
        </p:txBody>
      </p:sp>
      <p:sp>
        <p:nvSpPr>
          <p:cNvPr id="3" name="Text Placeholder 2">
            <a:extLst>
              <a:ext uri="{FF2B5EF4-FFF2-40B4-BE49-F238E27FC236}">
                <a16:creationId xmlns:a16="http://schemas.microsoft.com/office/drawing/2014/main" id="{CC875D30-45C7-564A-A756-3707924EA2BF}"/>
              </a:ext>
            </a:extLst>
          </p:cNvPr>
          <p:cNvSpPr>
            <a:spLocks noGrp="1"/>
          </p:cNvSpPr>
          <p:nvPr>
            <p:ph type="body" idx="1" hasCustomPrompt="1"/>
          </p:nvPr>
        </p:nvSpPr>
        <p:spPr>
          <a:xfrm>
            <a:off x="0" y="5901420"/>
            <a:ext cx="11949113" cy="564596"/>
          </a:xfrm>
          <a:prstGeom prst="rect">
            <a:avLst/>
          </a:prstGeom>
        </p:spPr>
        <p:txBody>
          <a:bodyPr anchor="ctr"/>
          <a:lstStyle>
            <a:lvl1pPr marL="0" indent="0" algn="ctr">
              <a:buNone/>
              <a:defRPr sz="1764" b="1">
                <a:solidFill>
                  <a:schemeClr val="bg1"/>
                </a:solidFill>
                <a:latin typeface="Calibri" panose="020F0502020204030204" pitchFamily="34" charset="0"/>
                <a:cs typeface="Calibri" panose="020F0502020204030204" pitchFamily="34" charset="0"/>
              </a:defRPr>
            </a:lvl1pPr>
            <a:lvl2pPr marL="448102" indent="0">
              <a:buNone/>
              <a:defRPr sz="1960" b="1"/>
            </a:lvl2pPr>
            <a:lvl3pPr marL="896203" indent="0">
              <a:buNone/>
              <a:defRPr sz="1764" b="1"/>
            </a:lvl3pPr>
            <a:lvl4pPr marL="1344305" indent="0">
              <a:buNone/>
              <a:defRPr sz="1568" b="1"/>
            </a:lvl4pPr>
            <a:lvl5pPr marL="1792407" indent="0">
              <a:buNone/>
              <a:defRPr sz="1568" b="1"/>
            </a:lvl5pPr>
            <a:lvl6pPr marL="2240509" indent="0">
              <a:buNone/>
              <a:defRPr sz="1568" b="1"/>
            </a:lvl6pPr>
            <a:lvl7pPr marL="2688610" indent="0">
              <a:buNone/>
              <a:defRPr sz="1568" b="1"/>
            </a:lvl7pPr>
            <a:lvl8pPr marL="3136712" indent="0">
              <a:buNone/>
              <a:defRPr sz="1568" b="1"/>
            </a:lvl8pPr>
            <a:lvl9pPr marL="3584814" indent="0">
              <a:buNone/>
              <a:defRPr sz="1568" b="1"/>
            </a:lvl9pPr>
          </a:lstStyle>
          <a:p>
            <a:pPr lvl="0"/>
            <a:r>
              <a:rPr lang="en-US"/>
              <a:t>30 November 2023</a:t>
            </a:r>
          </a:p>
        </p:txBody>
      </p:sp>
      <p:sp>
        <p:nvSpPr>
          <p:cNvPr id="5" name="Text Placeholder 4">
            <a:extLst>
              <a:ext uri="{FF2B5EF4-FFF2-40B4-BE49-F238E27FC236}">
                <a16:creationId xmlns:a16="http://schemas.microsoft.com/office/drawing/2014/main" id="{75B172C4-DEC7-6F4B-A5A2-BE6E4B3B969D}"/>
              </a:ext>
            </a:extLst>
          </p:cNvPr>
          <p:cNvSpPr>
            <a:spLocks noGrp="1"/>
          </p:cNvSpPr>
          <p:nvPr>
            <p:ph type="body" sz="quarter" idx="3" hasCustomPrompt="1"/>
          </p:nvPr>
        </p:nvSpPr>
        <p:spPr>
          <a:xfrm>
            <a:off x="0" y="2956983"/>
            <a:ext cx="11949113" cy="807510"/>
          </a:xfrm>
          <a:prstGeom prst="rect">
            <a:avLst/>
          </a:prstGeom>
        </p:spPr>
        <p:txBody>
          <a:bodyPr anchor="ctr"/>
          <a:lstStyle>
            <a:lvl1pPr marL="0" indent="0" algn="ctr">
              <a:buNone/>
              <a:defRPr sz="2352" b="1">
                <a:solidFill>
                  <a:schemeClr val="bg1"/>
                </a:solidFill>
                <a:latin typeface="Calibri" panose="020F0502020204030204" pitchFamily="34" charset="0"/>
                <a:cs typeface="Calibri" panose="020F0502020204030204" pitchFamily="34" charset="0"/>
              </a:defRPr>
            </a:lvl1pPr>
            <a:lvl2pPr marL="448102" indent="0">
              <a:buNone/>
              <a:defRPr sz="1960" b="1"/>
            </a:lvl2pPr>
            <a:lvl3pPr marL="896203" indent="0">
              <a:buNone/>
              <a:defRPr sz="1764" b="1"/>
            </a:lvl3pPr>
            <a:lvl4pPr marL="1344305" indent="0">
              <a:buNone/>
              <a:defRPr sz="1568" b="1"/>
            </a:lvl4pPr>
            <a:lvl5pPr marL="1792407" indent="0">
              <a:buNone/>
              <a:defRPr sz="1568" b="1"/>
            </a:lvl5pPr>
            <a:lvl6pPr marL="2240509" indent="0">
              <a:buNone/>
              <a:defRPr sz="1568" b="1"/>
            </a:lvl6pPr>
            <a:lvl7pPr marL="2688610" indent="0">
              <a:buNone/>
              <a:defRPr sz="1568" b="1"/>
            </a:lvl7pPr>
            <a:lvl8pPr marL="3136712" indent="0">
              <a:buNone/>
              <a:defRPr sz="1568" b="1"/>
            </a:lvl8pPr>
            <a:lvl9pPr marL="3584814" indent="0">
              <a:buNone/>
              <a:defRPr sz="1568" b="1"/>
            </a:lvl9pPr>
          </a:lstStyle>
          <a:p>
            <a:pPr lvl="0"/>
            <a:r>
              <a:rPr lang="en-US"/>
              <a:t>Click to edit Name and Title</a:t>
            </a:r>
          </a:p>
        </p:txBody>
      </p:sp>
    </p:spTree>
    <p:extLst>
      <p:ext uri="{BB962C8B-B14F-4D97-AF65-F5344CB8AC3E}">
        <p14:creationId xmlns:p14="http://schemas.microsoft.com/office/powerpoint/2010/main" val="1422453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6184" y="2088015"/>
            <a:ext cx="10156746" cy="1440761"/>
          </a:xfrm>
        </p:spPr>
        <p:txBody>
          <a:bodyPr/>
          <a:lstStyle/>
          <a:p>
            <a:r>
              <a:rPr lang="en-US"/>
              <a:t>Click to edit Master title style</a:t>
            </a:r>
          </a:p>
        </p:txBody>
      </p:sp>
      <p:sp>
        <p:nvSpPr>
          <p:cNvPr id="3" name="Subtitle 2"/>
          <p:cNvSpPr>
            <a:spLocks noGrp="1"/>
          </p:cNvSpPr>
          <p:nvPr>
            <p:ph type="subTitle" idx="1"/>
          </p:nvPr>
        </p:nvSpPr>
        <p:spPr>
          <a:xfrm>
            <a:off x="1792367" y="3808836"/>
            <a:ext cx="8364379" cy="1717710"/>
          </a:xfrm>
        </p:spPr>
        <p:txBody>
          <a:bodyPr/>
          <a:lstStyle>
            <a:lvl1pPr marL="0" indent="0" algn="ctr">
              <a:buNone/>
              <a:defRPr>
                <a:solidFill>
                  <a:schemeClr val="tx1">
                    <a:tint val="75000"/>
                  </a:schemeClr>
                </a:solidFill>
              </a:defRPr>
            </a:lvl1pPr>
            <a:lvl2pPr marL="448102" indent="0" algn="ctr">
              <a:buNone/>
              <a:defRPr>
                <a:solidFill>
                  <a:schemeClr val="tx1">
                    <a:tint val="75000"/>
                  </a:schemeClr>
                </a:solidFill>
              </a:defRPr>
            </a:lvl2pPr>
            <a:lvl3pPr marL="896203" indent="0" algn="ctr">
              <a:buNone/>
              <a:defRPr>
                <a:solidFill>
                  <a:schemeClr val="tx1">
                    <a:tint val="75000"/>
                  </a:schemeClr>
                </a:solidFill>
              </a:defRPr>
            </a:lvl3pPr>
            <a:lvl4pPr marL="1344305" indent="0" algn="ctr">
              <a:buNone/>
              <a:defRPr>
                <a:solidFill>
                  <a:schemeClr val="tx1">
                    <a:tint val="75000"/>
                  </a:schemeClr>
                </a:solidFill>
              </a:defRPr>
            </a:lvl4pPr>
            <a:lvl5pPr marL="1792407" indent="0" algn="ctr">
              <a:buNone/>
              <a:defRPr>
                <a:solidFill>
                  <a:schemeClr val="tx1">
                    <a:tint val="75000"/>
                  </a:schemeClr>
                </a:solidFill>
              </a:defRPr>
            </a:lvl5pPr>
            <a:lvl6pPr marL="2240509" indent="0" algn="ctr">
              <a:buNone/>
              <a:defRPr>
                <a:solidFill>
                  <a:schemeClr val="tx1">
                    <a:tint val="75000"/>
                  </a:schemeClr>
                </a:solidFill>
              </a:defRPr>
            </a:lvl6pPr>
            <a:lvl7pPr marL="2688610" indent="0" algn="ctr">
              <a:buNone/>
              <a:defRPr>
                <a:solidFill>
                  <a:schemeClr val="tx1">
                    <a:tint val="75000"/>
                  </a:schemeClr>
                </a:solidFill>
              </a:defRPr>
            </a:lvl7pPr>
            <a:lvl8pPr marL="3136712" indent="0" algn="ctr">
              <a:buNone/>
              <a:defRPr>
                <a:solidFill>
                  <a:schemeClr val="tx1">
                    <a:tint val="75000"/>
                  </a:schemeClr>
                </a:solidFill>
              </a:defRPr>
            </a:lvl8pPr>
            <a:lvl9pPr marL="358481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CED13E9-B102-4AF5-B774-8A4F8A1BA8AE}"/>
              </a:ext>
            </a:extLst>
          </p:cNvPr>
          <p:cNvSpPr>
            <a:spLocks noGrp="1"/>
          </p:cNvSpPr>
          <p:nvPr>
            <p:ph type="dt" sz="half" idx="10"/>
          </p:nvPr>
        </p:nvSpPr>
        <p:spPr>
          <a:xfrm>
            <a:off x="597456" y="6229812"/>
            <a:ext cx="2788126" cy="357856"/>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ea typeface="MS PGothic" panose="020B0600070205080204" pitchFamily="34" charset="-128"/>
              </a:defRPr>
            </a:lvl1pPr>
          </a:lstStyle>
          <a:p>
            <a:pPr>
              <a:defRPr/>
            </a:pPr>
            <a:endParaRPr lang="en-US" altLang="en-US"/>
          </a:p>
        </p:txBody>
      </p:sp>
      <p:sp>
        <p:nvSpPr>
          <p:cNvPr id="5" name="Footer Placeholder 4">
            <a:extLst>
              <a:ext uri="{FF2B5EF4-FFF2-40B4-BE49-F238E27FC236}">
                <a16:creationId xmlns:a16="http://schemas.microsoft.com/office/drawing/2014/main" id="{B80BF752-EE62-4C0F-9BC2-EAE9A2326782}"/>
              </a:ext>
            </a:extLst>
          </p:cNvPr>
          <p:cNvSpPr>
            <a:spLocks noGrp="1"/>
          </p:cNvSpPr>
          <p:nvPr>
            <p:ph type="ftr" sz="quarter" idx="11"/>
          </p:nvPr>
        </p:nvSpPr>
        <p:spPr>
          <a:xfrm>
            <a:off x="4082614" y="6229812"/>
            <a:ext cx="3783886" cy="357856"/>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ea typeface="MS PGothic" panose="020B0600070205080204" pitchFamily="34" charset="-128"/>
              </a:defRPr>
            </a:lvl1pPr>
          </a:lstStyle>
          <a:p>
            <a:pPr>
              <a:defRPr/>
            </a:pPr>
            <a:endParaRPr lang="en-US" altLang="en-US"/>
          </a:p>
        </p:txBody>
      </p:sp>
      <p:sp>
        <p:nvSpPr>
          <p:cNvPr id="6" name="Slide Number Placeholder 5">
            <a:extLst>
              <a:ext uri="{FF2B5EF4-FFF2-40B4-BE49-F238E27FC236}">
                <a16:creationId xmlns:a16="http://schemas.microsoft.com/office/drawing/2014/main" id="{411A4799-4524-4210-B5AB-879E9C5D0DC6}"/>
              </a:ext>
            </a:extLst>
          </p:cNvPr>
          <p:cNvSpPr>
            <a:spLocks noGrp="1"/>
          </p:cNvSpPr>
          <p:nvPr>
            <p:ph type="sldNum" sz="quarter" idx="12"/>
          </p:nvPr>
        </p:nvSpPr>
        <p:spPr/>
        <p:txBody>
          <a:bodyPr/>
          <a:lstStyle>
            <a:lvl1pPr>
              <a:defRPr/>
            </a:lvl1pPr>
          </a:lstStyle>
          <a:p>
            <a:pPr>
              <a:defRPr/>
            </a:pPr>
            <a:fld id="{D565C34E-72AC-4F44-9B0E-B13279ACCFBE}" type="slidenum">
              <a:rPr lang="en-US" altLang="en-US"/>
              <a:pPr>
                <a:defRPr/>
              </a:pPr>
              <a:t>‹#›</a:t>
            </a:fld>
            <a:endParaRPr lang="en-US" altLang="en-US"/>
          </a:p>
        </p:txBody>
      </p:sp>
    </p:spTree>
    <p:extLst>
      <p:ext uri="{BB962C8B-B14F-4D97-AF65-F5344CB8AC3E}">
        <p14:creationId xmlns:p14="http://schemas.microsoft.com/office/powerpoint/2010/main" val="3121588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88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Inn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AA690-ACA0-6544-8D00-67C47FCAC8E9}"/>
              </a:ext>
            </a:extLst>
          </p:cNvPr>
          <p:cNvSpPr>
            <a:spLocks noGrp="1"/>
          </p:cNvSpPr>
          <p:nvPr>
            <p:ph type="title"/>
          </p:nvPr>
        </p:nvSpPr>
        <p:spPr>
          <a:xfrm>
            <a:off x="317851" y="275856"/>
            <a:ext cx="9528610" cy="391624"/>
          </a:xfrm>
          <a:prstGeom prst="rect">
            <a:avLst/>
          </a:prstGeom>
        </p:spPr>
        <p:txBody>
          <a:bodyPr/>
          <a:lstStyle>
            <a:lvl1pPr>
              <a:defRPr sz="2352" b="1">
                <a:solidFill>
                  <a:srgbClr val="0872A6"/>
                </a:solidFill>
                <a:latin typeface="Calibri" panose="020F0502020204030204" pitchFamily="34" charset="0"/>
                <a:cs typeface="Calibri" panose="020F0502020204030204" pitchFamily="34" charset="0"/>
              </a:defRPr>
            </a:lvl1pPr>
          </a:lstStyle>
          <a:p>
            <a:r>
              <a:rPr lang="en-US"/>
              <a:t>Click to edit Master title style</a:t>
            </a:r>
            <a:endParaRPr lang="en-AE"/>
          </a:p>
        </p:txBody>
      </p:sp>
      <p:sp>
        <p:nvSpPr>
          <p:cNvPr id="3" name="Content Placeholder 2">
            <a:extLst>
              <a:ext uri="{FF2B5EF4-FFF2-40B4-BE49-F238E27FC236}">
                <a16:creationId xmlns:a16="http://schemas.microsoft.com/office/drawing/2014/main" id="{27465F06-6662-214C-9628-44432C6F3999}"/>
              </a:ext>
            </a:extLst>
          </p:cNvPr>
          <p:cNvSpPr>
            <a:spLocks noGrp="1"/>
          </p:cNvSpPr>
          <p:nvPr>
            <p:ph idx="1"/>
          </p:nvPr>
        </p:nvSpPr>
        <p:spPr>
          <a:xfrm>
            <a:off x="343761" y="890630"/>
            <a:ext cx="10231205" cy="4264714"/>
          </a:xfrm>
          <a:prstGeom prst="rect">
            <a:avLst/>
          </a:prstGeom>
        </p:spPr>
        <p:txBody>
          <a:bodyPr/>
          <a:lstStyle>
            <a:lvl1pPr>
              <a:defRPr sz="2352"/>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Slide Number Placeholder 6">
            <a:extLst>
              <a:ext uri="{FF2B5EF4-FFF2-40B4-BE49-F238E27FC236}">
                <a16:creationId xmlns:a16="http://schemas.microsoft.com/office/drawing/2014/main" id="{1EF214B5-3D76-7751-DE1C-962C16610C1C}"/>
              </a:ext>
            </a:extLst>
          </p:cNvPr>
          <p:cNvSpPr>
            <a:spLocks noGrp="1" noChangeArrowheads="1"/>
          </p:cNvSpPr>
          <p:nvPr>
            <p:ph type="sldNum" sz="quarter" idx="4"/>
          </p:nvPr>
        </p:nvSpPr>
        <p:spPr bwMode="auto">
          <a:xfrm>
            <a:off x="10751259" y="6393476"/>
            <a:ext cx="939748" cy="14114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1" hangingPunct="1">
              <a:defRPr sz="1078">
                <a:solidFill>
                  <a:srgbClr val="646464"/>
                </a:solidFill>
                <a:latin typeface="Arial" panose="020B0604020202020204" pitchFamily="34" charset="0"/>
                <a:ea typeface="MS PGothic" panose="020B0600070205080204" pitchFamily="34" charset="-128"/>
              </a:defRPr>
            </a:lvl1pPr>
          </a:lstStyle>
          <a:p>
            <a:pPr>
              <a:defRPr/>
            </a:pPr>
            <a:fld id="{AB254590-70D9-4AB2-B796-96BD32AD8529}" type="slidenum">
              <a:rPr lang="en-US" altLang="en-US" smtClean="0"/>
              <a:pPr>
                <a:defRPr/>
              </a:pPr>
              <a:t>‹#›</a:t>
            </a:fld>
            <a:r>
              <a:rPr lang="en-US" altLang="en-US"/>
              <a:t> </a:t>
            </a:r>
          </a:p>
        </p:txBody>
      </p:sp>
    </p:spTree>
    <p:extLst>
      <p:ext uri="{BB962C8B-B14F-4D97-AF65-F5344CB8AC3E}">
        <p14:creationId xmlns:p14="http://schemas.microsoft.com/office/powerpoint/2010/main" val="75118066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Inn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AA690-ACA0-6544-8D00-67C47FCAC8E9}"/>
              </a:ext>
            </a:extLst>
          </p:cNvPr>
          <p:cNvSpPr>
            <a:spLocks noGrp="1"/>
          </p:cNvSpPr>
          <p:nvPr>
            <p:ph type="title"/>
          </p:nvPr>
        </p:nvSpPr>
        <p:spPr>
          <a:xfrm>
            <a:off x="317851" y="275856"/>
            <a:ext cx="9528610" cy="391624"/>
          </a:xfrm>
          <a:prstGeom prst="rect">
            <a:avLst/>
          </a:prstGeom>
        </p:spPr>
        <p:txBody>
          <a:bodyPr/>
          <a:lstStyle>
            <a:lvl1pPr>
              <a:defRPr sz="2352" b="1">
                <a:solidFill>
                  <a:srgbClr val="0872A6"/>
                </a:solidFill>
                <a:latin typeface="Calibri" panose="020F0502020204030204" pitchFamily="34" charset="0"/>
                <a:cs typeface="Calibri" panose="020F0502020204030204" pitchFamily="34" charset="0"/>
              </a:defRPr>
            </a:lvl1pPr>
          </a:lstStyle>
          <a:p>
            <a:r>
              <a:rPr lang="en-US"/>
              <a:t>Click to edit Master title style</a:t>
            </a:r>
            <a:endParaRPr lang="en-AE"/>
          </a:p>
        </p:txBody>
      </p:sp>
      <p:sp>
        <p:nvSpPr>
          <p:cNvPr id="3" name="Content Placeholder 2">
            <a:extLst>
              <a:ext uri="{FF2B5EF4-FFF2-40B4-BE49-F238E27FC236}">
                <a16:creationId xmlns:a16="http://schemas.microsoft.com/office/drawing/2014/main" id="{27465F06-6662-214C-9628-44432C6F3999}"/>
              </a:ext>
            </a:extLst>
          </p:cNvPr>
          <p:cNvSpPr>
            <a:spLocks noGrp="1"/>
          </p:cNvSpPr>
          <p:nvPr>
            <p:ph idx="1"/>
          </p:nvPr>
        </p:nvSpPr>
        <p:spPr>
          <a:xfrm>
            <a:off x="343761" y="890630"/>
            <a:ext cx="10231205" cy="4264714"/>
          </a:xfrm>
          <a:prstGeom prst="rect">
            <a:avLst/>
          </a:prstGeom>
        </p:spPr>
        <p:txBody>
          <a:bodyPr/>
          <a:lstStyle>
            <a:lvl1pPr>
              <a:defRPr sz="2352"/>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Slide Number Placeholder 6">
            <a:extLst>
              <a:ext uri="{FF2B5EF4-FFF2-40B4-BE49-F238E27FC236}">
                <a16:creationId xmlns:a16="http://schemas.microsoft.com/office/drawing/2014/main" id="{1EF214B5-3D76-7751-DE1C-962C16610C1C}"/>
              </a:ext>
            </a:extLst>
          </p:cNvPr>
          <p:cNvSpPr>
            <a:spLocks noGrp="1" noChangeArrowheads="1"/>
          </p:cNvSpPr>
          <p:nvPr>
            <p:ph type="sldNum" sz="quarter" idx="4"/>
          </p:nvPr>
        </p:nvSpPr>
        <p:spPr bwMode="auto">
          <a:xfrm>
            <a:off x="10751259" y="6393476"/>
            <a:ext cx="939748" cy="14114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1" hangingPunct="1">
              <a:defRPr sz="1078">
                <a:solidFill>
                  <a:srgbClr val="646464"/>
                </a:solidFill>
                <a:latin typeface="Arial" panose="020B0604020202020204" pitchFamily="34" charset="0"/>
                <a:ea typeface="MS PGothic" panose="020B0600070205080204" pitchFamily="34" charset="-128"/>
              </a:defRPr>
            </a:lvl1pPr>
          </a:lstStyle>
          <a:p>
            <a:pPr>
              <a:defRPr/>
            </a:pPr>
            <a:fld id="{AB254590-70D9-4AB2-B796-96BD32AD8529}" type="slidenum">
              <a:rPr lang="en-US" altLang="en-US" smtClean="0"/>
              <a:pPr>
                <a:defRPr/>
              </a:pPr>
              <a:t>‹#›</a:t>
            </a:fld>
            <a:r>
              <a:rPr lang="en-US" altLang="en-US"/>
              <a:t> </a:t>
            </a:r>
          </a:p>
        </p:txBody>
      </p:sp>
    </p:spTree>
    <p:extLst>
      <p:ext uri="{BB962C8B-B14F-4D97-AF65-F5344CB8AC3E}">
        <p14:creationId xmlns:p14="http://schemas.microsoft.com/office/powerpoint/2010/main" val="4035918792"/>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Inn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AA690-ACA0-6544-8D00-67C47FCAC8E9}"/>
              </a:ext>
            </a:extLst>
          </p:cNvPr>
          <p:cNvSpPr>
            <a:spLocks noGrp="1"/>
          </p:cNvSpPr>
          <p:nvPr>
            <p:ph type="title"/>
          </p:nvPr>
        </p:nvSpPr>
        <p:spPr>
          <a:xfrm>
            <a:off x="317851" y="275856"/>
            <a:ext cx="9528610" cy="391624"/>
          </a:xfrm>
          <a:prstGeom prst="rect">
            <a:avLst/>
          </a:prstGeom>
        </p:spPr>
        <p:txBody>
          <a:bodyPr/>
          <a:lstStyle>
            <a:lvl1pPr>
              <a:defRPr sz="2352" b="1">
                <a:solidFill>
                  <a:srgbClr val="0872A6"/>
                </a:solidFill>
                <a:latin typeface="Calibri" panose="020F0502020204030204" pitchFamily="34" charset="0"/>
                <a:cs typeface="Calibri" panose="020F0502020204030204" pitchFamily="34" charset="0"/>
              </a:defRPr>
            </a:lvl1pPr>
          </a:lstStyle>
          <a:p>
            <a:r>
              <a:rPr lang="en-US"/>
              <a:t>Click to edit Master title style</a:t>
            </a:r>
            <a:endParaRPr lang="en-AE"/>
          </a:p>
        </p:txBody>
      </p:sp>
      <p:sp>
        <p:nvSpPr>
          <p:cNvPr id="3" name="Content Placeholder 2">
            <a:extLst>
              <a:ext uri="{FF2B5EF4-FFF2-40B4-BE49-F238E27FC236}">
                <a16:creationId xmlns:a16="http://schemas.microsoft.com/office/drawing/2014/main" id="{27465F06-6662-214C-9628-44432C6F3999}"/>
              </a:ext>
            </a:extLst>
          </p:cNvPr>
          <p:cNvSpPr>
            <a:spLocks noGrp="1"/>
          </p:cNvSpPr>
          <p:nvPr>
            <p:ph idx="1"/>
          </p:nvPr>
        </p:nvSpPr>
        <p:spPr>
          <a:xfrm>
            <a:off x="343761" y="890630"/>
            <a:ext cx="10231205" cy="4264714"/>
          </a:xfrm>
          <a:prstGeom prst="rect">
            <a:avLst/>
          </a:prstGeom>
        </p:spPr>
        <p:txBody>
          <a:bodyPr/>
          <a:lstStyle>
            <a:lvl1pPr>
              <a:defRPr sz="2352"/>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Slide Number Placeholder 6">
            <a:extLst>
              <a:ext uri="{FF2B5EF4-FFF2-40B4-BE49-F238E27FC236}">
                <a16:creationId xmlns:a16="http://schemas.microsoft.com/office/drawing/2014/main" id="{1EF214B5-3D76-7751-DE1C-962C16610C1C}"/>
              </a:ext>
            </a:extLst>
          </p:cNvPr>
          <p:cNvSpPr>
            <a:spLocks noGrp="1" noChangeArrowheads="1"/>
          </p:cNvSpPr>
          <p:nvPr>
            <p:ph type="sldNum" sz="quarter" idx="4"/>
          </p:nvPr>
        </p:nvSpPr>
        <p:spPr bwMode="auto">
          <a:xfrm>
            <a:off x="10751259" y="6393476"/>
            <a:ext cx="939748" cy="14114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1" hangingPunct="1">
              <a:defRPr sz="1078">
                <a:solidFill>
                  <a:srgbClr val="646464"/>
                </a:solidFill>
                <a:latin typeface="Arial" panose="020B0604020202020204" pitchFamily="34" charset="0"/>
                <a:ea typeface="MS PGothic" panose="020B0600070205080204" pitchFamily="34" charset="-128"/>
              </a:defRPr>
            </a:lvl1pPr>
          </a:lstStyle>
          <a:p>
            <a:pPr>
              <a:defRPr/>
            </a:pPr>
            <a:fld id="{4AF90B90-52C9-436E-B48D-F494EA687A1D}" type="slidenum">
              <a:rPr lang="de-DE" altLang="en-US"/>
              <a:pPr>
                <a:defRPr/>
              </a:pPr>
              <a:t>‹#›</a:t>
            </a:fld>
            <a:endParaRPr lang="de-DE" altLang="en-US"/>
          </a:p>
        </p:txBody>
      </p:sp>
    </p:spTree>
    <p:extLst>
      <p:ext uri="{BB962C8B-B14F-4D97-AF65-F5344CB8AC3E}">
        <p14:creationId xmlns:p14="http://schemas.microsoft.com/office/powerpoint/2010/main" val="6422162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818752"/>
            <a:ext cx="8466030" cy="2818749"/>
          </a:xfrm>
          <a:solidFill>
            <a:srgbClr val="0872A6"/>
          </a:solidFill>
        </p:spPr>
        <p:txBody>
          <a:bodyPr lIns="402962" tIns="201480" rIns="402962" bIns="402962"/>
          <a:lstStyle>
            <a:lvl1pPr>
              <a:lnSpc>
                <a:spcPct val="110000"/>
              </a:lnSpc>
              <a:defRPr sz="3430">
                <a:solidFill>
                  <a:schemeClr val="bg1"/>
                </a:solidFill>
              </a:defRPr>
            </a:lvl1pPr>
          </a:lstStyle>
          <a:p>
            <a:r>
              <a:rPr lang="de-DE"/>
              <a:t>Titelmasterformat durch Klicken bearbeiten</a:t>
            </a:r>
          </a:p>
        </p:txBody>
      </p:sp>
    </p:spTree>
    <p:extLst>
      <p:ext uri="{BB962C8B-B14F-4D97-AF65-F5344CB8AC3E}">
        <p14:creationId xmlns:p14="http://schemas.microsoft.com/office/powerpoint/2010/main" val="40966557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8" y="326034"/>
            <a:ext cx="11006253" cy="474548"/>
          </a:xfrm>
        </p:spPr>
        <p:txBody>
          <a:bodyPr/>
          <a:lstStyle>
            <a:lvl1pPr>
              <a:defRPr sz="2744">
                <a:solidFill>
                  <a:srgbClr val="0872A6"/>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468319" y="1243503"/>
            <a:ext cx="11006253" cy="4940215"/>
          </a:xfrm>
        </p:spPr>
        <p:txBody>
          <a:bodyPr/>
          <a:lstStyle>
            <a:lvl1pPr marL="507226" indent="-337633">
              <a:lnSpc>
                <a:spcPct val="110000"/>
              </a:lnSpc>
              <a:spcBef>
                <a:spcPts val="392"/>
              </a:spcBef>
              <a:spcAft>
                <a:spcPts val="392"/>
              </a:spcAft>
              <a:tabLst>
                <a:tab pos="179241" algn="l"/>
              </a:tabLst>
              <a:defRPr sz="1764">
                <a:latin typeface="Calibri" panose="020F0502020204030204" pitchFamily="34" charset="0"/>
                <a:cs typeface="Calibri" panose="020F0502020204030204" pitchFamily="34" charset="0"/>
              </a:defRPr>
            </a:lvl1pPr>
            <a:lvl2pPr marL="897759" indent="-280064">
              <a:lnSpc>
                <a:spcPct val="110000"/>
              </a:lnSpc>
              <a:spcBef>
                <a:spcPts val="392"/>
              </a:spcBef>
              <a:spcAft>
                <a:spcPts val="392"/>
              </a:spcAft>
              <a:buFont typeface="Arial" panose="020B0604020202020204" pitchFamily="34" charset="0"/>
              <a:buChar char="•"/>
              <a:defRPr sz="1764">
                <a:latin typeface="Calibri" panose="020F0502020204030204" pitchFamily="34" charset="0"/>
                <a:cs typeface="Calibri" panose="020F0502020204030204" pitchFamily="34" charset="0"/>
              </a:defRPr>
            </a:lvl2pPr>
            <a:lvl3pPr marL="1282069" indent="-280064">
              <a:lnSpc>
                <a:spcPct val="110000"/>
              </a:lnSpc>
              <a:spcBef>
                <a:spcPts val="392"/>
              </a:spcBef>
              <a:spcAft>
                <a:spcPts val="392"/>
              </a:spcAft>
              <a:buFont typeface="Arial" panose="020B0604020202020204" pitchFamily="34" charset="0"/>
              <a:buChar char="•"/>
              <a:defRPr sz="1764">
                <a:latin typeface="Calibri" panose="020F0502020204030204" pitchFamily="34" charset="0"/>
                <a:cs typeface="Calibri" panose="020F0502020204030204" pitchFamily="34" charset="0"/>
              </a:defRPr>
            </a:lvl3pPr>
            <a:lvl4pPr marL="1622813" indent="-278508">
              <a:lnSpc>
                <a:spcPct val="110000"/>
              </a:lnSpc>
              <a:spcBef>
                <a:spcPts val="392"/>
              </a:spcBef>
              <a:spcAft>
                <a:spcPts val="392"/>
              </a:spcAft>
              <a:defRPr sz="1764">
                <a:latin typeface="Calibri" panose="020F0502020204030204" pitchFamily="34" charset="0"/>
                <a:cs typeface="Calibri" panose="020F0502020204030204" pitchFamily="34" charset="0"/>
              </a:defRPr>
            </a:lvl4pPr>
            <a:lvl5pPr marL="2070915" indent="-278508">
              <a:lnSpc>
                <a:spcPct val="110000"/>
              </a:lnSpc>
              <a:spcBef>
                <a:spcPts val="392"/>
              </a:spcBef>
              <a:spcAft>
                <a:spcPts val="392"/>
              </a:spcAft>
              <a:defRPr sz="1764">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5256B460-44DA-48D0-803F-D29672A928D4}"/>
              </a:ext>
            </a:extLst>
          </p:cNvPr>
          <p:cNvSpPr>
            <a:spLocks noGrp="1" noChangeArrowheads="1"/>
          </p:cNvSpPr>
          <p:nvPr>
            <p:ph type="sldNum" sz="quarter" idx="10"/>
          </p:nvPr>
        </p:nvSpPr>
        <p:spPr>
          <a:ln/>
        </p:spPr>
        <p:txBody>
          <a:bodyPr/>
          <a:lstStyle>
            <a:lvl1pPr>
              <a:defRPr/>
            </a:lvl1pPr>
          </a:lstStyle>
          <a:p>
            <a:pPr>
              <a:defRPr/>
            </a:pPr>
            <a:fld id="{E4BB0624-6639-458D-8CE2-B3EAE64DF08E}" type="slidenum">
              <a:rPr lang="de-DE" altLang="en-US"/>
              <a:pPr>
                <a:defRPr/>
              </a:pPr>
              <a:t>‹#›</a:t>
            </a:fld>
            <a:endParaRPr lang="de-DE" altLang="en-US"/>
          </a:p>
        </p:txBody>
      </p:sp>
    </p:spTree>
    <p:extLst>
      <p:ext uri="{BB962C8B-B14F-4D97-AF65-F5344CB8AC3E}">
        <p14:creationId xmlns:p14="http://schemas.microsoft.com/office/powerpoint/2010/main" val="3730542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3898" y="4319321"/>
            <a:ext cx="10156746" cy="1334761"/>
          </a:xfrm>
        </p:spPr>
        <p:txBody>
          <a:bodyPr anchor="t"/>
          <a:lstStyle>
            <a:lvl1pPr algn="l">
              <a:defRPr sz="4410" b="1" cap="all">
                <a:solidFill>
                  <a:srgbClr val="0872A6"/>
                </a:solidFill>
              </a:defRPr>
            </a:lvl1pPr>
          </a:lstStyle>
          <a:p>
            <a:r>
              <a:rPr lang="en-US"/>
              <a:t>Click to edit Master title style</a:t>
            </a:r>
          </a:p>
        </p:txBody>
      </p:sp>
      <p:sp>
        <p:nvSpPr>
          <p:cNvPr id="3" name="Text Placeholder 2"/>
          <p:cNvSpPr>
            <a:spLocks noGrp="1"/>
          </p:cNvSpPr>
          <p:nvPr>
            <p:ph type="body" idx="1"/>
          </p:nvPr>
        </p:nvSpPr>
        <p:spPr>
          <a:xfrm>
            <a:off x="943898" y="2849842"/>
            <a:ext cx="10156746" cy="1469479"/>
          </a:xfrm>
        </p:spPr>
        <p:txBody>
          <a:bodyPr anchor="b"/>
          <a:lstStyle>
            <a:lvl1pPr marL="0" indent="0">
              <a:buNone/>
              <a:defRPr sz="2156"/>
            </a:lvl1pPr>
            <a:lvl2pPr marL="501577" indent="0">
              <a:buNone/>
              <a:defRPr sz="1960"/>
            </a:lvl2pPr>
            <a:lvl3pPr marL="1003155" indent="0">
              <a:buNone/>
              <a:defRPr sz="1764"/>
            </a:lvl3pPr>
            <a:lvl4pPr marL="1504733" indent="0">
              <a:buNone/>
              <a:defRPr sz="1568"/>
            </a:lvl4pPr>
            <a:lvl5pPr marL="2006310" indent="0">
              <a:buNone/>
              <a:defRPr sz="1568"/>
            </a:lvl5pPr>
            <a:lvl6pPr marL="2507887" indent="0">
              <a:buNone/>
              <a:defRPr sz="1568"/>
            </a:lvl6pPr>
            <a:lvl7pPr marL="3009464" indent="0">
              <a:buNone/>
              <a:defRPr sz="1568"/>
            </a:lvl7pPr>
            <a:lvl8pPr marL="3511042" indent="0">
              <a:buNone/>
              <a:defRPr sz="1568"/>
            </a:lvl8pPr>
            <a:lvl9pPr marL="4012620" indent="0">
              <a:buNone/>
              <a:defRPr sz="1568"/>
            </a:lvl9pPr>
          </a:lstStyle>
          <a:p>
            <a:pPr lvl="0"/>
            <a:r>
              <a:rPr lang="en-US"/>
              <a:t>Click to edit Master text styles</a:t>
            </a:r>
          </a:p>
        </p:txBody>
      </p:sp>
      <p:sp>
        <p:nvSpPr>
          <p:cNvPr id="4" name="Rectangle 6">
            <a:extLst>
              <a:ext uri="{FF2B5EF4-FFF2-40B4-BE49-F238E27FC236}">
                <a16:creationId xmlns:a16="http://schemas.microsoft.com/office/drawing/2014/main" id="{BC938B77-A88A-4EE2-A381-CF8D1E9A80CF}"/>
              </a:ext>
            </a:extLst>
          </p:cNvPr>
          <p:cNvSpPr>
            <a:spLocks noGrp="1" noChangeArrowheads="1"/>
          </p:cNvSpPr>
          <p:nvPr>
            <p:ph type="sldNum" sz="quarter" idx="10"/>
          </p:nvPr>
        </p:nvSpPr>
        <p:spPr>
          <a:ln/>
        </p:spPr>
        <p:txBody>
          <a:bodyPr/>
          <a:lstStyle>
            <a:lvl1pPr>
              <a:defRPr/>
            </a:lvl1pPr>
          </a:lstStyle>
          <a:p>
            <a:pPr>
              <a:defRPr/>
            </a:pPr>
            <a:fld id="{3F1E05B1-3D06-48D0-A971-B7C81DAE912A}" type="slidenum">
              <a:rPr lang="de-DE" altLang="en-US"/>
              <a:pPr>
                <a:defRPr/>
              </a:pPr>
              <a:t>‹#›</a:t>
            </a:fld>
            <a:endParaRPr lang="de-DE" altLang="en-US"/>
          </a:p>
        </p:txBody>
      </p:sp>
    </p:spTree>
    <p:extLst>
      <p:ext uri="{BB962C8B-B14F-4D97-AF65-F5344CB8AC3E}">
        <p14:creationId xmlns:p14="http://schemas.microsoft.com/office/powerpoint/2010/main" val="23464144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872A6"/>
                </a:solidFill>
              </a:defRPr>
            </a:lvl1pPr>
          </a:lstStyle>
          <a:p>
            <a:r>
              <a:rPr lang="en-US"/>
              <a:t>Click to edit Master title style</a:t>
            </a:r>
          </a:p>
        </p:txBody>
      </p:sp>
      <p:sp>
        <p:nvSpPr>
          <p:cNvPr id="3" name="Content Placeholder 2"/>
          <p:cNvSpPr>
            <a:spLocks noGrp="1"/>
          </p:cNvSpPr>
          <p:nvPr>
            <p:ph sz="half" idx="1"/>
          </p:nvPr>
        </p:nvSpPr>
        <p:spPr>
          <a:xfrm>
            <a:off x="468838" y="2408374"/>
            <a:ext cx="5401995" cy="3301668"/>
          </a:xfrm>
        </p:spPr>
        <p:txBody>
          <a:bodyPr/>
          <a:lstStyle>
            <a:lvl1pPr>
              <a:defRPr sz="3136"/>
            </a:lvl1pPr>
            <a:lvl2pPr>
              <a:defRPr sz="2646"/>
            </a:lvl2pPr>
            <a:lvl3pPr>
              <a:defRPr sz="2156"/>
            </a:lvl3pPr>
            <a:lvl4pPr>
              <a:defRPr sz="1960"/>
            </a:lvl4pPr>
            <a:lvl5pPr>
              <a:defRPr sz="1960"/>
            </a:lvl5pPr>
            <a:lvl6pPr>
              <a:defRPr sz="1960"/>
            </a:lvl6pPr>
            <a:lvl7pPr>
              <a:defRPr sz="1960"/>
            </a:lvl7pPr>
            <a:lvl8pPr>
              <a:defRPr sz="1960"/>
            </a:lvl8pPr>
            <a:lvl9pPr>
              <a:defRPr sz="19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69984" y="2408374"/>
            <a:ext cx="5404070" cy="3301668"/>
          </a:xfrm>
        </p:spPr>
        <p:txBody>
          <a:bodyPr/>
          <a:lstStyle>
            <a:lvl1pPr>
              <a:defRPr sz="3136"/>
            </a:lvl1pPr>
            <a:lvl2pPr>
              <a:defRPr sz="2646"/>
            </a:lvl2pPr>
            <a:lvl3pPr>
              <a:defRPr sz="2156"/>
            </a:lvl3pPr>
            <a:lvl4pPr>
              <a:defRPr sz="1960"/>
            </a:lvl4pPr>
            <a:lvl5pPr>
              <a:defRPr sz="1960"/>
            </a:lvl5pPr>
            <a:lvl6pPr>
              <a:defRPr sz="1960"/>
            </a:lvl6pPr>
            <a:lvl7pPr>
              <a:defRPr sz="1960"/>
            </a:lvl7pPr>
            <a:lvl8pPr>
              <a:defRPr sz="1960"/>
            </a:lvl8pPr>
            <a:lvl9pPr>
              <a:defRPr sz="19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E0013A64-4E60-4D9B-8CF1-D8C6E98F86FA}"/>
              </a:ext>
            </a:extLst>
          </p:cNvPr>
          <p:cNvSpPr>
            <a:spLocks noGrp="1" noChangeArrowheads="1"/>
          </p:cNvSpPr>
          <p:nvPr>
            <p:ph type="sldNum" sz="quarter" idx="10"/>
          </p:nvPr>
        </p:nvSpPr>
        <p:spPr>
          <a:ln/>
        </p:spPr>
        <p:txBody>
          <a:bodyPr/>
          <a:lstStyle>
            <a:lvl1pPr>
              <a:defRPr/>
            </a:lvl1pPr>
          </a:lstStyle>
          <a:p>
            <a:pPr>
              <a:defRPr/>
            </a:pPr>
            <a:fld id="{F828F10C-86FD-464F-AB0E-8BFA2254D791}" type="slidenum">
              <a:rPr lang="de-DE" altLang="en-US"/>
              <a:pPr>
                <a:defRPr/>
              </a:pPr>
              <a:t>‹#›</a:t>
            </a:fld>
            <a:endParaRPr lang="de-DE" altLang="en-US"/>
          </a:p>
        </p:txBody>
      </p:sp>
    </p:spTree>
    <p:extLst>
      <p:ext uri="{BB962C8B-B14F-4D97-AF65-F5344CB8AC3E}">
        <p14:creationId xmlns:p14="http://schemas.microsoft.com/office/powerpoint/2010/main" val="1118087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Navigator - Comparison">
    <p:spTree>
      <p:nvGrpSpPr>
        <p:cNvPr id="1" name=""/>
        <p:cNvGrpSpPr/>
        <p:nvPr/>
      </p:nvGrpSpPr>
      <p:grpSpPr>
        <a:xfrm>
          <a:off x="0" y="0"/>
          <a:ext cx="0" cy="0"/>
          <a:chOff x="0" y="0"/>
          <a:chExt cx="0" cy="0"/>
        </a:xfrm>
      </p:grpSpPr>
      <p:graphicFrame>
        <p:nvGraphicFramePr>
          <p:cNvPr id="7" name="Object 2" hidden="1">
            <a:extLst>
              <a:ext uri="{FF2B5EF4-FFF2-40B4-BE49-F238E27FC236}">
                <a16:creationId xmlns:a16="http://schemas.microsoft.com/office/drawing/2014/main" id="{61C52CE9-00ED-4F02-AAB9-333DEB85257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7" name="Object 2" hidden="1">
                        <a:extLst>
                          <a:ext uri="{FF2B5EF4-FFF2-40B4-BE49-F238E27FC236}">
                            <a16:creationId xmlns:a16="http://schemas.microsoft.com/office/drawing/2014/main" id="{61C52CE9-00ED-4F02-AAB9-333DEB8525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hidden="1">
            <a:extLst>
              <a:ext uri="{FF2B5EF4-FFF2-40B4-BE49-F238E27FC236}">
                <a16:creationId xmlns:a16="http://schemas.microsoft.com/office/drawing/2014/main" id="{D8EF7553-4084-4BE1-9BD4-5C68BE78880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10" name="SlideBottomBar">
            <a:extLst>
              <a:ext uri="{FF2B5EF4-FFF2-40B4-BE49-F238E27FC236}">
                <a16:creationId xmlns:a16="http://schemas.microsoft.com/office/drawing/2014/main" id="{308235AA-2686-4443-8B99-99173EC54899}"/>
              </a:ext>
            </a:extLst>
          </p:cNvPr>
          <p:cNvSpPr>
            <a:spLocks noChangeArrowheads="1"/>
          </p:cNvSpPr>
          <p:nvPr/>
        </p:nvSpPr>
        <p:spPr bwMode="auto">
          <a:xfrm>
            <a:off x="0" y="6435725"/>
            <a:ext cx="11949113" cy="287338"/>
          </a:xfrm>
          <a:prstGeom prst="rect">
            <a:avLst/>
          </a:prstGeom>
          <a:solidFill>
            <a:schemeClr val="accent1"/>
          </a:solidFill>
          <a:ln>
            <a:noFill/>
          </a:ln>
        </p:spPr>
        <p:txBody>
          <a:bodyPr wrap="none" anchor="ct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endParaRPr lang="en-US" altLang="en-US" sz="1600"/>
          </a:p>
        </p:txBody>
      </p:sp>
      <p:sp>
        <p:nvSpPr>
          <p:cNvPr id="11" name="SlideLogoText">
            <a:extLst>
              <a:ext uri="{FF2B5EF4-FFF2-40B4-BE49-F238E27FC236}">
                <a16:creationId xmlns:a16="http://schemas.microsoft.com/office/drawing/2014/main" id="{360BEE42-C868-4622-8AD3-6FFBA7AFFC2C}"/>
              </a:ext>
            </a:extLst>
          </p:cNvPr>
          <p:cNvSpPr>
            <a:spLocks noChangeArrowheads="1"/>
          </p:cNvSpPr>
          <p:nvPr>
            <p:custDataLst>
              <p:tags r:id="rId3"/>
            </p:custDataLst>
          </p:nvPr>
        </p:nvSpPr>
        <p:spPr bwMode="auto">
          <a:xfrm>
            <a:off x="9936163" y="6502400"/>
            <a:ext cx="14414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a:solidFill>
                  <a:schemeClr val="bg1"/>
                </a:solidFill>
              </a:rPr>
              <a:t>IRENA Project Navigator </a:t>
            </a:r>
          </a:p>
        </p:txBody>
      </p:sp>
      <p:sp>
        <p:nvSpPr>
          <p:cNvPr id="12" name="McK 1. On-page tracker" hidden="1">
            <a:extLst>
              <a:ext uri="{FF2B5EF4-FFF2-40B4-BE49-F238E27FC236}">
                <a16:creationId xmlns:a16="http://schemas.microsoft.com/office/drawing/2014/main" id="{C82D48A0-E295-4582-9124-477BF755DD4E}"/>
              </a:ext>
            </a:extLst>
          </p:cNvPr>
          <p:cNvSpPr>
            <a:spLocks noChangeArrowheads="1"/>
          </p:cNvSpPr>
          <p:nvPr/>
        </p:nvSpPr>
        <p:spPr bwMode="auto">
          <a:xfrm>
            <a:off x="158750" y="26988"/>
            <a:ext cx="858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TRACKER</a:t>
            </a:r>
          </a:p>
        </p:txBody>
      </p:sp>
      <p:sp>
        <p:nvSpPr>
          <p:cNvPr id="13" name="McK 3. Unit of measure" hidden="1">
            <a:extLst>
              <a:ext uri="{FF2B5EF4-FFF2-40B4-BE49-F238E27FC236}">
                <a16:creationId xmlns:a16="http://schemas.microsoft.com/office/drawing/2014/main" id="{6A8760DC-515F-4F00-9EB8-45C9C55114E7}"/>
              </a:ext>
            </a:extLst>
          </p:cNvPr>
          <p:cNvSpPr txBox="1">
            <a:spLocks noChangeArrowheads="1"/>
          </p:cNvSpPr>
          <p:nvPr/>
        </p:nvSpPr>
        <p:spPr bwMode="auto">
          <a:xfrm>
            <a:off x="158750" y="531813"/>
            <a:ext cx="48752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Unit of measure</a:t>
            </a:r>
          </a:p>
        </p:txBody>
      </p:sp>
      <p:grpSp>
        <p:nvGrpSpPr>
          <p:cNvPr id="14" name="McK Slide Elements">
            <a:extLst>
              <a:ext uri="{FF2B5EF4-FFF2-40B4-BE49-F238E27FC236}">
                <a16:creationId xmlns:a16="http://schemas.microsoft.com/office/drawing/2014/main" id="{C1E904BF-9D21-4578-A5CC-2BEC0D1F5239}"/>
              </a:ext>
            </a:extLst>
          </p:cNvPr>
          <p:cNvGrpSpPr>
            <a:grpSpLocks/>
          </p:cNvGrpSpPr>
          <p:nvPr userDrawn="1"/>
        </p:nvGrpSpPr>
        <p:grpSpPr bwMode="auto">
          <a:xfrm>
            <a:off x="158750" y="6080125"/>
            <a:ext cx="11398250" cy="508000"/>
            <a:chOff x="75" y="3830"/>
            <a:chExt cx="5385" cy="320"/>
          </a:xfrm>
        </p:grpSpPr>
        <p:sp>
          <p:nvSpPr>
            <p:cNvPr id="15" name="McK 4. Footnote" hidden="1">
              <a:extLst>
                <a:ext uri="{FF2B5EF4-FFF2-40B4-BE49-F238E27FC236}">
                  <a16:creationId xmlns:a16="http://schemas.microsoft.com/office/drawing/2014/main" id="{991E001E-86ED-4018-B65F-84DADE9E1326}"/>
                </a:ext>
              </a:extLst>
            </p:cNvPr>
            <p:cNvSpPr txBox="1">
              <a:spLocks noChangeArrowheads="1"/>
            </p:cNvSpPr>
            <p:nvPr userDrawn="1"/>
          </p:nvSpPr>
          <p:spPr bwMode="auto">
            <a:xfrm>
              <a:off x="75" y="3830"/>
              <a:ext cx="53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104775" indent="-104775"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a:t>1 Footnote</a:t>
              </a:r>
            </a:p>
          </p:txBody>
        </p:sp>
        <p:sp>
          <p:nvSpPr>
            <p:cNvPr id="16" name="McK 5. Source" hidden="1">
              <a:extLst>
                <a:ext uri="{FF2B5EF4-FFF2-40B4-BE49-F238E27FC236}">
                  <a16:creationId xmlns:a16="http://schemas.microsoft.com/office/drawing/2014/main" id="{8ABF166E-FC4D-423A-AEE0-343BED7557DE}"/>
                </a:ext>
              </a:extLst>
            </p:cNvPr>
            <p:cNvSpPr>
              <a:spLocks noChangeArrowheads="1"/>
            </p:cNvSpPr>
            <p:nvPr userDrawn="1"/>
          </p:nvSpPr>
          <p:spPr bwMode="auto">
            <a:xfrm>
              <a:off x="75" y="4054"/>
              <a:ext cx="43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000">
                  <a:solidFill>
                    <a:schemeClr val="tx1"/>
                  </a:solidFill>
                  <a:latin typeface="Arial" panose="020B0604020202020204" pitchFamily="34" charset="0"/>
                </a:defRPr>
              </a:lvl1pPr>
              <a:lvl2pPr marL="742950" indent="-285750" defTabSz="895350">
                <a:tabLst>
                  <a:tab pos="612775" algn="l"/>
                </a:tabLst>
                <a:defRPr sz="1000">
                  <a:solidFill>
                    <a:schemeClr val="tx1"/>
                  </a:solidFill>
                  <a:latin typeface="Arial" panose="020B0604020202020204" pitchFamily="34" charset="0"/>
                </a:defRPr>
              </a:lvl2pPr>
              <a:lvl3pPr marL="1143000" indent="-228600" defTabSz="895350">
                <a:tabLst>
                  <a:tab pos="612775" algn="l"/>
                </a:tabLst>
                <a:defRPr sz="1000">
                  <a:solidFill>
                    <a:schemeClr val="tx1"/>
                  </a:solidFill>
                  <a:latin typeface="Arial" panose="020B0604020202020204" pitchFamily="34" charset="0"/>
                </a:defRPr>
              </a:lvl3pPr>
              <a:lvl4pPr marL="1600200" indent="-228600" defTabSz="895350">
                <a:tabLst>
                  <a:tab pos="612775" algn="l"/>
                </a:tabLst>
                <a:defRPr sz="1000">
                  <a:solidFill>
                    <a:schemeClr val="tx1"/>
                  </a:solidFill>
                  <a:latin typeface="Arial" panose="020B0604020202020204" pitchFamily="34" charset="0"/>
                </a:defRPr>
              </a:lvl4pPr>
              <a:lvl5pPr marL="2057400" indent="-228600" defTabSz="895350">
                <a:tabLst>
                  <a:tab pos="612775" algn="l"/>
                </a:tabLst>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9pPr>
            </a:lstStyle>
            <a:p>
              <a:pPr eaLnBrk="1" hangingPunct="1">
                <a:defRPr/>
              </a:pPr>
              <a:r>
                <a:rPr lang="en-US" altLang="en-US">
                  <a:solidFill>
                    <a:srgbClr val="000000"/>
                  </a:solidFill>
                </a:rPr>
                <a:t>SOURCE: Source</a:t>
              </a:r>
            </a:p>
          </p:txBody>
        </p:sp>
      </p:grpSp>
      <p:grpSp>
        <p:nvGrpSpPr>
          <p:cNvPr id="17" name="ACET" hidden="1">
            <a:extLst>
              <a:ext uri="{FF2B5EF4-FFF2-40B4-BE49-F238E27FC236}">
                <a16:creationId xmlns:a16="http://schemas.microsoft.com/office/drawing/2014/main" id="{1BFCD697-F04C-4687-ABCA-C6E88D715414}"/>
              </a:ext>
            </a:extLst>
          </p:cNvPr>
          <p:cNvGrpSpPr>
            <a:grpSpLocks/>
          </p:cNvGrpSpPr>
          <p:nvPr/>
        </p:nvGrpSpPr>
        <p:grpSpPr bwMode="auto">
          <a:xfrm>
            <a:off x="1936750" y="1127125"/>
            <a:ext cx="5686425" cy="508000"/>
            <a:chOff x="915" y="710"/>
            <a:chExt cx="2686" cy="320"/>
          </a:xfrm>
        </p:grpSpPr>
        <p:cxnSp>
          <p:nvCxnSpPr>
            <p:cNvPr id="18" name="AutoShape 249" hidden="1">
              <a:extLst>
                <a:ext uri="{FF2B5EF4-FFF2-40B4-BE49-F238E27FC236}">
                  <a16:creationId xmlns:a16="http://schemas.microsoft.com/office/drawing/2014/main" id="{89854135-1A84-4ADB-A700-88D6FE817CC8}"/>
                </a:ext>
              </a:extLst>
            </p:cNvPr>
            <p:cNvCxnSpPr>
              <a:cxnSpLocks noChangeShapeType="1"/>
              <a:stCxn id="1037" idx="4"/>
              <a:endCxn id="1037" idx="6"/>
            </p:cNvCxnSpPr>
            <p:nvPr/>
          </p:nvCxnSpPr>
          <p:spPr bwMode="auto">
            <a:xfrm>
              <a:off x="915" y="1030"/>
              <a:ext cx="268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9" name="AutoShape 250" hidden="1">
              <a:extLst>
                <a:ext uri="{FF2B5EF4-FFF2-40B4-BE49-F238E27FC236}">
                  <a16:creationId xmlns:a16="http://schemas.microsoft.com/office/drawing/2014/main" id="{1665262A-8677-4411-A2B7-3AF78EC7857A}"/>
                </a:ext>
              </a:extLst>
            </p:cNvPr>
            <p:cNvSpPr>
              <a:spLocks noChangeArrowheads="1"/>
            </p:cNvSpPr>
            <p:nvPr/>
          </p:nvSpPr>
          <p:spPr bwMode="auto">
            <a:xfrm>
              <a:off x="915" y="710"/>
              <a:ext cx="2686" cy="320"/>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18288" anchor="b">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600" b="1"/>
                <a:t>Title</a:t>
              </a:r>
            </a:p>
            <a:p>
              <a:pPr eaLnBrk="1" hangingPunct="1">
                <a:defRPr/>
              </a:pPr>
              <a:r>
                <a:rPr lang="en-US" altLang="en-US" sz="1600">
                  <a:solidFill>
                    <a:srgbClr val="808080"/>
                  </a:solidFill>
                </a:rPr>
                <a:t>Unit of measure</a:t>
              </a:r>
            </a:p>
          </p:txBody>
        </p:sp>
      </p:grpSp>
      <p:sp>
        <p:nvSpPr>
          <p:cNvPr id="20" name="SlideLogoSeparator">
            <a:extLst>
              <a:ext uri="{FF2B5EF4-FFF2-40B4-BE49-F238E27FC236}">
                <a16:creationId xmlns:a16="http://schemas.microsoft.com/office/drawing/2014/main" id="{00B54A67-2843-4A7E-BA79-1DBC5AC4C2E6}"/>
              </a:ext>
            </a:extLst>
          </p:cNvPr>
          <p:cNvSpPr>
            <a:spLocks noChangeArrowheads="1"/>
          </p:cNvSpPr>
          <p:nvPr>
            <p:custDataLst>
              <p:tags r:id="rId4"/>
            </p:custDataLst>
          </p:nvPr>
        </p:nvSpPr>
        <p:spPr bwMode="auto">
          <a:xfrm>
            <a:off x="11425238" y="6470650"/>
            <a:ext cx="396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sz="1200">
                <a:solidFill>
                  <a:schemeClr val="bg1"/>
                </a:solidFill>
              </a:rPr>
              <a:t>|</a:t>
            </a:r>
          </a:p>
        </p:txBody>
      </p:sp>
      <p:pic>
        <p:nvPicPr>
          <p:cNvPr id="21" name="Picture 19">
            <a:extLst>
              <a:ext uri="{FF2B5EF4-FFF2-40B4-BE49-F238E27FC236}">
                <a16:creationId xmlns:a16="http://schemas.microsoft.com/office/drawing/2014/main" id="{4529C7C0-020B-4825-B0F1-95EFE09D788B}"/>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896350" y="158750"/>
            <a:ext cx="28940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BD6634AA-A5BD-4F37-878B-B76D84C340EA}"/>
              </a:ext>
            </a:extLst>
          </p:cNvPr>
          <p:cNvCxnSpPr/>
          <p:nvPr userDrawn="1"/>
        </p:nvCxnSpPr>
        <p:spPr>
          <a:xfrm>
            <a:off x="158750" y="992188"/>
            <a:ext cx="11631613"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3" name="Object 17" hidden="1">
            <a:extLst>
              <a:ext uri="{FF2B5EF4-FFF2-40B4-BE49-F238E27FC236}">
                <a16:creationId xmlns:a16="http://schemas.microsoft.com/office/drawing/2014/main" id="{D892F9ED-5D66-4F1A-A498-540A3086FB6B}"/>
              </a:ext>
            </a:extLst>
          </p:cNvPr>
          <p:cNvGraphicFramePr>
            <a:graphicFrameLocks noChangeAspect="1"/>
          </p:cNvGraphicFramePr>
          <p:nvPr userDrawn="1">
            <p:custDataLst>
              <p:tags r:id="rId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23" name="Object 17" hidden="1">
                        <a:extLst>
                          <a:ext uri="{FF2B5EF4-FFF2-40B4-BE49-F238E27FC236}">
                            <a16:creationId xmlns:a16="http://schemas.microsoft.com/office/drawing/2014/main" id="{D892F9ED-5D66-4F1A-A498-540A3086FB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Rectangle 23" hidden="1">
            <a:extLst>
              <a:ext uri="{FF2B5EF4-FFF2-40B4-BE49-F238E27FC236}">
                <a16:creationId xmlns:a16="http://schemas.microsoft.com/office/drawing/2014/main" id="{D98F852D-C875-4858-877D-0766DD5CBA5E}"/>
              </a:ext>
            </a:extLst>
          </p:cNvPr>
          <p:cNvSpPr/>
          <p:nvPr userDrawn="1">
            <p:custDataLst>
              <p:tags r:id="rId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3" name="Text Placeholder 2"/>
          <p:cNvSpPr>
            <a:spLocks noGrp="1"/>
          </p:cNvSpPr>
          <p:nvPr>
            <p:ph type="body" idx="1"/>
          </p:nvPr>
        </p:nvSpPr>
        <p:spPr>
          <a:xfrm>
            <a:off x="596927" y="1504951"/>
            <a:ext cx="5279200" cy="6270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6927" y="2132013"/>
            <a:ext cx="5279200" cy="387191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0869" y="1504951"/>
            <a:ext cx="5281318" cy="6270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70869" y="2132013"/>
            <a:ext cx="5281318" cy="387191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C0554CA-8D49-41DC-BE6B-F69F83009440}"/>
              </a:ext>
            </a:extLst>
          </p:cNvPr>
          <p:cNvSpPr>
            <a:spLocks noGrp="1"/>
          </p:cNvSpPr>
          <p:nvPr>
            <p:ph type="title"/>
          </p:nvPr>
        </p:nvSpPr>
        <p:spPr>
          <a:xfrm>
            <a:off x="63503" y="244487"/>
            <a:ext cx="8603502" cy="634402"/>
          </a:xfrm>
          <a:prstGeom prst="rect">
            <a:avLst/>
          </a:prstGeom>
        </p:spPr>
        <p:txBody>
          <a:bodyPr anchor="ctr"/>
          <a:lstStyle/>
          <a:p>
            <a:r>
              <a:rPr lang="en-US"/>
              <a:t>Click to edit Master title style</a:t>
            </a:r>
          </a:p>
        </p:txBody>
      </p:sp>
      <p:sp>
        <p:nvSpPr>
          <p:cNvPr id="25" name="Rectangle 280">
            <a:extLst>
              <a:ext uri="{FF2B5EF4-FFF2-40B4-BE49-F238E27FC236}">
                <a16:creationId xmlns:a16="http://schemas.microsoft.com/office/drawing/2014/main" id="{679DB850-1BF9-4468-8CF1-B9E341311BAE}"/>
              </a:ext>
            </a:extLst>
          </p:cNvPr>
          <p:cNvSpPr>
            <a:spLocks noGrp="1" noChangeArrowheads="1"/>
          </p:cNvSpPr>
          <p:nvPr>
            <p:ph type="sldNum" sz="quarter" idx="10"/>
          </p:nvPr>
        </p:nvSpPr>
        <p:spPr/>
        <p:txBody>
          <a:bodyPr/>
          <a:lstStyle>
            <a:lvl1pPr>
              <a:defRPr/>
            </a:lvl1pPr>
          </a:lstStyle>
          <a:p>
            <a:pPr>
              <a:defRPr/>
            </a:pPr>
            <a:fld id="{5E1613DC-2C2A-4BEA-8FC6-C4D83AE20E50}" type="slidenum">
              <a:rPr lang="en-US" altLang="en-US"/>
              <a:pPr>
                <a:defRPr/>
              </a:pPr>
              <a:t>‹#›</a:t>
            </a:fld>
            <a:r>
              <a:rPr lang="en-US" altLang="en-US"/>
              <a:t> </a:t>
            </a:r>
          </a:p>
        </p:txBody>
      </p:sp>
    </p:spTree>
    <p:extLst>
      <p:ext uri="{BB962C8B-B14F-4D97-AF65-F5344CB8AC3E}">
        <p14:creationId xmlns:p14="http://schemas.microsoft.com/office/powerpoint/2010/main" val="26357337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7456" y="269442"/>
            <a:ext cx="10754202" cy="1119210"/>
          </a:xfrm>
        </p:spPr>
        <p:txBody>
          <a:bodyPr/>
          <a:lstStyle>
            <a:lvl1pPr>
              <a:defRPr>
                <a:solidFill>
                  <a:srgbClr val="0872A6"/>
                </a:solidFill>
              </a:defRPr>
            </a:lvl1pPr>
          </a:lstStyle>
          <a:p>
            <a:r>
              <a:rPr lang="en-US"/>
              <a:t>Click to edit Master title style</a:t>
            </a:r>
          </a:p>
        </p:txBody>
      </p:sp>
      <p:sp>
        <p:nvSpPr>
          <p:cNvPr id="3" name="Text Placeholder 2"/>
          <p:cNvSpPr>
            <a:spLocks noGrp="1"/>
          </p:cNvSpPr>
          <p:nvPr>
            <p:ph type="body" idx="1"/>
          </p:nvPr>
        </p:nvSpPr>
        <p:spPr>
          <a:xfrm>
            <a:off x="597456" y="1504716"/>
            <a:ext cx="5279600" cy="625928"/>
          </a:xfrm>
        </p:spPr>
        <p:txBody>
          <a:bodyPr anchor="b"/>
          <a:lstStyle>
            <a:lvl1pPr marL="0" indent="0">
              <a:buNone/>
              <a:defRPr sz="2646" b="1"/>
            </a:lvl1pPr>
            <a:lvl2pPr marL="501577" indent="0">
              <a:buNone/>
              <a:defRPr sz="2156" b="1"/>
            </a:lvl2pPr>
            <a:lvl3pPr marL="1003155" indent="0">
              <a:buNone/>
              <a:defRPr sz="1960" b="1"/>
            </a:lvl3pPr>
            <a:lvl4pPr marL="1504733" indent="0">
              <a:buNone/>
              <a:defRPr sz="1764" b="1"/>
            </a:lvl4pPr>
            <a:lvl5pPr marL="2006310" indent="0">
              <a:buNone/>
              <a:defRPr sz="1764" b="1"/>
            </a:lvl5pPr>
            <a:lvl6pPr marL="2507887" indent="0">
              <a:buNone/>
              <a:defRPr sz="1764" b="1"/>
            </a:lvl6pPr>
            <a:lvl7pPr marL="3009464" indent="0">
              <a:buNone/>
              <a:defRPr sz="1764" b="1"/>
            </a:lvl7pPr>
            <a:lvl8pPr marL="3511042" indent="0">
              <a:buNone/>
              <a:defRPr sz="1764" b="1"/>
            </a:lvl8pPr>
            <a:lvl9pPr marL="4012620" indent="0">
              <a:buNone/>
              <a:defRPr sz="1764" b="1"/>
            </a:lvl9pPr>
          </a:lstStyle>
          <a:p>
            <a:pPr lvl="0"/>
            <a:r>
              <a:rPr lang="en-US"/>
              <a:t>Click to edit Master text styles</a:t>
            </a:r>
          </a:p>
        </p:txBody>
      </p:sp>
      <p:sp>
        <p:nvSpPr>
          <p:cNvPr id="4" name="Content Placeholder 3"/>
          <p:cNvSpPr>
            <a:spLocks noGrp="1"/>
          </p:cNvSpPr>
          <p:nvPr>
            <p:ph sz="half" idx="2"/>
          </p:nvPr>
        </p:nvSpPr>
        <p:spPr>
          <a:xfrm>
            <a:off x="597456" y="2130644"/>
            <a:ext cx="5279600" cy="3873708"/>
          </a:xfrm>
        </p:spPr>
        <p:txBody>
          <a:bodyPr/>
          <a:lstStyle>
            <a:lvl1pPr>
              <a:defRPr sz="2646"/>
            </a:lvl1pPr>
            <a:lvl2pPr>
              <a:defRPr sz="2156"/>
            </a:lvl2pPr>
            <a:lvl3pPr>
              <a:defRPr sz="1960"/>
            </a:lvl3pPr>
            <a:lvl4pPr>
              <a:defRPr sz="1764"/>
            </a:lvl4pPr>
            <a:lvl5pPr>
              <a:defRPr sz="1764"/>
            </a:lvl5pPr>
            <a:lvl6pPr>
              <a:defRPr sz="1764"/>
            </a:lvl6pPr>
            <a:lvl7pPr>
              <a:defRPr sz="1764"/>
            </a:lvl7pPr>
            <a:lvl8pPr>
              <a:defRPr sz="1764"/>
            </a:lvl8pPr>
            <a:lvl9pPr>
              <a:defRPr sz="17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69987" y="1504716"/>
            <a:ext cx="5281674" cy="625928"/>
          </a:xfrm>
        </p:spPr>
        <p:txBody>
          <a:bodyPr anchor="b"/>
          <a:lstStyle>
            <a:lvl1pPr marL="0" indent="0">
              <a:buNone/>
              <a:defRPr sz="2646" b="1"/>
            </a:lvl1pPr>
            <a:lvl2pPr marL="501577" indent="0">
              <a:buNone/>
              <a:defRPr sz="2156" b="1"/>
            </a:lvl2pPr>
            <a:lvl3pPr marL="1003155" indent="0">
              <a:buNone/>
              <a:defRPr sz="1960" b="1"/>
            </a:lvl3pPr>
            <a:lvl4pPr marL="1504733" indent="0">
              <a:buNone/>
              <a:defRPr sz="1764" b="1"/>
            </a:lvl4pPr>
            <a:lvl5pPr marL="2006310" indent="0">
              <a:buNone/>
              <a:defRPr sz="1764" b="1"/>
            </a:lvl5pPr>
            <a:lvl6pPr marL="2507887" indent="0">
              <a:buNone/>
              <a:defRPr sz="1764" b="1"/>
            </a:lvl6pPr>
            <a:lvl7pPr marL="3009464" indent="0">
              <a:buNone/>
              <a:defRPr sz="1764" b="1"/>
            </a:lvl7pPr>
            <a:lvl8pPr marL="3511042" indent="0">
              <a:buNone/>
              <a:defRPr sz="1764" b="1"/>
            </a:lvl8pPr>
            <a:lvl9pPr marL="4012620" indent="0">
              <a:buNone/>
              <a:defRPr sz="1764" b="1"/>
            </a:lvl9pPr>
          </a:lstStyle>
          <a:p>
            <a:pPr lvl="0"/>
            <a:r>
              <a:rPr lang="en-US"/>
              <a:t>Click to edit Master text styles</a:t>
            </a:r>
          </a:p>
        </p:txBody>
      </p:sp>
      <p:sp>
        <p:nvSpPr>
          <p:cNvPr id="6" name="Content Placeholder 5"/>
          <p:cNvSpPr>
            <a:spLocks noGrp="1"/>
          </p:cNvSpPr>
          <p:nvPr>
            <p:ph sz="quarter" idx="4"/>
          </p:nvPr>
        </p:nvSpPr>
        <p:spPr>
          <a:xfrm>
            <a:off x="6069987" y="2130644"/>
            <a:ext cx="5281674" cy="3873708"/>
          </a:xfrm>
        </p:spPr>
        <p:txBody>
          <a:bodyPr/>
          <a:lstStyle>
            <a:lvl1pPr>
              <a:defRPr sz="2646"/>
            </a:lvl1pPr>
            <a:lvl2pPr>
              <a:defRPr sz="2156"/>
            </a:lvl2pPr>
            <a:lvl3pPr>
              <a:defRPr sz="1960"/>
            </a:lvl3pPr>
            <a:lvl4pPr>
              <a:defRPr sz="1764"/>
            </a:lvl4pPr>
            <a:lvl5pPr>
              <a:defRPr sz="1764"/>
            </a:lvl5pPr>
            <a:lvl6pPr>
              <a:defRPr sz="1764"/>
            </a:lvl6pPr>
            <a:lvl7pPr>
              <a:defRPr sz="1764"/>
            </a:lvl7pPr>
            <a:lvl8pPr>
              <a:defRPr sz="1764"/>
            </a:lvl8pPr>
            <a:lvl9pPr>
              <a:defRPr sz="17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203C3B8-7B0D-4531-B01D-41298C9C7A1A}"/>
              </a:ext>
            </a:extLst>
          </p:cNvPr>
          <p:cNvSpPr>
            <a:spLocks noGrp="1" noChangeArrowheads="1"/>
          </p:cNvSpPr>
          <p:nvPr>
            <p:ph type="sldNum" sz="quarter" idx="10"/>
          </p:nvPr>
        </p:nvSpPr>
        <p:spPr>
          <a:ln/>
        </p:spPr>
        <p:txBody>
          <a:bodyPr/>
          <a:lstStyle>
            <a:lvl1pPr>
              <a:defRPr/>
            </a:lvl1pPr>
          </a:lstStyle>
          <a:p>
            <a:pPr>
              <a:defRPr/>
            </a:pPr>
            <a:fld id="{6117B370-6B23-438B-B355-F567A91A4896}" type="slidenum">
              <a:rPr lang="de-DE" altLang="en-US"/>
              <a:pPr>
                <a:defRPr/>
              </a:pPr>
              <a:t>‹#›</a:t>
            </a:fld>
            <a:endParaRPr lang="de-DE" altLang="en-US"/>
          </a:p>
        </p:txBody>
      </p:sp>
    </p:spTree>
    <p:extLst>
      <p:ext uri="{BB962C8B-B14F-4D97-AF65-F5344CB8AC3E}">
        <p14:creationId xmlns:p14="http://schemas.microsoft.com/office/powerpoint/2010/main" val="1985153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D6908EB8-D7EF-495F-9CA1-A670C5D82ED2}"/>
              </a:ext>
            </a:extLst>
          </p:cNvPr>
          <p:cNvSpPr>
            <a:spLocks noGrp="1" noChangeArrowheads="1"/>
          </p:cNvSpPr>
          <p:nvPr>
            <p:ph type="sldNum" sz="quarter" idx="10"/>
          </p:nvPr>
        </p:nvSpPr>
        <p:spPr>
          <a:ln/>
        </p:spPr>
        <p:txBody>
          <a:bodyPr/>
          <a:lstStyle>
            <a:lvl1pPr>
              <a:defRPr/>
            </a:lvl1pPr>
          </a:lstStyle>
          <a:p>
            <a:pPr>
              <a:defRPr/>
            </a:pPr>
            <a:fld id="{96223726-B811-4511-8A66-2481CF37E137}" type="slidenum">
              <a:rPr lang="de-DE" altLang="en-US"/>
              <a:pPr>
                <a:defRPr/>
              </a:pPr>
              <a:t>‹#›</a:t>
            </a:fld>
            <a:endParaRPr lang="de-DE" altLang="en-US"/>
          </a:p>
        </p:txBody>
      </p:sp>
    </p:spTree>
    <p:extLst>
      <p:ext uri="{BB962C8B-B14F-4D97-AF65-F5344CB8AC3E}">
        <p14:creationId xmlns:p14="http://schemas.microsoft.com/office/powerpoint/2010/main" val="7099341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C5AF136-C8AB-413A-9B03-9B6542248AC6}"/>
              </a:ext>
            </a:extLst>
          </p:cNvPr>
          <p:cNvSpPr>
            <a:spLocks noGrp="1" noChangeArrowheads="1"/>
          </p:cNvSpPr>
          <p:nvPr>
            <p:ph type="sldNum" sz="quarter" idx="10"/>
          </p:nvPr>
        </p:nvSpPr>
        <p:spPr>
          <a:ln/>
        </p:spPr>
        <p:txBody>
          <a:bodyPr/>
          <a:lstStyle>
            <a:lvl1pPr>
              <a:defRPr/>
            </a:lvl1pPr>
          </a:lstStyle>
          <a:p>
            <a:pPr>
              <a:defRPr/>
            </a:pPr>
            <a:fld id="{2A8D6D8A-33FC-493A-AF5E-0369E9D6A6D7}" type="slidenum">
              <a:rPr lang="de-DE" altLang="en-US"/>
              <a:pPr>
                <a:defRPr/>
              </a:pPr>
              <a:t>‹#›</a:t>
            </a:fld>
            <a:endParaRPr lang="de-DE" altLang="en-US"/>
          </a:p>
        </p:txBody>
      </p:sp>
    </p:spTree>
    <p:extLst>
      <p:ext uri="{BB962C8B-B14F-4D97-AF65-F5344CB8AC3E}">
        <p14:creationId xmlns:p14="http://schemas.microsoft.com/office/powerpoint/2010/main" val="1591898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7458" y="267368"/>
            <a:ext cx="3931176" cy="1139936"/>
          </a:xfrm>
        </p:spPr>
        <p:txBody>
          <a:bodyPr anchor="b"/>
          <a:lstStyle>
            <a:lvl1pPr algn="l">
              <a:defRPr sz="2156" b="1"/>
            </a:lvl1pPr>
          </a:lstStyle>
          <a:p>
            <a:r>
              <a:rPr lang="en-US"/>
              <a:t>Click to edit Master title style</a:t>
            </a:r>
          </a:p>
        </p:txBody>
      </p:sp>
      <p:sp>
        <p:nvSpPr>
          <p:cNvPr id="3" name="Content Placeholder 2"/>
          <p:cNvSpPr>
            <a:spLocks noGrp="1"/>
          </p:cNvSpPr>
          <p:nvPr>
            <p:ph idx="1"/>
          </p:nvPr>
        </p:nvSpPr>
        <p:spPr>
          <a:xfrm>
            <a:off x="4671774" y="267370"/>
            <a:ext cx="6679886" cy="5736985"/>
          </a:xfrm>
        </p:spPr>
        <p:txBody>
          <a:bodyPr/>
          <a:lstStyle>
            <a:lvl1pPr>
              <a:defRPr sz="3430"/>
            </a:lvl1pPr>
            <a:lvl2pPr>
              <a:defRPr sz="3136"/>
            </a:lvl2pPr>
            <a:lvl3pPr>
              <a:defRPr sz="2646"/>
            </a:lvl3pPr>
            <a:lvl4pPr>
              <a:defRPr sz="2156"/>
            </a:lvl4pPr>
            <a:lvl5pPr>
              <a:defRPr sz="2156"/>
            </a:lvl5pPr>
            <a:lvl6pPr>
              <a:defRPr sz="2156"/>
            </a:lvl6pPr>
            <a:lvl7pPr>
              <a:defRPr sz="2156"/>
            </a:lvl7pPr>
            <a:lvl8pPr>
              <a:defRPr sz="2156"/>
            </a:lvl8pPr>
            <a:lvl9pPr>
              <a:defRPr sz="21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7458" y="1407303"/>
            <a:ext cx="3931176" cy="4597050"/>
          </a:xfrm>
        </p:spPr>
        <p:txBody>
          <a:bodyPr/>
          <a:lstStyle>
            <a:lvl1pPr marL="0" indent="0">
              <a:buNone/>
              <a:defRPr sz="1568"/>
            </a:lvl1pPr>
            <a:lvl2pPr marL="501577" indent="0">
              <a:buNone/>
              <a:defRPr sz="1274"/>
            </a:lvl2pPr>
            <a:lvl3pPr marL="1003155" indent="0">
              <a:buNone/>
              <a:defRPr sz="1078"/>
            </a:lvl3pPr>
            <a:lvl4pPr marL="1504733" indent="0">
              <a:buNone/>
              <a:defRPr sz="980"/>
            </a:lvl4pPr>
            <a:lvl5pPr marL="2006310" indent="0">
              <a:buNone/>
              <a:defRPr sz="980"/>
            </a:lvl5pPr>
            <a:lvl6pPr marL="2507887" indent="0">
              <a:buNone/>
              <a:defRPr sz="980"/>
            </a:lvl6pPr>
            <a:lvl7pPr marL="3009464" indent="0">
              <a:buNone/>
              <a:defRPr sz="980"/>
            </a:lvl7pPr>
            <a:lvl8pPr marL="3511042" indent="0">
              <a:buNone/>
              <a:defRPr sz="980"/>
            </a:lvl8pPr>
            <a:lvl9pPr marL="4012620" indent="0">
              <a:buNone/>
              <a:defRPr sz="980"/>
            </a:lvl9pPr>
          </a:lstStyle>
          <a:p>
            <a:pPr lvl="0"/>
            <a:r>
              <a:rPr lang="en-US"/>
              <a:t>Click to edit Master text styles</a:t>
            </a:r>
          </a:p>
        </p:txBody>
      </p:sp>
      <p:sp>
        <p:nvSpPr>
          <p:cNvPr id="5" name="Rectangle 6">
            <a:extLst>
              <a:ext uri="{FF2B5EF4-FFF2-40B4-BE49-F238E27FC236}">
                <a16:creationId xmlns:a16="http://schemas.microsoft.com/office/drawing/2014/main" id="{D6C57F1F-CF60-4BBE-92C3-B08B2CCBBB52}"/>
              </a:ext>
            </a:extLst>
          </p:cNvPr>
          <p:cNvSpPr>
            <a:spLocks noGrp="1" noChangeArrowheads="1"/>
          </p:cNvSpPr>
          <p:nvPr>
            <p:ph type="sldNum" sz="quarter" idx="10"/>
          </p:nvPr>
        </p:nvSpPr>
        <p:spPr>
          <a:ln/>
        </p:spPr>
        <p:txBody>
          <a:bodyPr/>
          <a:lstStyle>
            <a:lvl1pPr>
              <a:defRPr/>
            </a:lvl1pPr>
          </a:lstStyle>
          <a:p>
            <a:pPr>
              <a:defRPr/>
            </a:pPr>
            <a:fld id="{E0C16A2A-E517-4AE6-9C70-5C104F555442}" type="slidenum">
              <a:rPr lang="de-DE" altLang="en-US"/>
              <a:pPr>
                <a:defRPr/>
              </a:pPr>
              <a:t>‹#›</a:t>
            </a:fld>
            <a:endParaRPr lang="de-DE" altLang="en-US"/>
          </a:p>
        </p:txBody>
      </p:sp>
    </p:spTree>
    <p:extLst>
      <p:ext uri="{BB962C8B-B14F-4D97-AF65-F5344CB8AC3E}">
        <p14:creationId xmlns:p14="http://schemas.microsoft.com/office/powerpoint/2010/main" val="29099966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42109" y="4704825"/>
            <a:ext cx="7169468" cy="555460"/>
          </a:xfrm>
        </p:spPr>
        <p:txBody>
          <a:bodyPr anchor="b"/>
          <a:lstStyle>
            <a:lvl1pPr algn="l">
              <a:defRPr sz="2156" b="1"/>
            </a:lvl1pPr>
          </a:lstStyle>
          <a:p>
            <a:r>
              <a:rPr lang="en-US"/>
              <a:t>Click to edit Master title style</a:t>
            </a:r>
          </a:p>
        </p:txBody>
      </p:sp>
      <p:sp>
        <p:nvSpPr>
          <p:cNvPr id="3" name="Picture Placeholder 2"/>
          <p:cNvSpPr>
            <a:spLocks noGrp="1"/>
          </p:cNvSpPr>
          <p:nvPr>
            <p:ph type="pic" idx="1"/>
          </p:nvPr>
        </p:nvSpPr>
        <p:spPr>
          <a:xfrm>
            <a:off x="2342109" y="601058"/>
            <a:ext cx="7169468" cy="4033299"/>
          </a:xfrm>
        </p:spPr>
        <p:txBody>
          <a:bodyPr/>
          <a:lstStyle>
            <a:lvl1pPr marL="0" indent="0">
              <a:buNone/>
              <a:defRPr sz="3430"/>
            </a:lvl1pPr>
            <a:lvl2pPr marL="501577" indent="0">
              <a:buNone/>
              <a:defRPr sz="3136"/>
            </a:lvl2pPr>
            <a:lvl3pPr marL="1003155" indent="0">
              <a:buNone/>
              <a:defRPr sz="2646"/>
            </a:lvl3pPr>
            <a:lvl4pPr marL="1504733" indent="0">
              <a:buNone/>
              <a:defRPr sz="2156"/>
            </a:lvl4pPr>
            <a:lvl5pPr marL="2006310" indent="0">
              <a:buNone/>
              <a:defRPr sz="2156"/>
            </a:lvl5pPr>
            <a:lvl6pPr marL="2507887" indent="0">
              <a:buNone/>
              <a:defRPr sz="2156"/>
            </a:lvl6pPr>
            <a:lvl7pPr marL="3009464" indent="0">
              <a:buNone/>
              <a:defRPr sz="2156"/>
            </a:lvl7pPr>
            <a:lvl8pPr marL="3511042" indent="0">
              <a:buNone/>
              <a:defRPr sz="2156"/>
            </a:lvl8pPr>
            <a:lvl9pPr marL="4012620" indent="0">
              <a:buNone/>
              <a:defRPr sz="2156"/>
            </a:lvl9pPr>
          </a:lstStyle>
          <a:p>
            <a:pPr lvl="0"/>
            <a:endParaRPr lang="en-US" noProof="0"/>
          </a:p>
        </p:txBody>
      </p:sp>
      <p:sp>
        <p:nvSpPr>
          <p:cNvPr id="4" name="Text Placeholder 3"/>
          <p:cNvSpPr>
            <a:spLocks noGrp="1"/>
          </p:cNvSpPr>
          <p:nvPr>
            <p:ph type="body" sz="half" idx="2"/>
          </p:nvPr>
        </p:nvSpPr>
        <p:spPr>
          <a:xfrm>
            <a:off x="2342109" y="5260286"/>
            <a:ext cx="7169468" cy="789666"/>
          </a:xfrm>
        </p:spPr>
        <p:txBody>
          <a:bodyPr/>
          <a:lstStyle>
            <a:lvl1pPr marL="0" indent="0">
              <a:buNone/>
              <a:defRPr sz="1568"/>
            </a:lvl1pPr>
            <a:lvl2pPr marL="501577" indent="0">
              <a:buNone/>
              <a:defRPr sz="1274"/>
            </a:lvl2pPr>
            <a:lvl3pPr marL="1003155" indent="0">
              <a:buNone/>
              <a:defRPr sz="1078"/>
            </a:lvl3pPr>
            <a:lvl4pPr marL="1504733" indent="0">
              <a:buNone/>
              <a:defRPr sz="980"/>
            </a:lvl4pPr>
            <a:lvl5pPr marL="2006310" indent="0">
              <a:buNone/>
              <a:defRPr sz="980"/>
            </a:lvl5pPr>
            <a:lvl6pPr marL="2507887" indent="0">
              <a:buNone/>
              <a:defRPr sz="980"/>
            </a:lvl6pPr>
            <a:lvl7pPr marL="3009464" indent="0">
              <a:buNone/>
              <a:defRPr sz="980"/>
            </a:lvl7pPr>
            <a:lvl8pPr marL="3511042" indent="0">
              <a:buNone/>
              <a:defRPr sz="980"/>
            </a:lvl8pPr>
            <a:lvl9pPr marL="4012620" indent="0">
              <a:buNone/>
              <a:defRPr sz="980"/>
            </a:lvl9pPr>
          </a:lstStyle>
          <a:p>
            <a:pPr lvl="0"/>
            <a:r>
              <a:rPr lang="en-US"/>
              <a:t>Click to edit Master text styles</a:t>
            </a:r>
          </a:p>
        </p:txBody>
      </p:sp>
      <p:sp>
        <p:nvSpPr>
          <p:cNvPr id="5" name="Rectangle 6">
            <a:extLst>
              <a:ext uri="{FF2B5EF4-FFF2-40B4-BE49-F238E27FC236}">
                <a16:creationId xmlns:a16="http://schemas.microsoft.com/office/drawing/2014/main" id="{ECE9AEEE-B7A9-463A-8A53-2CD97CE26CF6}"/>
              </a:ext>
            </a:extLst>
          </p:cNvPr>
          <p:cNvSpPr>
            <a:spLocks noGrp="1" noChangeArrowheads="1"/>
          </p:cNvSpPr>
          <p:nvPr>
            <p:ph type="sldNum" sz="quarter" idx="10"/>
          </p:nvPr>
        </p:nvSpPr>
        <p:spPr>
          <a:ln/>
        </p:spPr>
        <p:txBody>
          <a:bodyPr/>
          <a:lstStyle>
            <a:lvl1pPr>
              <a:defRPr/>
            </a:lvl1pPr>
          </a:lstStyle>
          <a:p>
            <a:pPr>
              <a:defRPr/>
            </a:pPr>
            <a:fld id="{36726DF8-2F63-47CA-ABFA-B13497CFAED1}" type="slidenum">
              <a:rPr lang="de-DE" altLang="en-US"/>
              <a:pPr>
                <a:defRPr/>
              </a:pPr>
              <a:t>‹#›</a:t>
            </a:fld>
            <a:endParaRPr lang="de-DE" altLang="en-US"/>
          </a:p>
        </p:txBody>
      </p:sp>
    </p:spTree>
    <p:extLst>
      <p:ext uri="{BB962C8B-B14F-4D97-AF65-F5344CB8AC3E}">
        <p14:creationId xmlns:p14="http://schemas.microsoft.com/office/powerpoint/2010/main" val="17183178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571F7270-9D5D-4D72-BC91-9080FAA3E0E9}"/>
              </a:ext>
            </a:extLst>
          </p:cNvPr>
          <p:cNvSpPr>
            <a:spLocks noGrp="1" noChangeArrowheads="1"/>
          </p:cNvSpPr>
          <p:nvPr>
            <p:ph type="sldNum" sz="quarter" idx="10"/>
          </p:nvPr>
        </p:nvSpPr>
        <p:spPr>
          <a:ln/>
        </p:spPr>
        <p:txBody>
          <a:bodyPr/>
          <a:lstStyle>
            <a:lvl1pPr>
              <a:defRPr/>
            </a:lvl1pPr>
          </a:lstStyle>
          <a:p>
            <a:pPr>
              <a:defRPr/>
            </a:pPr>
            <a:fld id="{E6A6B40C-4A90-4736-B664-7D4D5FC0BC1D}" type="slidenum">
              <a:rPr lang="de-DE" altLang="en-US"/>
              <a:pPr>
                <a:defRPr/>
              </a:pPr>
              <a:t>‹#›</a:t>
            </a:fld>
            <a:endParaRPr lang="de-DE" altLang="en-US"/>
          </a:p>
        </p:txBody>
      </p:sp>
    </p:spTree>
    <p:extLst>
      <p:ext uri="{BB962C8B-B14F-4D97-AF65-F5344CB8AC3E}">
        <p14:creationId xmlns:p14="http://schemas.microsoft.com/office/powerpoint/2010/main" val="5554856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6">
            <a:extLst>
              <a:ext uri="{FF2B5EF4-FFF2-40B4-BE49-F238E27FC236}">
                <a16:creationId xmlns:a16="http://schemas.microsoft.com/office/drawing/2014/main" id="{C2BB7E44-B739-4FAF-A40E-E2F401FED953}"/>
              </a:ext>
            </a:extLst>
          </p:cNvPr>
          <p:cNvSpPr>
            <a:spLocks noGrp="1" noChangeArrowheads="1"/>
          </p:cNvSpPr>
          <p:nvPr>
            <p:ph type="sldNum" sz="quarter" idx="10"/>
          </p:nvPr>
        </p:nvSpPr>
        <p:spPr>
          <a:ln/>
        </p:spPr>
        <p:txBody>
          <a:bodyPr/>
          <a:lstStyle>
            <a:lvl1pPr>
              <a:defRPr/>
            </a:lvl1pPr>
          </a:lstStyle>
          <a:p>
            <a:pPr>
              <a:defRPr/>
            </a:pPr>
            <a:fld id="{A94F38DA-D371-43DE-929A-BCF0DC14C416}" type="slidenum">
              <a:rPr lang="de-DE" altLang="en-US"/>
              <a:pPr>
                <a:defRPr/>
              </a:pPr>
              <a:t>‹#›</a:t>
            </a:fld>
            <a:endParaRPr lang="de-DE" altLang="en-US"/>
          </a:p>
        </p:txBody>
      </p:sp>
    </p:spTree>
    <p:extLst>
      <p:ext uri="{BB962C8B-B14F-4D97-AF65-F5344CB8AC3E}">
        <p14:creationId xmlns:p14="http://schemas.microsoft.com/office/powerpoint/2010/main" val="921749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9774CC80-4DB8-4B79-985B-E47EF7D5371D}"/>
              </a:ext>
            </a:extLst>
          </p:cNvPr>
          <p:cNvSpPr>
            <a:spLocks noGrp="1" noChangeArrowheads="1"/>
          </p:cNvSpPr>
          <p:nvPr>
            <p:ph type="sldNum" sz="quarter" idx="10"/>
          </p:nvPr>
        </p:nvSpPr>
        <p:spPr>
          <a:ln/>
        </p:spPr>
        <p:txBody>
          <a:bodyPr/>
          <a:lstStyle>
            <a:lvl1pPr>
              <a:defRPr/>
            </a:lvl1pPr>
          </a:lstStyle>
          <a:p>
            <a:pPr>
              <a:defRPr/>
            </a:pPr>
            <a:fld id="{D61437FE-52DF-424B-870E-A59AC3998041}" type="slidenum">
              <a:rPr lang="de-DE" altLang="en-US"/>
              <a:pPr>
                <a:defRPr/>
              </a:pPr>
              <a:t>‹#›</a:t>
            </a:fld>
            <a:endParaRPr lang="de-DE" altLang="en-US"/>
          </a:p>
        </p:txBody>
      </p:sp>
    </p:spTree>
    <p:extLst>
      <p:ext uri="{BB962C8B-B14F-4D97-AF65-F5344CB8AC3E}">
        <p14:creationId xmlns:p14="http://schemas.microsoft.com/office/powerpoint/2010/main" val="14816482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97456" y="1568348"/>
            <a:ext cx="10754202" cy="4435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97456" y="6229815"/>
            <a:ext cx="2788126" cy="357856"/>
          </a:xfrm>
          <a:prstGeom prst="rect">
            <a:avLst/>
          </a:prstGeom>
        </p:spPr>
        <p:txBody>
          <a:bodyPr/>
          <a:lstStyle/>
          <a:p>
            <a:endParaRPr lang="en-US"/>
          </a:p>
        </p:txBody>
      </p:sp>
      <p:sp>
        <p:nvSpPr>
          <p:cNvPr id="5" name="Footer Placeholder 4"/>
          <p:cNvSpPr>
            <a:spLocks noGrp="1"/>
          </p:cNvSpPr>
          <p:nvPr>
            <p:ph type="ftr" sz="quarter" idx="11"/>
          </p:nvPr>
        </p:nvSpPr>
        <p:spPr>
          <a:xfrm>
            <a:off x="4082614" y="6229815"/>
            <a:ext cx="3783886" cy="357856"/>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A06B1E7-21B8-4C37-8EB9-3B9E4E23EB19}" type="slidenum">
              <a:rPr lang="en-US" smtClean="0"/>
              <a:t>‹#›</a:t>
            </a:fld>
            <a:endParaRPr lang="en-US"/>
          </a:p>
        </p:txBody>
      </p:sp>
    </p:spTree>
    <p:extLst>
      <p:ext uri="{BB962C8B-B14F-4D97-AF65-F5344CB8AC3E}">
        <p14:creationId xmlns:p14="http://schemas.microsoft.com/office/powerpoint/2010/main" val="17666245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646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8FF832E0-9ED8-43DB-BAAC-4027C41B2390}"/>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2" hidden="1">
                        <a:extLst>
                          <a:ext uri="{FF2B5EF4-FFF2-40B4-BE49-F238E27FC236}">
                            <a16:creationId xmlns:a16="http://schemas.microsoft.com/office/drawing/2014/main" id="{8FF832E0-9ED8-43DB-BAAC-4027C41B23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2794BB62-D0C8-44CF-BEF1-03F1FA040470}"/>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6" name="SlideBottomBar">
            <a:extLst>
              <a:ext uri="{FF2B5EF4-FFF2-40B4-BE49-F238E27FC236}">
                <a16:creationId xmlns:a16="http://schemas.microsoft.com/office/drawing/2014/main" id="{059139CE-E7DE-4DA1-B20E-4674EBB71842}"/>
              </a:ext>
            </a:extLst>
          </p:cNvPr>
          <p:cNvSpPr>
            <a:spLocks noChangeArrowheads="1"/>
          </p:cNvSpPr>
          <p:nvPr/>
        </p:nvSpPr>
        <p:spPr bwMode="auto">
          <a:xfrm>
            <a:off x="0" y="6435725"/>
            <a:ext cx="11949113" cy="287338"/>
          </a:xfrm>
          <a:prstGeom prst="rect">
            <a:avLst/>
          </a:prstGeom>
          <a:solidFill>
            <a:schemeClr val="accent1"/>
          </a:solidFill>
          <a:ln>
            <a:noFill/>
          </a:ln>
        </p:spPr>
        <p:txBody>
          <a:bodyPr wrap="none" anchor="ct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endParaRPr lang="en-US" altLang="en-US" sz="1600"/>
          </a:p>
        </p:txBody>
      </p:sp>
      <p:sp>
        <p:nvSpPr>
          <p:cNvPr id="7" name="SlideLogoText">
            <a:extLst>
              <a:ext uri="{FF2B5EF4-FFF2-40B4-BE49-F238E27FC236}">
                <a16:creationId xmlns:a16="http://schemas.microsoft.com/office/drawing/2014/main" id="{FB43C1AF-70A7-4A12-9C7C-DF7458B8B098}"/>
              </a:ext>
            </a:extLst>
          </p:cNvPr>
          <p:cNvSpPr>
            <a:spLocks noChangeArrowheads="1"/>
          </p:cNvSpPr>
          <p:nvPr>
            <p:custDataLst>
              <p:tags r:id="rId3"/>
            </p:custDataLst>
          </p:nvPr>
        </p:nvSpPr>
        <p:spPr bwMode="auto">
          <a:xfrm>
            <a:off x="9936163" y="6502400"/>
            <a:ext cx="14414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a:solidFill>
                  <a:schemeClr val="bg1"/>
                </a:solidFill>
              </a:rPr>
              <a:t>IRENA Project Navigator </a:t>
            </a:r>
          </a:p>
        </p:txBody>
      </p:sp>
      <p:sp>
        <p:nvSpPr>
          <p:cNvPr id="8" name="McK 1. On-page tracker" hidden="1">
            <a:extLst>
              <a:ext uri="{FF2B5EF4-FFF2-40B4-BE49-F238E27FC236}">
                <a16:creationId xmlns:a16="http://schemas.microsoft.com/office/drawing/2014/main" id="{4DEEED1C-1F2F-4699-92AF-C452D044BFCD}"/>
              </a:ext>
            </a:extLst>
          </p:cNvPr>
          <p:cNvSpPr>
            <a:spLocks noChangeArrowheads="1"/>
          </p:cNvSpPr>
          <p:nvPr/>
        </p:nvSpPr>
        <p:spPr bwMode="auto">
          <a:xfrm>
            <a:off x="158750" y="26988"/>
            <a:ext cx="858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TRACKER</a:t>
            </a:r>
          </a:p>
        </p:txBody>
      </p:sp>
      <p:sp>
        <p:nvSpPr>
          <p:cNvPr id="9" name="McK 3. Unit of measure" hidden="1">
            <a:extLst>
              <a:ext uri="{FF2B5EF4-FFF2-40B4-BE49-F238E27FC236}">
                <a16:creationId xmlns:a16="http://schemas.microsoft.com/office/drawing/2014/main" id="{C79460F6-641D-42D4-B389-53355C96AC39}"/>
              </a:ext>
            </a:extLst>
          </p:cNvPr>
          <p:cNvSpPr txBox="1">
            <a:spLocks noChangeArrowheads="1"/>
          </p:cNvSpPr>
          <p:nvPr/>
        </p:nvSpPr>
        <p:spPr bwMode="auto">
          <a:xfrm>
            <a:off x="158750" y="531813"/>
            <a:ext cx="48752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Unit of measure</a:t>
            </a:r>
          </a:p>
        </p:txBody>
      </p:sp>
      <p:grpSp>
        <p:nvGrpSpPr>
          <p:cNvPr id="10" name="McK Slide Elements">
            <a:extLst>
              <a:ext uri="{FF2B5EF4-FFF2-40B4-BE49-F238E27FC236}">
                <a16:creationId xmlns:a16="http://schemas.microsoft.com/office/drawing/2014/main" id="{384C302F-8AF4-4083-8813-C73943A2ED32}"/>
              </a:ext>
            </a:extLst>
          </p:cNvPr>
          <p:cNvGrpSpPr>
            <a:grpSpLocks/>
          </p:cNvGrpSpPr>
          <p:nvPr userDrawn="1"/>
        </p:nvGrpSpPr>
        <p:grpSpPr bwMode="auto">
          <a:xfrm>
            <a:off x="158750" y="6080125"/>
            <a:ext cx="11398250" cy="508000"/>
            <a:chOff x="75" y="3830"/>
            <a:chExt cx="5385" cy="320"/>
          </a:xfrm>
        </p:grpSpPr>
        <p:sp>
          <p:nvSpPr>
            <p:cNvPr id="12" name="McK 4. Footnote" hidden="1">
              <a:extLst>
                <a:ext uri="{FF2B5EF4-FFF2-40B4-BE49-F238E27FC236}">
                  <a16:creationId xmlns:a16="http://schemas.microsoft.com/office/drawing/2014/main" id="{776F73B0-D0EF-461D-A5D1-C271D3284067}"/>
                </a:ext>
              </a:extLst>
            </p:cNvPr>
            <p:cNvSpPr txBox="1">
              <a:spLocks noChangeArrowheads="1"/>
            </p:cNvSpPr>
            <p:nvPr userDrawn="1"/>
          </p:nvSpPr>
          <p:spPr bwMode="auto">
            <a:xfrm>
              <a:off x="75" y="3830"/>
              <a:ext cx="53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104775" indent="-104775"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a:t>1 Footnote</a:t>
              </a:r>
            </a:p>
          </p:txBody>
        </p:sp>
        <p:sp>
          <p:nvSpPr>
            <p:cNvPr id="13" name="McK 5. Source" hidden="1">
              <a:extLst>
                <a:ext uri="{FF2B5EF4-FFF2-40B4-BE49-F238E27FC236}">
                  <a16:creationId xmlns:a16="http://schemas.microsoft.com/office/drawing/2014/main" id="{90A5BD72-98E2-4CC7-AD89-FB203B3F31A8}"/>
                </a:ext>
              </a:extLst>
            </p:cNvPr>
            <p:cNvSpPr>
              <a:spLocks noChangeArrowheads="1"/>
            </p:cNvSpPr>
            <p:nvPr userDrawn="1"/>
          </p:nvSpPr>
          <p:spPr bwMode="auto">
            <a:xfrm>
              <a:off x="75" y="4054"/>
              <a:ext cx="43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000">
                  <a:solidFill>
                    <a:schemeClr val="tx1"/>
                  </a:solidFill>
                  <a:latin typeface="Arial" panose="020B0604020202020204" pitchFamily="34" charset="0"/>
                </a:defRPr>
              </a:lvl1pPr>
              <a:lvl2pPr marL="742950" indent="-285750" defTabSz="895350">
                <a:tabLst>
                  <a:tab pos="612775" algn="l"/>
                </a:tabLst>
                <a:defRPr sz="1000">
                  <a:solidFill>
                    <a:schemeClr val="tx1"/>
                  </a:solidFill>
                  <a:latin typeface="Arial" panose="020B0604020202020204" pitchFamily="34" charset="0"/>
                </a:defRPr>
              </a:lvl2pPr>
              <a:lvl3pPr marL="1143000" indent="-228600" defTabSz="895350">
                <a:tabLst>
                  <a:tab pos="612775" algn="l"/>
                </a:tabLst>
                <a:defRPr sz="1000">
                  <a:solidFill>
                    <a:schemeClr val="tx1"/>
                  </a:solidFill>
                  <a:latin typeface="Arial" panose="020B0604020202020204" pitchFamily="34" charset="0"/>
                </a:defRPr>
              </a:lvl3pPr>
              <a:lvl4pPr marL="1600200" indent="-228600" defTabSz="895350">
                <a:tabLst>
                  <a:tab pos="612775" algn="l"/>
                </a:tabLst>
                <a:defRPr sz="1000">
                  <a:solidFill>
                    <a:schemeClr val="tx1"/>
                  </a:solidFill>
                  <a:latin typeface="Arial" panose="020B0604020202020204" pitchFamily="34" charset="0"/>
                </a:defRPr>
              </a:lvl4pPr>
              <a:lvl5pPr marL="2057400" indent="-228600" defTabSz="895350">
                <a:tabLst>
                  <a:tab pos="612775" algn="l"/>
                </a:tabLst>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9pPr>
            </a:lstStyle>
            <a:p>
              <a:pPr eaLnBrk="1" hangingPunct="1">
                <a:defRPr/>
              </a:pPr>
              <a:r>
                <a:rPr lang="en-US" altLang="en-US">
                  <a:solidFill>
                    <a:srgbClr val="000000"/>
                  </a:solidFill>
                </a:rPr>
                <a:t>SOURCE: Source</a:t>
              </a:r>
            </a:p>
          </p:txBody>
        </p:sp>
      </p:grpSp>
      <p:grpSp>
        <p:nvGrpSpPr>
          <p:cNvPr id="14" name="ACET" hidden="1">
            <a:extLst>
              <a:ext uri="{FF2B5EF4-FFF2-40B4-BE49-F238E27FC236}">
                <a16:creationId xmlns:a16="http://schemas.microsoft.com/office/drawing/2014/main" id="{64CA4F33-7353-4CE1-8454-472628B60F57}"/>
              </a:ext>
            </a:extLst>
          </p:cNvPr>
          <p:cNvGrpSpPr>
            <a:grpSpLocks/>
          </p:cNvGrpSpPr>
          <p:nvPr/>
        </p:nvGrpSpPr>
        <p:grpSpPr bwMode="auto">
          <a:xfrm>
            <a:off x="1936750" y="1127125"/>
            <a:ext cx="5686425" cy="508000"/>
            <a:chOff x="915" y="710"/>
            <a:chExt cx="2686" cy="320"/>
          </a:xfrm>
        </p:grpSpPr>
        <p:cxnSp>
          <p:nvCxnSpPr>
            <p:cNvPr id="15" name="AutoShape 249" hidden="1">
              <a:extLst>
                <a:ext uri="{FF2B5EF4-FFF2-40B4-BE49-F238E27FC236}">
                  <a16:creationId xmlns:a16="http://schemas.microsoft.com/office/drawing/2014/main" id="{E7E9105E-60E5-4FA8-9EF3-EECC9047D48C}"/>
                </a:ext>
              </a:extLst>
            </p:cNvPr>
            <p:cNvCxnSpPr>
              <a:cxnSpLocks noChangeShapeType="1"/>
              <a:stCxn id="1037" idx="4"/>
              <a:endCxn id="1037" idx="6"/>
            </p:cNvCxnSpPr>
            <p:nvPr/>
          </p:nvCxnSpPr>
          <p:spPr bwMode="auto">
            <a:xfrm>
              <a:off x="915" y="1030"/>
              <a:ext cx="268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6" name="AutoShape 250" hidden="1">
              <a:extLst>
                <a:ext uri="{FF2B5EF4-FFF2-40B4-BE49-F238E27FC236}">
                  <a16:creationId xmlns:a16="http://schemas.microsoft.com/office/drawing/2014/main" id="{86153D1F-674D-4718-B932-4978072E9A2C}"/>
                </a:ext>
              </a:extLst>
            </p:cNvPr>
            <p:cNvSpPr>
              <a:spLocks noChangeArrowheads="1"/>
            </p:cNvSpPr>
            <p:nvPr/>
          </p:nvSpPr>
          <p:spPr bwMode="auto">
            <a:xfrm>
              <a:off x="915" y="710"/>
              <a:ext cx="2686" cy="320"/>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18288" anchor="b">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600" b="1"/>
                <a:t>Title</a:t>
              </a:r>
            </a:p>
            <a:p>
              <a:pPr eaLnBrk="1" hangingPunct="1">
                <a:defRPr/>
              </a:pPr>
              <a:r>
                <a:rPr lang="en-US" altLang="en-US" sz="1600">
                  <a:solidFill>
                    <a:srgbClr val="808080"/>
                  </a:solidFill>
                </a:rPr>
                <a:t>Unit of measure</a:t>
              </a:r>
            </a:p>
          </p:txBody>
        </p:sp>
      </p:grpSp>
      <p:sp>
        <p:nvSpPr>
          <p:cNvPr id="17" name="SlideLogoSeparator">
            <a:extLst>
              <a:ext uri="{FF2B5EF4-FFF2-40B4-BE49-F238E27FC236}">
                <a16:creationId xmlns:a16="http://schemas.microsoft.com/office/drawing/2014/main" id="{3CD629F4-88EB-4653-99AA-5514A3AACC43}"/>
              </a:ext>
            </a:extLst>
          </p:cNvPr>
          <p:cNvSpPr>
            <a:spLocks noChangeArrowheads="1"/>
          </p:cNvSpPr>
          <p:nvPr>
            <p:custDataLst>
              <p:tags r:id="rId4"/>
            </p:custDataLst>
          </p:nvPr>
        </p:nvSpPr>
        <p:spPr bwMode="auto">
          <a:xfrm>
            <a:off x="11425238" y="6470650"/>
            <a:ext cx="396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sz="1200">
                <a:solidFill>
                  <a:schemeClr val="bg1"/>
                </a:solidFill>
              </a:rPr>
              <a:t>|</a:t>
            </a:r>
          </a:p>
        </p:txBody>
      </p:sp>
      <p:pic>
        <p:nvPicPr>
          <p:cNvPr id="18" name="Picture 19">
            <a:extLst>
              <a:ext uri="{FF2B5EF4-FFF2-40B4-BE49-F238E27FC236}">
                <a16:creationId xmlns:a16="http://schemas.microsoft.com/office/drawing/2014/main" id="{EE857D6B-B184-485E-93E5-1D687A9F7AB6}"/>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896350" y="158750"/>
            <a:ext cx="28940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6C9D71CB-D668-4E1D-9DFC-6F398AA2BD44}"/>
              </a:ext>
            </a:extLst>
          </p:cNvPr>
          <p:cNvCxnSpPr/>
          <p:nvPr userDrawn="1"/>
        </p:nvCxnSpPr>
        <p:spPr>
          <a:xfrm>
            <a:off x="158750" y="992188"/>
            <a:ext cx="11631613"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Object 17" hidden="1">
            <a:extLst>
              <a:ext uri="{FF2B5EF4-FFF2-40B4-BE49-F238E27FC236}">
                <a16:creationId xmlns:a16="http://schemas.microsoft.com/office/drawing/2014/main" id="{B0BB5CA3-6B03-4B69-87DF-1876ED925A53}"/>
              </a:ext>
            </a:extLst>
          </p:cNvPr>
          <p:cNvGraphicFramePr>
            <a:graphicFrameLocks noChangeAspect="1"/>
          </p:cNvGraphicFramePr>
          <p:nvPr userDrawn="1">
            <p:custDataLst>
              <p:tags r:id="rId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20" name="Object 17" hidden="1">
                        <a:extLst>
                          <a:ext uri="{FF2B5EF4-FFF2-40B4-BE49-F238E27FC236}">
                            <a16:creationId xmlns:a16="http://schemas.microsoft.com/office/drawing/2014/main" id="{B0BB5CA3-6B03-4B69-87DF-1876ED925A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Rectangle 20" hidden="1">
            <a:extLst>
              <a:ext uri="{FF2B5EF4-FFF2-40B4-BE49-F238E27FC236}">
                <a16:creationId xmlns:a16="http://schemas.microsoft.com/office/drawing/2014/main" id="{1230C761-6619-4C23-897F-D69C8C80CF28}"/>
              </a:ext>
            </a:extLst>
          </p:cNvPr>
          <p:cNvSpPr/>
          <p:nvPr userDrawn="1">
            <p:custDataLst>
              <p:tags r:id="rId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3" name="Text Placeholder 2"/>
          <p:cNvSpPr>
            <a:spLocks noGrp="1"/>
          </p:cNvSpPr>
          <p:nvPr>
            <p:ph type="body" idx="1"/>
          </p:nvPr>
        </p:nvSpPr>
        <p:spPr>
          <a:xfrm>
            <a:off x="944076" y="2849563"/>
            <a:ext cx="10156216" cy="1470025"/>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11" name="Title 10">
            <a:extLst>
              <a:ext uri="{FF2B5EF4-FFF2-40B4-BE49-F238E27FC236}">
                <a16:creationId xmlns:a16="http://schemas.microsoft.com/office/drawing/2014/main" id="{DF2EE728-C534-4606-AA6A-BEBB55238B85}"/>
              </a:ext>
            </a:extLst>
          </p:cNvPr>
          <p:cNvSpPr>
            <a:spLocks noGrp="1"/>
          </p:cNvSpPr>
          <p:nvPr>
            <p:ph type="title"/>
          </p:nvPr>
        </p:nvSpPr>
        <p:spPr>
          <a:xfrm>
            <a:off x="63505" y="244488"/>
            <a:ext cx="8603501" cy="634401"/>
          </a:xfrm>
          <a:prstGeom prst="rect">
            <a:avLst/>
          </a:prstGeom>
        </p:spPr>
        <p:txBody>
          <a:bodyPr anchor="ctr"/>
          <a:lstStyle/>
          <a:p>
            <a:r>
              <a:rPr lang="en-US"/>
              <a:t>Click to edit Master title style</a:t>
            </a:r>
          </a:p>
        </p:txBody>
      </p:sp>
      <p:sp>
        <p:nvSpPr>
          <p:cNvPr id="22" name="Rectangle 280">
            <a:extLst>
              <a:ext uri="{FF2B5EF4-FFF2-40B4-BE49-F238E27FC236}">
                <a16:creationId xmlns:a16="http://schemas.microsoft.com/office/drawing/2014/main" id="{6F25442D-0144-408F-BC8D-1F9B9704752F}"/>
              </a:ext>
            </a:extLst>
          </p:cNvPr>
          <p:cNvSpPr>
            <a:spLocks noGrp="1" noChangeArrowheads="1"/>
          </p:cNvSpPr>
          <p:nvPr>
            <p:ph type="sldNum" sz="quarter" idx="10"/>
          </p:nvPr>
        </p:nvSpPr>
        <p:spPr/>
        <p:txBody>
          <a:bodyPr/>
          <a:lstStyle>
            <a:lvl1pPr>
              <a:defRPr/>
            </a:lvl1pPr>
          </a:lstStyle>
          <a:p>
            <a:pPr>
              <a:defRPr/>
            </a:pPr>
            <a:fld id="{89058D76-DC5B-4890-B15B-E9F3B8FD8CBC}" type="slidenum">
              <a:rPr lang="en-US" altLang="en-US"/>
              <a:pPr>
                <a:defRPr/>
              </a:pPr>
              <a:t>‹#›</a:t>
            </a:fld>
            <a:r>
              <a:rPr lang="en-US" altLang="en-US"/>
              <a:t> </a:t>
            </a:r>
          </a:p>
        </p:txBody>
      </p:sp>
    </p:spTree>
    <p:extLst>
      <p:ext uri="{BB962C8B-B14F-4D97-AF65-F5344CB8AC3E}">
        <p14:creationId xmlns:p14="http://schemas.microsoft.com/office/powerpoint/2010/main" val="31213365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9CFE8D-557D-6D4F-ACFB-30365A478CBF}"/>
              </a:ext>
            </a:extLst>
          </p:cNvPr>
          <p:cNvSpPr>
            <a:spLocks noGrp="1"/>
          </p:cNvSpPr>
          <p:nvPr>
            <p:ph idx="1"/>
          </p:nvPr>
        </p:nvSpPr>
        <p:spPr>
          <a:xfrm>
            <a:off x="328289" y="1254862"/>
            <a:ext cx="11272239" cy="469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88D3AE5D-A79A-484E-8B7F-FC8DCAD11975}"/>
              </a:ext>
            </a:extLst>
          </p:cNvPr>
          <p:cNvSpPr>
            <a:spLocks noGrp="1"/>
          </p:cNvSpPr>
          <p:nvPr>
            <p:ph type="title"/>
          </p:nvPr>
        </p:nvSpPr>
        <p:spPr>
          <a:xfrm>
            <a:off x="243944" y="162180"/>
            <a:ext cx="11356584" cy="819959"/>
          </a:xfrm>
          <a:prstGeom prst="rect">
            <a:avLst/>
          </a:prstGeom>
        </p:spPr>
        <p:txBody>
          <a:bodyPr vert="horz" lIns="91440" tIns="45720" rIns="91440" bIns="45720" rtlCol="0" anchor="ctr">
            <a:normAutofit/>
          </a:bodyPr>
          <a:lstStyle/>
          <a:p>
            <a:r>
              <a:rPr lang="en-US"/>
              <a:t>Click to edit Master title style</a:t>
            </a:r>
          </a:p>
        </p:txBody>
      </p:sp>
      <p:sp>
        <p:nvSpPr>
          <p:cNvPr id="5" name="Slide Number Placeholder 5">
            <a:extLst>
              <a:ext uri="{FF2B5EF4-FFF2-40B4-BE49-F238E27FC236}">
                <a16:creationId xmlns:a16="http://schemas.microsoft.com/office/drawing/2014/main" id="{9D6A361D-163C-B842-B22A-F6EED9315912}"/>
              </a:ext>
            </a:extLst>
          </p:cNvPr>
          <p:cNvSpPr>
            <a:spLocks noGrp="1"/>
          </p:cNvSpPr>
          <p:nvPr>
            <p:ph type="sldNum" sz="quarter" idx="12"/>
          </p:nvPr>
        </p:nvSpPr>
        <p:spPr>
          <a:xfrm>
            <a:off x="11393226" y="6250145"/>
            <a:ext cx="395451" cy="357856"/>
          </a:xfrm>
        </p:spPr>
        <p:txBody>
          <a:bodyPr/>
          <a:lstStyle/>
          <a:p>
            <a:fld id="{E1258401-23C6-2149-BDD6-E20CBEDE9734}" type="slidenum">
              <a:rPr lang="en-US" smtClean="0"/>
              <a:t>‹#›</a:t>
            </a:fld>
            <a:endParaRPr lang="en-US"/>
          </a:p>
        </p:txBody>
      </p:sp>
    </p:spTree>
    <p:extLst>
      <p:ext uri="{BB962C8B-B14F-4D97-AF65-F5344CB8AC3E}">
        <p14:creationId xmlns:p14="http://schemas.microsoft.com/office/powerpoint/2010/main" val="35583806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1696B42-A4EE-C4E5-F246-46D7D79603A6}"/>
              </a:ext>
            </a:extLst>
          </p:cNvPr>
          <p:cNvSpPr>
            <a:spLocks noGrp="1" noChangeArrowheads="1"/>
          </p:cNvSpPr>
          <p:nvPr>
            <p:ph type="sldNum" sz="quarter" idx="10"/>
          </p:nvPr>
        </p:nvSpPr>
        <p:spPr/>
        <p:txBody>
          <a:bodyPr/>
          <a:lstStyle>
            <a:lvl1pPr>
              <a:defRPr/>
            </a:lvl1pPr>
          </a:lstStyle>
          <a:p>
            <a:fld id="{E6F7E5C3-F1D8-2742-B678-6199EE47CC2F}" type="slidenum">
              <a:rPr lang="de-DE" altLang="en-US"/>
              <a:pPr/>
              <a:t>‹#›</a:t>
            </a:fld>
            <a:endParaRPr lang="de-DE" altLang="en-US"/>
          </a:p>
        </p:txBody>
      </p:sp>
    </p:spTree>
    <p:extLst>
      <p:ext uri="{BB962C8B-B14F-4D97-AF65-F5344CB8AC3E}">
        <p14:creationId xmlns:p14="http://schemas.microsoft.com/office/powerpoint/2010/main" val="31715196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8D3AE5D-A79A-484E-8B7F-FC8DCAD11975}"/>
              </a:ext>
            </a:extLst>
          </p:cNvPr>
          <p:cNvSpPr>
            <a:spLocks noGrp="1"/>
          </p:cNvSpPr>
          <p:nvPr>
            <p:ph type="title"/>
          </p:nvPr>
        </p:nvSpPr>
        <p:spPr>
          <a:xfrm>
            <a:off x="243944" y="162180"/>
            <a:ext cx="11390856" cy="819959"/>
          </a:xfrm>
          <a:prstGeom prst="rect">
            <a:avLst/>
          </a:prstGeom>
        </p:spPr>
        <p:txBody>
          <a:bodyPr vert="horz" lIns="91440" tIns="45720" rIns="91440" bIns="45720" rtlCol="0" anchor="ctr">
            <a:normAutofit/>
          </a:bodyPr>
          <a:lstStyle/>
          <a:p>
            <a:r>
              <a:rPr lang="en-US"/>
              <a:t>Click to edit Master title style</a:t>
            </a:r>
          </a:p>
        </p:txBody>
      </p:sp>
      <p:sp>
        <p:nvSpPr>
          <p:cNvPr id="4" name="Slide Number Placeholder 5">
            <a:extLst>
              <a:ext uri="{FF2B5EF4-FFF2-40B4-BE49-F238E27FC236}">
                <a16:creationId xmlns:a16="http://schemas.microsoft.com/office/drawing/2014/main" id="{F9460937-1651-F846-AEE4-1A6E44B0DFF6}"/>
              </a:ext>
            </a:extLst>
          </p:cNvPr>
          <p:cNvSpPr>
            <a:spLocks noGrp="1"/>
          </p:cNvSpPr>
          <p:nvPr>
            <p:ph type="sldNum" sz="quarter" idx="12"/>
          </p:nvPr>
        </p:nvSpPr>
        <p:spPr>
          <a:xfrm>
            <a:off x="11437073" y="5892289"/>
            <a:ext cx="395451" cy="357856"/>
          </a:xfrm>
        </p:spPr>
        <p:txBody>
          <a:bodyPr/>
          <a:lstStyle/>
          <a:p>
            <a:fld id="{E1258401-23C6-2149-BDD6-E20CBEDE9734}" type="slidenum">
              <a:rPr lang="en-US" smtClean="0"/>
              <a:t>‹#›</a:t>
            </a:fld>
            <a:endParaRPr lang="en-US"/>
          </a:p>
        </p:txBody>
      </p:sp>
    </p:spTree>
    <p:extLst>
      <p:ext uri="{BB962C8B-B14F-4D97-AF65-F5344CB8AC3E}">
        <p14:creationId xmlns:p14="http://schemas.microsoft.com/office/powerpoint/2010/main" val="32325638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Navigator - Title Only">
    <p:spTree>
      <p:nvGrpSpPr>
        <p:cNvPr id="1" name=""/>
        <p:cNvGrpSpPr/>
        <p:nvPr/>
      </p:nvGrpSpPr>
      <p:grpSpPr>
        <a:xfrm>
          <a:off x="0" y="0"/>
          <a:ext cx="0" cy="0"/>
          <a:chOff x="0" y="0"/>
          <a:chExt cx="0" cy="0"/>
        </a:xfrm>
      </p:grpSpPr>
      <p:graphicFrame>
        <p:nvGraphicFramePr>
          <p:cNvPr id="3" name="Object 17" hidden="1">
            <a:extLst>
              <a:ext uri="{FF2B5EF4-FFF2-40B4-BE49-F238E27FC236}">
                <a16:creationId xmlns:a16="http://schemas.microsoft.com/office/drawing/2014/main" id="{4D798381-0C64-43D4-91EB-C4500761B0EA}"/>
              </a:ext>
            </a:extLst>
          </p:cNvPr>
          <p:cNvGraphicFramePr>
            <a:graphicFrameLocks noChangeAspect="1"/>
          </p:cNvGraphicFramePr>
          <p:nvPr userDrawn="1">
            <p:custDataLst>
              <p:tags r:id="rId1"/>
            </p:custData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ct 17" hidden="1">
                        <a:extLst>
                          <a:ext uri="{FF2B5EF4-FFF2-40B4-BE49-F238E27FC236}">
                            <a16:creationId xmlns:a16="http://schemas.microsoft.com/office/drawing/2014/main" id="{4D798381-0C64-43D4-91EB-C4500761B0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7252C5FA-3106-46E0-95EC-F37525337C11}"/>
              </a:ext>
            </a:extLst>
          </p:cNvPr>
          <p:cNvSpPr/>
          <p:nvPr userDrawn="1">
            <p:custDataLst>
              <p:tags r:id="rId2"/>
            </p:custDataLst>
          </p:nvPr>
        </p:nvSpPr>
        <p:spPr>
          <a:xfrm>
            <a:off x="2"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2" name="Title 1"/>
          <p:cNvSpPr>
            <a:spLocks noGrp="1"/>
          </p:cNvSpPr>
          <p:nvPr>
            <p:ph type="title"/>
          </p:nvPr>
        </p:nvSpPr>
        <p:spPr>
          <a:xfrm>
            <a:off x="63507" y="244490"/>
            <a:ext cx="8603501" cy="634401"/>
          </a:xfrm>
          <a:prstGeom prst="rect">
            <a:avLst/>
          </a:prstGeom>
        </p:spPr>
        <p:txBody>
          <a:bodyPr anchor="ctr"/>
          <a:lstStyle/>
          <a:p>
            <a:r>
              <a:rPr lang="en-US"/>
              <a:t>Click to edit Master title style</a:t>
            </a:r>
          </a:p>
        </p:txBody>
      </p:sp>
      <p:sp>
        <p:nvSpPr>
          <p:cNvPr id="5" name="Rectangle 280">
            <a:extLst>
              <a:ext uri="{FF2B5EF4-FFF2-40B4-BE49-F238E27FC236}">
                <a16:creationId xmlns:a16="http://schemas.microsoft.com/office/drawing/2014/main" id="{C6B2C6BE-A6E3-4728-B405-0339002FB281}"/>
              </a:ext>
            </a:extLst>
          </p:cNvPr>
          <p:cNvSpPr>
            <a:spLocks noGrp="1" noChangeArrowheads="1"/>
          </p:cNvSpPr>
          <p:nvPr>
            <p:ph type="sldNum" sz="quarter" idx="10"/>
          </p:nvPr>
        </p:nvSpPr>
        <p:spPr/>
        <p:txBody>
          <a:bodyPr/>
          <a:lstStyle>
            <a:lvl1pPr>
              <a:defRPr/>
            </a:lvl1pPr>
          </a:lstStyle>
          <a:p>
            <a:pPr>
              <a:defRPr/>
            </a:pPr>
            <a:fld id="{436A2E07-87FA-49F8-A9C4-923DC082CE9D}" type="slidenum">
              <a:rPr lang="en-US" altLang="en-US"/>
              <a:pPr>
                <a:defRPr/>
              </a:pPr>
              <a:t>‹#›</a:t>
            </a:fld>
            <a:r>
              <a:rPr lang="en-US" altLang="en-US"/>
              <a:t> </a:t>
            </a:r>
          </a:p>
        </p:txBody>
      </p:sp>
    </p:spTree>
    <p:extLst>
      <p:ext uri="{BB962C8B-B14F-4D97-AF65-F5344CB8AC3E}">
        <p14:creationId xmlns:p14="http://schemas.microsoft.com/office/powerpoint/2010/main" val="12394069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9CFE8D-557D-6D4F-ACFB-30365A478CBF}"/>
              </a:ext>
            </a:extLst>
          </p:cNvPr>
          <p:cNvSpPr>
            <a:spLocks noGrp="1"/>
          </p:cNvSpPr>
          <p:nvPr>
            <p:ph idx="1"/>
          </p:nvPr>
        </p:nvSpPr>
        <p:spPr>
          <a:xfrm>
            <a:off x="328289" y="1254862"/>
            <a:ext cx="11272239" cy="469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D751B3-3DCF-C745-A61B-EDC4BCFC4DB5}"/>
              </a:ext>
            </a:extLst>
          </p:cNvPr>
          <p:cNvSpPr>
            <a:spLocks noGrp="1"/>
          </p:cNvSpPr>
          <p:nvPr>
            <p:ph type="sldNum" sz="quarter" idx="12"/>
          </p:nvPr>
        </p:nvSpPr>
        <p:spPr/>
        <p:txBody>
          <a:bodyPr/>
          <a:lstStyle/>
          <a:p>
            <a:fld id="{E1258401-23C6-2149-BDD6-E20CBEDE9734}" type="slidenum">
              <a:rPr lang="en-US" smtClean="0"/>
              <a:t>‹#›</a:t>
            </a:fld>
            <a:endParaRPr lang="en-US"/>
          </a:p>
        </p:txBody>
      </p:sp>
      <p:sp>
        <p:nvSpPr>
          <p:cNvPr id="7" name="Title Placeholder 1">
            <a:extLst>
              <a:ext uri="{FF2B5EF4-FFF2-40B4-BE49-F238E27FC236}">
                <a16:creationId xmlns:a16="http://schemas.microsoft.com/office/drawing/2014/main" id="{88D3AE5D-A79A-484E-8B7F-FC8DCAD11975}"/>
              </a:ext>
            </a:extLst>
          </p:cNvPr>
          <p:cNvSpPr>
            <a:spLocks noGrp="1"/>
          </p:cNvSpPr>
          <p:nvPr>
            <p:ph type="title"/>
          </p:nvPr>
        </p:nvSpPr>
        <p:spPr>
          <a:xfrm>
            <a:off x="243944" y="162180"/>
            <a:ext cx="9800589" cy="81995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7850680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ED5882EA-353D-B54D-8305-8E84B8C2064D}"/>
              </a:ext>
            </a:extLst>
          </p:cNvPr>
          <p:cNvSpPr>
            <a:spLocks noGrp="1"/>
          </p:cNvSpPr>
          <p:nvPr>
            <p:ph sz="half" idx="1"/>
          </p:nvPr>
        </p:nvSpPr>
        <p:spPr>
          <a:xfrm>
            <a:off x="687909" y="1021113"/>
            <a:ext cx="10689724" cy="42647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Tree>
    <p:extLst>
      <p:ext uri="{BB962C8B-B14F-4D97-AF65-F5344CB8AC3E}">
        <p14:creationId xmlns:p14="http://schemas.microsoft.com/office/powerpoint/2010/main" val="2474682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avigator - Content with Caption">
    <p:spTree>
      <p:nvGrpSpPr>
        <p:cNvPr id="1" name=""/>
        <p:cNvGrpSpPr/>
        <p:nvPr/>
      </p:nvGrpSpPr>
      <p:grpSpPr>
        <a:xfrm>
          <a:off x="0" y="0"/>
          <a:ext cx="0" cy="0"/>
          <a:chOff x="0" y="0"/>
          <a:chExt cx="0" cy="0"/>
        </a:xfrm>
      </p:grpSpPr>
      <p:graphicFrame>
        <p:nvGraphicFramePr>
          <p:cNvPr id="5" name="Object 2" hidden="1">
            <a:extLst>
              <a:ext uri="{FF2B5EF4-FFF2-40B4-BE49-F238E27FC236}">
                <a16:creationId xmlns:a16="http://schemas.microsoft.com/office/drawing/2014/main" id="{6391BE5A-3E6C-4D9F-8A8E-AFD0FD1DFA53}"/>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5" name="Object 2" hidden="1">
                        <a:extLst>
                          <a:ext uri="{FF2B5EF4-FFF2-40B4-BE49-F238E27FC236}">
                            <a16:creationId xmlns:a16="http://schemas.microsoft.com/office/drawing/2014/main" id="{6391BE5A-3E6C-4D9F-8A8E-AFD0FD1DFA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93200364-C176-42E0-8156-7743901FB4A9}"/>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7" name="SlideBottomBar">
            <a:extLst>
              <a:ext uri="{FF2B5EF4-FFF2-40B4-BE49-F238E27FC236}">
                <a16:creationId xmlns:a16="http://schemas.microsoft.com/office/drawing/2014/main" id="{E1906F81-7BD0-46D4-947E-FDFB53E81C33}"/>
              </a:ext>
            </a:extLst>
          </p:cNvPr>
          <p:cNvSpPr>
            <a:spLocks noChangeArrowheads="1"/>
          </p:cNvSpPr>
          <p:nvPr/>
        </p:nvSpPr>
        <p:spPr bwMode="auto">
          <a:xfrm>
            <a:off x="0" y="6435725"/>
            <a:ext cx="11949113" cy="287338"/>
          </a:xfrm>
          <a:prstGeom prst="rect">
            <a:avLst/>
          </a:prstGeom>
          <a:solidFill>
            <a:schemeClr val="accent1"/>
          </a:solidFill>
          <a:ln>
            <a:noFill/>
          </a:ln>
        </p:spPr>
        <p:txBody>
          <a:bodyPr wrap="none" anchor="ct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endParaRPr lang="en-US" altLang="en-US" sz="1600"/>
          </a:p>
        </p:txBody>
      </p:sp>
      <p:sp>
        <p:nvSpPr>
          <p:cNvPr id="8" name="SlideLogoText">
            <a:extLst>
              <a:ext uri="{FF2B5EF4-FFF2-40B4-BE49-F238E27FC236}">
                <a16:creationId xmlns:a16="http://schemas.microsoft.com/office/drawing/2014/main" id="{B179CAD9-080A-4195-84A2-6CDA086AE172}"/>
              </a:ext>
            </a:extLst>
          </p:cNvPr>
          <p:cNvSpPr>
            <a:spLocks noChangeArrowheads="1"/>
          </p:cNvSpPr>
          <p:nvPr>
            <p:custDataLst>
              <p:tags r:id="rId3"/>
            </p:custDataLst>
          </p:nvPr>
        </p:nvSpPr>
        <p:spPr bwMode="auto">
          <a:xfrm>
            <a:off x="9936163" y="6502400"/>
            <a:ext cx="14414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a:solidFill>
                  <a:schemeClr val="bg1"/>
                </a:solidFill>
              </a:rPr>
              <a:t>IRENA Project Navigator </a:t>
            </a:r>
          </a:p>
        </p:txBody>
      </p:sp>
      <p:sp>
        <p:nvSpPr>
          <p:cNvPr id="9" name="McK 1. On-page tracker" hidden="1">
            <a:extLst>
              <a:ext uri="{FF2B5EF4-FFF2-40B4-BE49-F238E27FC236}">
                <a16:creationId xmlns:a16="http://schemas.microsoft.com/office/drawing/2014/main" id="{C67E27FA-C1F2-43A6-8424-E50EAB9DF793}"/>
              </a:ext>
            </a:extLst>
          </p:cNvPr>
          <p:cNvSpPr>
            <a:spLocks noChangeArrowheads="1"/>
          </p:cNvSpPr>
          <p:nvPr/>
        </p:nvSpPr>
        <p:spPr bwMode="auto">
          <a:xfrm>
            <a:off x="158750" y="26988"/>
            <a:ext cx="858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TRACKER</a:t>
            </a:r>
          </a:p>
        </p:txBody>
      </p:sp>
      <p:sp>
        <p:nvSpPr>
          <p:cNvPr id="10" name="McK 3. Unit of measure" hidden="1">
            <a:extLst>
              <a:ext uri="{FF2B5EF4-FFF2-40B4-BE49-F238E27FC236}">
                <a16:creationId xmlns:a16="http://schemas.microsoft.com/office/drawing/2014/main" id="{3B39718B-6706-4C6C-AFC9-CA0E6846AB79}"/>
              </a:ext>
            </a:extLst>
          </p:cNvPr>
          <p:cNvSpPr txBox="1">
            <a:spLocks noChangeArrowheads="1"/>
          </p:cNvSpPr>
          <p:nvPr/>
        </p:nvSpPr>
        <p:spPr bwMode="auto">
          <a:xfrm>
            <a:off x="158750" y="531813"/>
            <a:ext cx="48752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Unit of measure</a:t>
            </a:r>
          </a:p>
        </p:txBody>
      </p:sp>
      <p:grpSp>
        <p:nvGrpSpPr>
          <p:cNvPr id="11" name="McK Slide Elements">
            <a:extLst>
              <a:ext uri="{FF2B5EF4-FFF2-40B4-BE49-F238E27FC236}">
                <a16:creationId xmlns:a16="http://schemas.microsoft.com/office/drawing/2014/main" id="{B5EDE813-4F00-4081-B6EC-C4DB23A46A99}"/>
              </a:ext>
            </a:extLst>
          </p:cNvPr>
          <p:cNvGrpSpPr>
            <a:grpSpLocks/>
          </p:cNvGrpSpPr>
          <p:nvPr userDrawn="1"/>
        </p:nvGrpSpPr>
        <p:grpSpPr bwMode="auto">
          <a:xfrm>
            <a:off x="158750" y="6080125"/>
            <a:ext cx="11398250" cy="508000"/>
            <a:chOff x="75" y="3830"/>
            <a:chExt cx="5385" cy="320"/>
          </a:xfrm>
        </p:grpSpPr>
        <p:sp>
          <p:nvSpPr>
            <p:cNvPr id="12" name="McK 4. Footnote" hidden="1">
              <a:extLst>
                <a:ext uri="{FF2B5EF4-FFF2-40B4-BE49-F238E27FC236}">
                  <a16:creationId xmlns:a16="http://schemas.microsoft.com/office/drawing/2014/main" id="{DC3D9C3F-3492-4673-B8F2-B9121BABF2B0}"/>
                </a:ext>
              </a:extLst>
            </p:cNvPr>
            <p:cNvSpPr txBox="1">
              <a:spLocks noChangeArrowheads="1"/>
            </p:cNvSpPr>
            <p:nvPr userDrawn="1"/>
          </p:nvSpPr>
          <p:spPr bwMode="auto">
            <a:xfrm>
              <a:off x="75" y="3830"/>
              <a:ext cx="53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104775" indent="-104775"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a:t>1 Footnote</a:t>
              </a:r>
            </a:p>
          </p:txBody>
        </p:sp>
        <p:sp>
          <p:nvSpPr>
            <p:cNvPr id="13" name="McK 5. Source" hidden="1">
              <a:extLst>
                <a:ext uri="{FF2B5EF4-FFF2-40B4-BE49-F238E27FC236}">
                  <a16:creationId xmlns:a16="http://schemas.microsoft.com/office/drawing/2014/main" id="{2F8C7158-FA40-4598-B138-B5C9A27BC196}"/>
                </a:ext>
              </a:extLst>
            </p:cNvPr>
            <p:cNvSpPr>
              <a:spLocks noChangeArrowheads="1"/>
            </p:cNvSpPr>
            <p:nvPr userDrawn="1"/>
          </p:nvSpPr>
          <p:spPr bwMode="auto">
            <a:xfrm>
              <a:off x="75" y="4054"/>
              <a:ext cx="43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000">
                  <a:solidFill>
                    <a:schemeClr val="tx1"/>
                  </a:solidFill>
                  <a:latin typeface="Arial" panose="020B0604020202020204" pitchFamily="34" charset="0"/>
                </a:defRPr>
              </a:lvl1pPr>
              <a:lvl2pPr marL="742950" indent="-285750" defTabSz="895350">
                <a:tabLst>
                  <a:tab pos="612775" algn="l"/>
                </a:tabLst>
                <a:defRPr sz="1000">
                  <a:solidFill>
                    <a:schemeClr val="tx1"/>
                  </a:solidFill>
                  <a:latin typeface="Arial" panose="020B0604020202020204" pitchFamily="34" charset="0"/>
                </a:defRPr>
              </a:lvl2pPr>
              <a:lvl3pPr marL="1143000" indent="-228600" defTabSz="895350">
                <a:tabLst>
                  <a:tab pos="612775" algn="l"/>
                </a:tabLst>
                <a:defRPr sz="1000">
                  <a:solidFill>
                    <a:schemeClr val="tx1"/>
                  </a:solidFill>
                  <a:latin typeface="Arial" panose="020B0604020202020204" pitchFamily="34" charset="0"/>
                </a:defRPr>
              </a:lvl3pPr>
              <a:lvl4pPr marL="1600200" indent="-228600" defTabSz="895350">
                <a:tabLst>
                  <a:tab pos="612775" algn="l"/>
                </a:tabLst>
                <a:defRPr sz="1000">
                  <a:solidFill>
                    <a:schemeClr val="tx1"/>
                  </a:solidFill>
                  <a:latin typeface="Arial" panose="020B0604020202020204" pitchFamily="34" charset="0"/>
                </a:defRPr>
              </a:lvl4pPr>
              <a:lvl5pPr marL="2057400" indent="-228600" defTabSz="895350">
                <a:tabLst>
                  <a:tab pos="612775" algn="l"/>
                </a:tabLst>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9pPr>
            </a:lstStyle>
            <a:p>
              <a:pPr eaLnBrk="1" hangingPunct="1">
                <a:defRPr/>
              </a:pPr>
              <a:r>
                <a:rPr lang="en-US" altLang="en-US">
                  <a:solidFill>
                    <a:srgbClr val="000000"/>
                  </a:solidFill>
                </a:rPr>
                <a:t>SOURCE: Source</a:t>
              </a:r>
            </a:p>
          </p:txBody>
        </p:sp>
      </p:grpSp>
      <p:grpSp>
        <p:nvGrpSpPr>
          <p:cNvPr id="14" name="ACET" hidden="1">
            <a:extLst>
              <a:ext uri="{FF2B5EF4-FFF2-40B4-BE49-F238E27FC236}">
                <a16:creationId xmlns:a16="http://schemas.microsoft.com/office/drawing/2014/main" id="{A560B8FB-A8EC-4592-A95E-CEBAD18F9150}"/>
              </a:ext>
            </a:extLst>
          </p:cNvPr>
          <p:cNvGrpSpPr>
            <a:grpSpLocks/>
          </p:cNvGrpSpPr>
          <p:nvPr/>
        </p:nvGrpSpPr>
        <p:grpSpPr bwMode="auto">
          <a:xfrm>
            <a:off x="1936750" y="1127125"/>
            <a:ext cx="5686425" cy="508000"/>
            <a:chOff x="915" y="710"/>
            <a:chExt cx="2686" cy="320"/>
          </a:xfrm>
        </p:grpSpPr>
        <p:cxnSp>
          <p:nvCxnSpPr>
            <p:cNvPr id="15" name="AutoShape 249" hidden="1">
              <a:extLst>
                <a:ext uri="{FF2B5EF4-FFF2-40B4-BE49-F238E27FC236}">
                  <a16:creationId xmlns:a16="http://schemas.microsoft.com/office/drawing/2014/main" id="{B985998D-A513-486F-B69D-6AAFA34FEDAA}"/>
                </a:ext>
              </a:extLst>
            </p:cNvPr>
            <p:cNvCxnSpPr>
              <a:cxnSpLocks noChangeShapeType="1"/>
              <a:stCxn id="1037" idx="4"/>
              <a:endCxn id="1037" idx="6"/>
            </p:cNvCxnSpPr>
            <p:nvPr/>
          </p:nvCxnSpPr>
          <p:spPr bwMode="auto">
            <a:xfrm>
              <a:off x="915" y="1030"/>
              <a:ext cx="268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6" name="AutoShape 250" hidden="1">
              <a:extLst>
                <a:ext uri="{FF2B5EF4-FFF2-40B4-BE49-F238E27FC236}">
                  <a16:creationId xmlns:a16="http://schemas.microsoft.com/office/drawing/2014/main" id="{B8C3335D-DF51-4B62-9BFB-3D20F5BE253A}"/>
                </a:ext>
              </a:extLst>
            </p:cNvPr>
            <p:cNvSpPr>
              <a:spLocks noChangeArrowheads="1"/>
            </p:cNvSpPr>
            <p:nvPr/>
          </p:nvSpPr>
          <p:spPr bwMode="auto">
            <a:xfrm>
              <a:off x="915" y="710"/>
              <a:ext cx="2686" cy="320"/>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18288" anchor="b">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600" b="1"/>
                <a:t>Title</a:t>
              </a:r>
            </a:p>
            <a:p>
              <a:pPr eaLnBrk="1" hangingPunct="1">
                <a:defRPr/>
              </a:pPr>
              <a:r>
                <a:rPr lang="en-US" altLang="en-US" sz="1600">
                  <a:solidFill>
                    <a:srgbClr val="808080"/>
                  </a:solidFill>
                </a:rPr>
                <a:t>Unit of measure</a:t>
              </a:r>
            </a:p>
          </p:txBody>
        </p:sp>
      </p:grpSp>
      <p:sp>
        <p:nvSpPr>
          <p:cNvPr id="17" name="SlideLogoSeparator">
            <a:extLst>
              <a:ext uri="{FF2B5EF4-FFF2-40B4-BE49-F238E27FC236}">
                <a16:creationId xmlns:a16="http://schemas.microsoft.com/office/drawing/2014/main" id="{EC18B99F-8EBE-4EF2-9998-BD349E573398}"/>
              </a:ext>
            </a:extLst>
          </p:cNvPr>
          <p:cNvSpPr>
            <a:spLocks noChangeArrowheads="1"/>
          </p:cNvSpPr>
          <p:nvPr>
            <p:custDataLst>
              <p:tags r:id="rId4"/>
            </p:custDataLst>
          </p:nvPr>
        </p:nvSpPr>
        <p:spPr bwMode="auto">
          <a:xfrm>
            <a:off x="11425238" y="6470650"/>
            <a:ext cx="396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sz="1200">
                <a:solidFill>
                  <a:schemeClr val="bg1"/>
                </a:solidFill>
              </a:rPr>
              <a:t>|</a:t>
            </a:r>
          </a:p>
        </p:txBody>
      </p:sp>
      <p:pic>
        <p:nvPicPr>
          <p:cNvPr id="18" name="Picture 19">
            <a:extLst>
              <a:ext uri="{FF2B5EF4-FFF2-40B4-BE49-F238E27FC236}">
                <a16:creationId xmlns:a16="http://schemas.microsoft.com/office/drawing/2014/main" id="{A7AE3174-D74B-4431-AA2A-8A7F29696FB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96350" y="158750"/>
            <a:ext cx="28940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11E1E167-1C29-4AEE-BF43-972607B3E267}"/>
              </a:ext>
            </a:extLst>
          </p:cNvPr>
          <p:cNvCxnSpPr/>
          <p:nvPr userDrawn="1"/>
        </p:nvCxnSpPr>
        <p:spPr>
          <a:xfrm>
            <a:off x="158750" y="992188"/>
            <a:ext cx="11631613"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96926" y="1098749"/>
            <a:ext cx="3930825" cy="307777"/>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671691" y="1098749"/>
            <a:ext cx="6680496" cy="490517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6926" y="1406525"/>
            <a:ext cx="3930825" cy="45974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Rectangle 280">
            <a:extLst>
              <a:ext uri="{FF2B5EF4-FFF2-40B4-BE49-F238E27FC236}">
                <a16:creationId xmlns:a16="http://schemas.microsoft.com/office/drawing/2014/main" id="{2C22E2E8-D13A-46F4-BA5F-4CA1017E04B1}"/>
              </a:ext>
            </a:extLst>
          </p:cNvPr>
          <p:cNvSpPr>
            <a:spLocks noGrp="1" noChangeArrowheads="1"/>
          </p:cNvSpPr>
          <p:nvPr>
            <p:ph type="sldNum" sz="quarter" idx="10"/>
          </p:nvPr>
        </p:nvSpPr>
        <p:spPr/>
        <p:txBody>
          <a:bodyPr/>
          <a:lstStyle>
            <a:lvl1pPr>
              <a:defRPr/>
            </a:lvl1pPr>
          </a:lstStyle>
          <a:p>
            <a:pPr>
              <a:defRPr/>
            </a:pPr>
            <a:fld id="{87BA7B60-4990-4E88-BE76-BDF8E617496C}" type="slidenum">
              <a:rPr lang="en-US" altLang="en-US"/>
              <a:pPr>
                <a:defRPr/>
              </a:pPr>
              <a:t>‹#›</a:t>
            </a:fld>
            <a:r>
              <a:rPr lang="en-US" altLang="en-US"/>
              <a:t> </a:t>
            </a:r>
          </a:p>
        </p:txBody>
      </p:sp>
    </p:spTree>
    <p:extLst>
      <p:ext uri="{BB962C8B-B14F-4D97-AF65-F5344CB8AC3E}">
        <p14:creationId xmlns:p14="http://schemas.microsoft.com/office/powerpoint/2010/main" val="1334382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Navigator - Picture with Caption">
    <p:spTree>
      <p:nvGrpSpPr>
        <p:cNvPr id="1" name=""/>
        <p:cNvGrpSpPr/>
        <p:nvPr/>
      </p:nvGrpSpPr>
      <p:grpSpPr>
        <a:xfrm>
          <a:off x="0" y="0"/>
          <a:ext cx="0" cy="0"/>
          <a:chOff x="0" y="0"/>
          <a:chExt cx="0" cy="0"/>
        </a:xfrm>
      </p:grpSpPr>
      <p:graphicFrame>
        <p:nvGraphicFramePr>
          <p:cNvPr id="5" name="Object 2" hidden="1">
            <a:extLst>
              <a:ext uri="{FF2B5EF4-FFF2-40B4-BE49-F238E27FC236}">
                <a16:creationId xmlns:a16="http://schemas.microsoft.com/office/drawing/2014/main" id="{1C93FFFB-96C9-4A60-98A8-7B3D54B7F56C}"/>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5" name="Object 2" hidden="1">
                        <a:extLst>
                          <a:ext uri="{FF2B5EF4-FFF2-40B4-BE49-F238E27FC236}">
                            <a16:creationId xmlns:a16="http://schemas.microsoft.com/office/drawing/2014/main" id="{1C93FFFB-96C9-4A60-98A8-7B3D54B7F5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9D7CAACC-3E6C-47A3-8781-B6EF0331651C}"/>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7" name="SlideBottomBar">
            <a:extLst>
              <a:ext uri="{FF2B5EF4-FFF2-40B4-BE49-F238E27FC236}">
                <a16:creationId xmlns:a16="http://schemas.microsoft.com/office/drawing/2014/main" id="{7ECDB243-C979-4FD0-843F-327E881105BF}"/>
              </a:ext>
            </a:extLst>
          </p:cNvPr>
          <p:cNvSpPr>
            <a:spLocks noChangeArrowheads="1"/>
          </p:cNvSpPr>
          <p:nvPr/>
        </p:nvSpPr>
        <p:spPr bwMode="auto">
          <a:xfrm>
            <a:off x="0" y="6435725"/>
            <a:ext cx="11949113" cy="287338"/>
          </a:xfrm>
          <a:prstGeom prst="rect">
            <a:avLst/>
          </a:prstGeom>
          <a:solidFill>
            <a:schemeClr val="accent1"/>
          </a:solidFill>
          <a:ln>
            <a:noFill/>
          </a:ln>
        </p:spPr>
        <p:txBody>
          <a:bodyPr wrap="none" anchor="ct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endParaRPr lang="en-US" altLang="en-US" sz="1600"/>
          </a:p>
        </p:txBody>
      </p:sp>
      <p:sp>
        <p:nvSpPr>
          <p:cNvPr id="8" name="SlideLogoText">
            <a:extLst>
              <a:ext uri="{FF2B5EF4-FFF2-40B4-BE49-F238E27FC236}">
                <a16:creationId xmlns:a16="http://schemas.microsoft.com/office/drawing/2014/main" id="{12F859DC-05E7-4127-822C-8088C58D9A3C}"/>
              </a:ext>
            </a:extLst>
          </p:cNvPr>
          <p:cNvSpPr>
            <a:spLocks noChangeArrowheads="1"/>
          </p:cNvSpPr>
          <p:nvPr>
            <p:custDataLst>
              <p:tags r:id="rId3"/>
            </p:custDataLst>
          </p:nvPr>
        </p:nvSpPr>
        <p:spPr bwMode="auto">
          <a:xfrm>
            <a:off x="9936163" y="6502400"/>
            <a:ext cx="14414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a:solidFill>
                  <a:schemeClr val="bg1"/>
                </a:solidFill>
              </a:rPr>
              <a:t>IRENA Project Navigator </a:t>
            </a:r>
          </a:p>
        </p:txBody>
      </p:sp>
      <p:sp>
        <p:nvSpPr>
          <p:cNvPr id="9" name="McK 1. On-page tracker" hidden="1">
            <a:extLst>
              <a:ext uri="{FF2B5EF4-FFF2-40B4-BE49-F238E27FC236}">
                <a16:creationId xmlns:a16="http://schemas.microsoft.com/office/drawing/2014/main" id="{B6056DC4-A5DC-4828-9087-C4ACC5960F8C}"/>
              </a:ext>
            </a:extLst>
          </p:cNvPr>
          <p:cNvSpPr>
            <a:spLocks noChangeArrowheads="1"/>
          </p:cNvSpPr>
          <p:nvPr/>
        </p:nvSpPr>
        <p:spPr bwMode="auto">
          <a:xfrm>
            <a:off x="158750" y="26988"/>
            <a:ext cx="858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TRACKER</a:t>
            </a:r>
          </a:p>
        </p:txBody>
      </p:sp>
      <p:sp>
        <p:nvSpPr>
          <p:cNvPr id="10" name="McK 3. Unit of measure" hidden="1">
            <a:extLst>
              <a:ext uri="{FF2B5EF4-FFF2-40B4-BE49-F238E27FC236}">
                <a16:creationId xmlns:a16="http://schemas.microsoft.com/office/drawing/2014/main" id="{1D82DC09-0C93-48B8-B016-41EE4B208627}"/>
              </a:ext>
            </a:extLst>
          </p:cNvPr>
          <p:cNvSpPr txBox="1">
            <a:spLocks noChangeArrowheads="1"/>
          </p:cNvSpPr>
          <p:nvPr/>
        </p:nvSpPr>
        <p:spPr bwMode="auto">
          <a:xfrm>
            <a:off x="158750" y="531813"/>
            <a:ext cx="48752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Unit of measure</a:t>
            </a:r>
          </a:p>
        </p:txBody>
      </p:sp>
      <p:grpSp>
        <p:nvGrpSpPr>
          <p:cNvPr id="11" name="McK Slide Elements">
            <a:extLst>
              <a:ext uri="{FF2B5EF4-FFF2-40B4-BE49-F238E27FC236}">
                <a16:creationId xmlns:a16="http://schemas.microsoft.com/office/drawing/2014/main" id="{15D1FE56-3A22-434E-977E-EED49F190AFF}"/>
              </a:ext>
            </a:extLst>
          </p:cNvPr>
          <p:cNvGrpSpPr>
            <a:grpSpLocks/>
          </p:cNvGrpSpPr>
          <p:nvPr userDrawn="1"/>
        </p:nvGrpSpPr>
        <p:grpSpPr bwMode="auto">
          <a:xfrm>
            <a:off x="158750" y="6080125"/>
            <a:ext cx="11398250" cy="508000"/>
            <a:chOff x="75" y="3830"/>
            <a:chExt cx="5385" cy="320"/>
          </a:xfrm>
        </p:grpSpPr>
        <p:sp>
          <p:nvSpPr>
            <p:cNvPr id="12" name="McK 4. Footnote" hidden="1">
              <a:extLst>
                <a:ext uri="{FF2B5EF4-FFF2-40B4-BE49-F238E27FC236}">
                  <a16:creationId xmlns:a16="http://schemas.microsoft.com/office/drawing/2014/main" id="{6E0A7C29-E953-4F1C-8B04-D7E25B0D4F79}"/>
                </a:ext>
              </a:extLst>
            </p:cNvPr>
            <p:cNvSpPr txBox="1">
              <a:spLocks noChangeArrowheads="1"/>
            </p:cNvSpPr>
            <p:nvPr userDrawn="1"/>
          </p:nvSpPr>
          <p:spPr bwMode="auto">
            <a:xfrm>
              <a:off x="75" y="3830"/>
              <a:ext cx="53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104775" indent="-104775"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a:t>1 Footnote</a:t>
              </a:r>
            </a:p>
          </p:txBody>
        </p:sp>
        <p:sp>
          <p:nvSpPr>
            <p:cNvPr id="13" name="McK 5. Source" hidden="1">
              <a:extLst>
                <a:ext uri="{FF2B5EF4-FFF2-40B4-BE49-F238E27FC236}">
                  <a16:creationId xmlns:a16="http://schemas.microsoft.com/office/drawing/2014/main" id="{B2BE7C4D-0C04-4275-BF20-FB0BF9926B20}"/>
                </a:ext>
              </a:extLst>
            </p:cNvPr>
            <p:cNvSpPr>
              <a:spLocks noChangeArrowheads="1"/>
            </p:cNvSpPr>
            <p:nvPr userDrawn="1"/>
          </p:nvSpPr>
          <p:spPr bwMode="auto">
            <a:xfrm>
              <a:off x="75" y="4054"/>
              <a:ext cx="43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000">
                  <a:solidFill>
                    <a:schemeClr val="tx1"/>
                  </a:solidFill>
                  <a:latin typeface="Arial" panose="020B0604020202020204" pitchFamily="34" charset="0"/>
                </a:defRPr>
              </a:lvl1pPr>
              <a:lvl2pPr marL="742950" indent="-285750" defTabSz="895350">
                <a:tabLst>
                  <a:tab pos="612775" algn="l"/>
                </a:tabLst>
                <a:defRPr sz="1000">
                  <a:solidFill>
                    <a:schemeClr val="tx1"/>
                  </a:solidFill>
                  <a:latin typeface="Arial" panose="020B0604020202020204" pitchFamily="34" charset="0"/>
                </a:defRPr>
              </a:lvl2pPr>
              <a:lvl3pPr marL="1143000" indent="-228600" defTabSz="895350">
                <a:tabLst>
                  <a:tab pos="612775" algn="l"/>
                </a:tabLst>
                <a:defRPr sz="1000">
                  <a:solidFill>
                    <a:schemeClr val="tx1"/>
                  </a:solidFill>
                  <a:latin typeface="Arial" panose="020B0604020202020204" pitchFamily="34" charset="0"/>
                </a:defRPr>
              </a:lvl3pPr>
              <a:lvl4pPr marL="1600200" indent="-228600" defTabSz="895350">
                <a:tabLst>
                  <a:tab pos="612775" algn="l"/>
                </a:tabLst>
                <a:defRPr sz="1000">
                  <a:solidFill>
                    <a:schemeClr val="tx1"/>
                  </a:solidFill>
                  <a:latin typeface="Arial" panose="020B0604020202020204" pitchFamily="34" charset="0"/>
                </a:defRPr>
              </a:lvl4pPr>
              <a:lvl5pPr marL="2057400" indent="-228600" defTabSz="895350">
                <a:tabLst>
                  <a:tab pos="612775" algn="l"/>
                </a:tabLst>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9pPr>
            </a:lstStyle>
            <a:p>
              <a:pPr eaLnBrk="1" hangingPunct="1">
                <a:defRPr/>
              </a:pPr>
              <a:r>
                <a:rPr lang="en-US" altLang="en-US">
                  <a:solidFill>
                    <a:srgbClr val="000000"/>
                  </a:solidFill>
                </a:rPr>
                <a:t>SOURCE: Source</a:t>
              </a:r>
            </a:p>
          </p:txBody>
        </p:sp>
      </p:grpSp>
      <p:grpSp>
        <p:nvGrpSpPr>
          <p:cNvPr id="14" name="ACET" hidden="1">
            <a:extLst>
              <a:ext uri="{FF2B5EF4-FFF2-40B4-BE49-F238E27FC236}">
                <a16:creationId xmlns:a16="http://schemas.microsoft.com/office/drawing/2014/main" id="{77FE4DC3-152F-41FA-8222-495E7253467B}"/>
              </a:ext>
            </a:extLst>
          </p:cNvPr>
          <p:cNvGrpSpPr>
            <a:grpSpLocks/>
          </p:cNvGrpSpPr>
          <p:nvPr/>
        </p:nvGrpSpPr>
        <p:grpSpPr bwMode="auto">
          <a:xfrm>
            <a:off x="1936750" y="1127125"/>
            <a:ext cx="5686425" cy="508000"/>
            <a:chOff x="915" y="710"/>
            <a:chExt cx="2686" cy="320"/>
          </a:xfrm>
        </p:grpSpPr>
        <p:cxnSp>
          <p:nvCxnSpPr>
            <p:cNvPr id="15" name="AutoShape 249" hidden="1">
              <a:extLst>
                <a:ext uri="{FF2B5EF4-FFF2-40B4-BE49-F238E27FC236}">
                  <a16:creationId xmlns:a16="http://schemas.microsoft.com/office/drawing/2014/main" id="{54BB4E98-42AF-4527-9834-1F0A58F34B43}"/>
                </a:ext>
              </a:extLst>
            </p:cNvPr>
            <p:cNvCxnSpPr>
              <a:cxnSpLocks noChangeShapeType="1"/>
              <a:stCxn id="1037" idx="4"/>
              <a:endCxn id="1037" idx="6"/>
            </p:cNvCxnSpPr>
            <p:nvPr/>
          </p:nvCxnSpPr>
          <p:spPr bwMode="auto">
            <a:xfrm>
              <a:off x="915" y="1030"/>
              <a:ext cx="268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6" name="AutoShape 250" hidden="1">
              <a:extLst>
                <a:ext uri="{FF2B5EF4-FFF2-40B4-BE49-F238E27FC236}">
                  <a16:creationId xmlns:a16="http://schemas.microsoft.com/office/drawing/2014/main" id="{FDAE712C-2798-4528-9628-F54BF292958E}"/>
                </a:ext>
              </a:extLst>
            </p:cNvPr>
            <p:cNvSpPr>
              <a:spLocks noChangeArrowheads="1"/>
            </p:cNvSpPr>
            <p:nvPr/>
          </p:nvSpPr>
          <p:spPr bwMode="auto">
            <a:xfrm>
              <a:off x="915" y="710"/>
              <a:ext cx="2686" cy="320"/>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18288" anchor="b">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600" b="1"/>
                <a:t>Title</a:t>
              </a:r>
            </a:p>
            <a:p>
              <a:pPr eaLnBrk="1" hangingPunct="1">
                <a:defRPr/>
              </a:pPr>
              <a:r>
                <a:rPr lang="en-US" altLang="en-US" sz="1600">
                  <a:solidFill>
                    <a:srgbClr val="808080"/>
                  </a:solidFill>
                </a:rPr>
                <a:t>Unit of measure</a:t>
              </a:r>
            </a:p>
          </p:txBody>
        </p:sp>
      </p:grpSp>
      <p:sp>
        <p:nvSpPr>
          <p:cNvPr id="17" name="SlideLogoSeparator">
            <a:extLst>
              <a:ext uri="{FF2B5EF4-FFF2-40B4-BE49-F238E27FC236}">
                <a16:creationId xmlns:a16="http://schemas.microsoft.com/office/drawing/2014/main" id="{9501EB50-568F-4593-BA06-BD14E32150ED}"/>
              </a:ext>
            </a:extLst>
          </p:cNvPr>
          <p:cNvSpPr>
            <a:spLocks noChangeArrowheads="1"/>
          </p:cNvSpPr>
          <p:nvPr>
            <p:custDataLst>
              <p:tags r:id="rId4"/>
            </p:custDataLst>
          </p:nvPr>
        </p:nvSpPr>
        <p:spPr bwMode="auto">
          <a:xfrm>
            <a:off x="11425238" y="6470650"/>
            <a:ext cx="396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sz="1200">
                <a:solidFill>
                  <a:schemeClr val="bg1"/>
                </a:solidFill>
              </a:rPr>
              <a:t>|</a:t>
            </a:r>
          </a:p>
        </p:txBody>
      </p:sp>
      <p:pic>
        <p:nvPicPr>
          <p:cNvPr id="18" name="Picture 19">
            <a:extLst>
              <a:ext uri="{FF2B5EF4-FFF2-40B4-BE49-F238E27FC236}">
                <a16:creationId xmlns:a16="http://schemas.microsoft.com/office/drawing/2014/main" id="{C469259A-14D4-4A6E-AF94-BDAE2E94D4A0}"/>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96350" y="158750"/>
            <a:ext cx="28940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093306FF-B199-45CD-BC19-33E8C5C1E4E4}"/>
              </a:ext>
            </a:extLst>
          </p:cNvPr>
          <p:cNvCxnSpPr/>
          <p:nvPr userDrawn="1"/>
        </p:nvCxnSpPr>
        <p:spPr>
          <a:xfrm>
            <a:off x="158750" y="992188"/>
            <a:ext cx="11631613"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341138" y="4953199"/>
            <a:ext cx="7169468" cy="307777"/>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41138" y="1136341"/>
            <a:ext cx="7169468" cy="349757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41138" y="5260975"/>
            <a:ext cx="7169468" cy="78898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Rectangle 280">
            <a:extLst>
              <a:ext uri="{FF2B5EF4-FFF2-40B4-BE49-F238E27FC236}">
                <a16:creationId xmlns:a16="http://schemas.microsoft.com/office/drawing/2014/main" id="{15B80A64-645D-4971-AFAC-01630B6DBC12}"/>
              </a:ext>
            </a:extLst>
          </p:cNvPr>
          <p:cNvSpPr>
            <a:spLocks noGrp="1" noChangeArrowheads="1"/>
          </p:cNvSpPr>
          <p:nvPr>
            <p:ph type="sldNum" sz="quarter" idx="10"/>
          </p:nvPr>
        </p:nvSpPr>
        <p:spPr/>
        <p:txBody>
          <a:bodyPr/>
          <a:lstStyle>
            <a:lvl1pPr>
              <a:defRPr/>
            </a:lvl1pPr>
          </a:lstStyle>
          <a:p>
            <a:pPr>
              <a:defRPr/>
            </a:pPr>
            <a:fld id="{94A77543-0482-4284-A23B-516B56D9F97E}" type="slidenum">
              <a:rPr lang="en-US" altLang="en-US"/>
              <a:pPr>
                <a:defRPr/>
              </a:pPr>
              <a:t>‹#›</a:t>
            </a:fld>
            <a:r>
              <a:rPr lang="en-US" altLang="en-US"/>
              <a:t> </a:t>
            </a:r>
          </a:p>
        </p:txBody>
      </p:sp>
    </p:spTree>
    <p:extLst>
      <p:ext uri="{BB962C8B-B14F-4D97-AF65-F5344CB8AC3E}">
        <p14:creationId xmlns:p14="http://schemas.microsoft.com/office/powerpoint/2010/main" val="165750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avigator - titl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6625A46-9D42-4A67-BA91-A0FF126E054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5" name="Object 4" hidden="1">
                        <a:extLst>
                          <a:ext uri="{FF2B5EF4-FFF2-40B4-BE49-F238E27FC236}">
                            <a16:creationId xmlns:a16="http://schemas.microsoft.com/office/drawing/2014/main" id="{86625A46-9D42-4A67-BA91-A0FF126E054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09E1DC3-9815-4573-ADAE-551C265F60F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0">
              <a:lnSpc>
                <a:spcPct val="100000"/>
              </a:lnSpc>
              <a:spcBef>
                <a:spcPct val="0"/>
              </a:spcBef>
              <a:spcAft>
                <a:spcPct val="0"/>
              </a:spcAft>
            </a:pPr>
            <a:endParaRPr lang="en-US" sz="4000" b="1" i="0" baseline="0">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1D578F0B-8A25-40C5-8D55-1D24C124C1F6}"/>
              </a:ext>
            </a:extLst>
          </p:cNvPr>
          <p:cNvSpPr>
            <a:spLocks noGrp="1"/>
          </p:cNvSpPr>
          <p:nvPr>
            <p:ph type="title"/>
          </p:nvPr>
        </p:nvSpPr>
        <p:spPr>
          <a:xfrm>
            <a:off x="825560" y="2832969"/>
            <a:ext cx="10307637" cy="1300162"/>
          </a:xfrm>
          <a:prstGeom prst="rect">
            <a:avLst/>
          </a:prstGeom>
        </p:spPr>
        <p:txBody>
          <a:bodyPr anchor="ctr"/>
          <a:lstStyle>
            <a:lvl1pPr algn="ctr">
              <a:defRPr sz="4000"/>
            </a:lvl1pPr>
          </a:lstStyle>
          <a:p>
            <a:r>
              <a:rPr lang="en-US"/>
              <a:t>Click to edit Master title style</a:t>
            </a:r>
          </a:p>
        </p:txBody>
      </p:sp>
      <p:sp>
        <p:nvSpPr>
          <p:cNvPr id="3" name="Slide Number Placeholder 2">
            <a:extLst>
              <a:ext uri="{FF2B5EF4-FFF2-40B4-BE49-F238E27FC236}">
                <a16:creationId xmlns:a16="http://schemas.microsoft.com/office/drawing/2014/main" id="{A7A64FE2-EAB7-4841-8789-8E5E47607328}"/>
              </a:ext>
            </a:extLst>
          </p:cNvPr>
          <p:cNvSpPr>
            <a:spLocks noGrp="1"/>
          </p:cNvSpPr>
          <p:nvPr>
            <p:ph type="sldNum" sz="quarter" idx="10"/>
          </p:nvPr>
        </p:nvSpPr>
        <p:spPr/>
        <p:txBody>
          <a:bodyPr/>
          <a:lstStyle/>
          <a:p>
            <a:pPr>
              <a:defRPr/>
            </a:pPr>
            <a:fld id="{AB254590-70D9-4AB2-B796-96BD32AD8529}" type="slidenum">
              <a:rPr lang="en-US" altLang="en-US" smtClean="0"/>
              <a:pPr>
                <a:defRPr/>
              </a:pPr>
              <a:t>‹#›</a:t>
            </a:fld>
            <a:r>
              <a:rPr lang="en-US" altLang="en-US"/>
              <a:t> </a:t>
            </a:r>
          </a:p>
        </p:txBody>
      </p:sp>
      <p:pic>
        <p:nvPicPr>
          <p:cNvPr id="6" name="Picture 5">
            <a:extLst>
              <a:ext uri="{FF2B5EF4-FFF2-40B4-BE49-F238E27FC236}">
                <a16:creationId xmlns:a16="http://schemas.microsoft.com/office/drawing/2014/main" id="{CE837D3C-2944-452D-8C75-E758E56C8D7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66664" y="197645"/>
            <a:ext cx="3122056" cy="690876"/>
          </a:xfrm>
          <a:prstGeom prst="rect">
            <a:avLst/>
          </a:prstGeom>
          <a:ln>
            <a:noFill/>
          </a:ln>
        </p:spPr>
      </p:pic>
      <p:sp>
        <p:nvSpPr>
          <p:cNvPr id="7" name="Rectangle 6">
            <a:extLst>
              <a:ext uri="{FF2B5EF4-FFF2-40B4-BE49-F238E27FC236}">
                <a16:creationId xmlns:a16="http://schemas.microsoft.com/office/drawing/2014/main" id="{B49BBEB2-F925-43E4-9F42-3B6909520298}"/>
              </a:ext>
            </a:extLst>
          </p:cNvPr>
          <p:cNvSpPr/>
          <p:nvPr userDrawn="1"/>
        </p:nvSpPr>
        <p:spPr>
          <a:xfrm>
            <a:off x="0" y="6176513"/>
            <a:ext cx="11949113" cy="54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258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Navigator - Title + Content">
    <p:spTree>
      <p:nvGrpSpPr>
        <p:cNvPr id="1" name=""/>
        <p:cNvGrpSpPr/>
        <p:nvPr/>
      </p:nvGrpSpPr>
      <p:grpSpPr>
        <a:xfrm>
          <a:off x="0" y="0"/>
          <a:ext cx="0" cy="0"/>
          <a:chOff x="0" y="0"/>
          <a:chExt cx="0" cy="0"/>
        </a:xfrm>
      </p:grpSpPr>
      <p:graphicFrame>
        <p:nvGraphicFramePr>
          <p:cNvPr id="4" name="Object 17" hidden="1">
            <a:extLst>
              <a:ext uri="{FF2B5EF4-FFF2-40B4-BE49-F238E27FC236}">
                <a16:creationId xmlns:a16="http://schemas.microsoft.com/office/drawing/2014/main" id="{93AE3C91-D5CE-4C5E-B44D-EC0C40AF168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4" name="Object 17" hidden="1">
                        <a:extLst>
                          <a:ext uri="{FF2B5EF4-FFF2-40B4-BE49-F238E27FC236}">
                            <a16:creationId xmlns:a16="http://schemas.microsoft.com/office/drawing/2014/main" id="{93AE3C91-D5CE-4C5E-B44D-EC0C40AF16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231106AF-84B1-459C-9944-2703C179DC0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2" name="Title 1"/>
          <p:cNvSpPr>
            <a:spLocks noGrp="1"/>
          </p:cNvSpPr>
          <p:nvPr>
            <p:ph type="title"/>
          </p:nvPr>
        </p:nvSpPr>
        <p:spPr>
          <a:xfrm>
            <a:off x="63501" y="244488"/>
            <a:ext cx="8603501" cy="634401"/>
          </a:xfrm>
          <a:prstGeom prst="rect">
            <a:avLst/>
          </a:prstGeom>
        </p:spPr>
        <p:txBody>
          <a:bodyPr anchor="ctr"/>
          <a:lstStyle/>
          <a:p>
            <a:r>
              <a:rPr lang="en-US"/>
              <a:t>Click to edit Master title style</a:t>
            </a:r>
          </a:p>
        </p:txBody>
      </p:sp>
      <p:sp>
        <p:nvSpPr>
          <p:cNvPr id="3" name="Content Placeholder 2"/>
          <p:cNvSpPr>
            <a:spLocks noGrp="1"/>
          </p:cNvSpPr>
          <p:nvPr>
            <p:ph idx="1"/>
          </p:nvPr>
        </p:nvSpPr>
        <p:spPr>
          <a:xfrm>
            <a:off x="168283" y="1223070"/>
            <a:ext cx="11622071" cy="12223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80">
            <a:extLst>
              <a:ext uri="{FF2B5EF4-FFF2-40B4-BE49-F238E27FC236}">
                <a16:creationId xmlns:a16="http://schemas.microsoft.com/office/drawing/2014/main" id="{2B66C46C-8A07-474F-8B49-4C13AC48FC1F}"/>
              </a:ext>
            </a:extLst>
          </p:cNvPr>
          <p:cNvSpPr>
            <a:spLocks noGrp="1" noChangeArrowheads="1"/>
          </p:cNvSpPr>
          <p:nvPr>
            <p:ph type="sldNum" sz="quarter" idx="10"/>
          </p:nvPr>
        </p:nvSpPr>
        <p:spPr/>
        <p:txBody>
          <a:bodyPr/>
          <a:lstStyle>
            <a:lvl1pPr>
              <a:defRPr/>
            </a:lvl1pPr>
          </a:lstStyle>
          <a:p>
            <a:pPr>
              <a:defRPr/>
            </a:pPr>
            <a:fld id="{694C6A2C-E215-4821-ACE5-ABF88D72DF17}" type="slidenum">
              <a:rPr lang="en-US" altLang="en-US"/>
              <a:pPr>
                <a:defRPr/>
              </a:pPr>
              <a:t>‹#›</a:t>
            </a:fld>
            <a:r>
              <a:rPr lang="en-US" altLang="en-US"/>
              <a:t> </a:t>
            </a:r>
          </a:p>
        </p:txBody>
      </p:sp>
    </p:spTree>
    <p:extLst>
      <p:ext uri="{BB962C8B-B14F-4D97-AF65-F5344CB8AC3E}">
        <p14:creationId xmlns:p14="http://schemas.microsoft.com/office/powerpoint/2010/main" val="4236632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5.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oleObject" Target="../embeddings/oleObject9.bin"/><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ags" Target="../tags/tag35.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ags" Target="../tags/tag34.xml"/><Relationship Id="rId5" Type="http://schemas.openxmlformats.org/officeDocument/2006/relationships/slideLayout" Target="../slideLayouts/slideLayout12.xml"/><Relationship Id="rId15" Type="http://schemas.openxmlformats.org/officeDocument/2006/relationships/image" Target="../media/image2.jpeg"/><Relationship Id="rId10" Type="http://schemas.openxmlformats.org/officeDocument/2006/relationships/tags" Target="../tags/tag33.xml"/><Relationship Id="rId4" Type="http://schemas.openxmlformats.org/officeDocument/2006/relationships/slideLayout" Target="../slideLayouts/slideLayout11.xml"/><Relationship Id="rId9" Type="http://schemas.openxmlformats.org/officeDocument/2006/relationships/tags" Target="../tags/tag32.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6.emf"/><Relationship Id="rId4" Type="http://schemas.openxmlformats.org/officeDocument/2006/relationships/slideLayout" Target="../slideLayouts/slideLayout18.xml"/><Relationship Id="rId9"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ags" Target="../tags/tag65.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ags" Target="../tags/tag64.xml"/><Relationship Id="rId2" Type="http://schemas.openxmlformats.org/officeDocument/2006/relationships/slideLayout" Target="../slideLayouts/slideLayout23.xml"/><Relationship Id="rId16" Type="http://schemas.openxmlformats.org/officeDocument/2006/relationships/image" Target="../media/image2.jpe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ags" Target="../tags/tag63.xml"/><Relationship Id="rId5" Type="http://schemas.openxmlformats.org/officeDocument/2006/relationships/slideLayout" Target="../slideLayouts/slideLayout26.xml"/><Relationship Id="rId15" Type="http://schemas.openxmlformats.org/officeDocument/2006/relationships/image" Target="../media/image1.emf"/><Relationship Id="rId10" Type="http://schemas.openxmlformats.org/officeDocument/2006/relationships/tags" Target="../tags/tag62.xml"/><Relationship Id="rId4" Type="http://schemas.openxmlformats.org/officeDocument/2006/relationships/slideLayout" Target="../slideLayouts/slideLayout25.xml"/><Relationship Id="rId9" Type="http://schemas.openxmlformats.org/officeDocument/2006/relationships/theme" Target="../theme/theme4.xml"/><Relationship Id="rId14" Type="http://schemas.openxmlformats.org/officeDocument/2006/relationships/oleObject" Target="../embeddings/oleObject1.bin"/></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9.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92.xml"/><Relationship Id="rId7" Type="http://schemas.openxmlformats.org/officeDocument/2006/relationships/image" Target="../media/image1.emf"/><Relationship Id="rId2" Type="http://schemas.openxmlformats.org/officeDocument/2006/relationships/theme" Target="../theme/theme6.xml"/><Relationship Id="rId1" Type="http://schemas.openxmlformats.org/officeDocument/2006/relationships/slideLayout" Target="../slideLayouts/slideLayout33.xml"/><Relationship Id="rId6" Type="http://schemas.openxmlformats.org/officeDocument/2006/relationships/oleObject" Target="../embeddings/oleObject1.bin"/><Relationship Id="rId5" Type="http://schemas.openxmlformats.org/officeDocument/2006/relationships/image" Target="../media/image9.png"/><Relationship Id="rId4" Type="http://schemas.openxmlformats.org/officeDocument/2006/relationships/tags" Target="../tags/tag93.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94.xml"/><Relationship Id="rId7" Type="http://schemas.openxmlformats.org/officeDocument/2006/relationships/image" Target="../media/image1.emf"/><Relationship Id="rId2" Type="http://schemas.openxmlformats.org/officeDocument/2006/relationships/theme" Target="../theme/theme7.xml"/><Relationship Id="rId1" Type="http://schemas.openxmlformats.org/officeDocument/2006/relationships/slideLayout" Target="../slideLayouts/slideLayout34.xml"/><Relationship Id="rId6" Type="http://schemas.openxmlformats.org/officeDocument/2006/relationships/oleObject" Target="../embeddings/oleObject1.bin"/><Relationship Id="rId5" Type="http://schemas.openxmlformats.org/officeDocument/2006/relationships/image" Target="../media/image9.png"/><Relationship Id="rId4" Type="http://schemas.openxmlformats.org/officeDocument/2006/relationships/tags" Target="../tags/tag9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8.xml"/><Relationship Id="rId1" Type="http://schemas.openxmlformats.org/officeDocument/2006/relationships/slideLayout" Target="../slideLayouts/slideLayout3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theme" Target="../theme/theme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image" Target="../media/image12.jpeg"/><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image" Target="../media/image11.emf"/><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oleObject" Target="../embeddings/oleObject13.bin"/><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tags" Target="../tags/tag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hidden="1">
            <a:extLst>
              <a:ext uri="{FF2B5EF4-FFF2-40B4-BE49-F238E27FC236}">
                <a16:creationId xmlns:a16="http://schemas.microsoft.com/office/drawing/2014/main" id="{8D81F7AC-850C-42F9-8BDA-4E47615BC769}"/>
              </a:ext>
            </a:extLst>
          </p:cNvPr>
          <p:cNvGraphicFramePr>
            <a:graphicFrameLocks noChangeAspect="1"/>
          </p:cNvGraphicFramePr>
          <p:nvPr userDrawn="1">
            <p:custDataLst>
              <p:tags r:id="rId9"/>
            </p:custDataLst>
            <p:extLst>
              <p:ext uri="{D42A27DB-BD31-4B8C-83A1-F6EECF244321}">
                <p14:modId xmlns:p14="http://schemas.microsoft.com/office/powerpoint/2010/main" val="18386892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3" imgW="592" imgH="591" progId="TCLayout.ActiveDocument.1">
                  <p:embed/>
                </p:oleObj>
              </mc:Choice>
              <mc:Fallback>
                <p:oleObj name="think-cell Slide" r:id="rId13" imgW="592" imgH="591" progId="TCLayout.ActiveDocument.1">
                  <p:embed/>
                  <p:pic>
                    <p:nvPicPr>
                      <p:cNvPr id="1026" name="Object 2" hidden="1">
                        <a:extLst>
                          <a:ext uri="{FF2B5EF4-FFF2-40B4-BE49-F238E27FC236}">
                            <a16:creationId xmlns:a16="http://schemas.microsoft.com/office/drawing/2014/main" id="{8D81F7AC-850C-42F9-8BDA-4E47615BC7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30AE8922-421E-49D3-B529-EC26E30A221A}"/>
              </a:ext>
            </a:extLst>
          </p:cNvPr>
          <p:cNvSpPr/>
          <p:nvPr userDrawn="1">
            <p:custDataLst>
              <p:tags r:id="rId1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3" name="SlideBottomBar">
            <a:extLst>
              <a:ext uri="{FF2B5EF4-FFF2-40B4-BE49-F238E27FC236}">
                <a16:creationId xmlns:a16="http://schemas.microsoft.com/office/drawing/2014/main" id="{848CCDB3-F187-4BA7-AFB0-E348B8030592}"/>
              </a:ext>
            </a:extLst>
          </p:cNvPr>
          <p:cNvSpPr>
            <a:spLocks noChangeArrowheads="1"/>
          </p:cNvSpPr>
          <p:nvPr/>
        </p:nvSpPr>
        <p:spPr bwMode="auto">
          <a:xfrm>
            <a:off x="0" y="6435725"/>
            <a:ext cx="11949113" cy="287338"/>
          </a:xfrm>
          <a:prstGeom prst="rect">
            <a:avLst/>
          </a:prstGeom>
          <a:solidFill>
            <a:schemeClr val="accent1"/>
          </a:solidFill>
          <a:ln>
            <a:noFill/>
          </a:ln>
        </p:spPr>
        <p:txBody>
          <a:bodyPr wrap="none" anchor="ct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endParaRPr lang="en-US" altLang="en-US" sz="1600"/>
          </a:p>
        </p:txBody>
      </p:sp>
      <p:sp>
        <p:nvSpPr>
          <p:cNvPr id="1028" name="SlideLogoText">
            <a:extLst>
              <a:ext uri="{FF2B5EF4-FFF2-40B4-BE49-F238E27FC236}">
                <a16:creationId xmlns:a16="http://schemas.microsoft.com/office/drawing/2014/main" id="{9602FD8E-78C6-4421-A178-332FE3B02056}"/>
              </a:ext>
            </a:extLst>
          </p:cNvPr>
          <p:cNvSpPr>
            <a:spLocks noChangeArrowheads="1"/>
          </p:cNvSpPr>
          <p:nvPr>
            <p:custDataLst>
              <p:tags r:id="rId11"/>
            </p:custDataLst>
          </p:nvPr>
        </p:nvSpPr>
        <p:spPr bwMode="auto">
          <a:xfrm>
            <a:off x="9005168" y="6502450"/>
            <a:ext cx="23724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a:solidFill>
                  <a:schemeClr val="bg1"/>
                </a:solidFill>
              </a:rPr>
              <a:t>IRENA Innovation and Technology Center</a:t>
            </a:r>
          </a:p>
        </p:txBody>
      </p:sp>
      <p:sp>
        <p:nvSpPr>
          <p:cNvPr id="1029" name="McK 1. On-page tracker" hidden="1">
            <a:extLst>
              <a:ext uri="{FF2B5EF4-FFF2-40B4-BE49-F238E27FC236}">
                <a16:creationId xmlns:a16="http://schemas.microsoft.com/office/drawing/2014/main" id="{B7833F6B-0EDB-498A-8C2B-87B3288C8136}"/>
              </a:ext>
            </a:extLst>
          </p:cNvPr>
          <p:cNvSpPr>
            <a:spLocks noChangeArrowheads="1"/>
          </p:cNvSpPr>
          <p:nvPr/>
        </p:nvSpPr>
        <p:spPr bwMode="auto">
          <a:xfrm>
            <a:off x="158750" y="26988"/>
            <a:ext cx="858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TRACKER</a:t>
            </a:r>
          </a:p>
        </p:txBody>
      </p:sp>
      <p:sp>
        <p:nvSpPr>
          <p:cNvPr id="1030" name="McK 3. Unit of measure" hidden="1">
            <a:extLst>
              <a:ext uri="{FF2B5EF4-FFF2-40B4-BE49-F238E27FC236}">
                <a16:creationId xmlns:a16="http://schemas.microsoft.com/office/drawing/2014/main" id="{71C8BDAA-56E8-4345-9281-B16E025C8070}"/>
              </a:ext>
            </a:extLst>
          </p:cNvPr>
          <p:cNvSpPr txBox="1">
            <a:spLocks noChangeArrowheads="1"/>
          </p:cNvSpPr>
          <p:nvPr/>
        </p:nvSpPr>
        <p:spPr bwMode="auto">
          <a:xfrm>
            <a:off x="158750" y="531813"/>
            <a:ext cx="48752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Unit of measure</a:t>
            </a:r>
          </a:p>
        </p:txBody>
      </p:sp>
      <p:grpSp>
        <p:nvGrpSpPr>
          <p:cNvPr id="1032" name="McK Slide Elements">
            <a:extLst>
              <a:ext uri="{FF2B5EF4-FFF2-40B4-BE49-F238E27FC236}">
                <a16:creationId xmlns:a16="http://schemas.microsoft.com/office/drawing/2014/main" id="{4DCD72E9-B8A0-4FA2-9685-6ECCA20636B5}"/>
              </a:ext>
            </a:extLst>
          </p:cNvPr>
          <p:cNvGrpSpPr>
            <a:grpSpLocks/>
          </p:cNvGrpSpPr>
          <p:nvPr userDrawn="1"/>
        </p:nvGrpSpPr>
        <p:grpSpPr bwMode="auto">
          <a:xfrm>
            <a:off x="158750" y="6080125"/>
            <a:ext cx="11398250" cy="508000"/>
            <a:chOff x="75" y="3830"/>
            <a:chExt cx="5385" cy="320"/>
          </a:xfrm>
        </p:grpSpPr>
        <p:sp>
          <p:nvSpPr>
            <p:cNvPr id="4" name="McK 4. Footnote" hidden="1">
              <a:extLst>
                <a:ext uri="{FF2B5EF4-FFF2-40B4-BE49-F238E27FC236}">
                  <a16:creationId xmlns:a16="http://schemas.microsoft.com/office/drawing/2014/main" id="{9CFB3F53-C2DB-4FF0-B513-C54F8C65887B}"/>
                </a:ext>
              </a:extLst>
            </p:cNvPr>
            <p:cNvSpPr txBox="1">
              <a:spLocks noChangeArrowheads="1"/>
            </p:cNvSpPr>
            <p:nvPr userDrawn="1"/>
          </p:nvSpPr>
          <p:spPr bwMode="auto">
            <a:xfrm>
              <a:off x="75" y="3830"/>
              <a:ext cx="53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104775" indent="-104775"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a:t>1 Footnote</a:t>
              </a:r>
            </a:p>
          </p:txBody>
        </p:sp>
        <p:sp>
          <p:nvSpPr>
            <p:cNvPr id="1039" name="McK 5. Source" hidden="1">
              <a:extLst>
                <a:ext uri="{FF2B5EF4-FFF2-40B4-BE49-F238E27FC236}">
                  <a16:creationId xmlns:a16="http://schemas.microsoft.com/office/drawing/2014/main" id="{4FD2AE27-8ED2-4356-8B3E-0D6A9294D5E7}"/>
                </a:ext>
              </a:extLst>
            </p:cNvPr>
            <p:cNvSpPr>
              <a:spLocks noChangeArrowheads="1"/>
            </p:cNvSpPr>
            <p:nvPr userDrawn="1"/>
          </p:nvSpPr>
          <p:spPr bwMode="auto">
            <a:xfrm>
              <a:off x="75" y="4054"/>
              <a:ext cx="43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000">
                  <a:solidFill>
                    <a:schemeClr val="tx1"/>
                  </a:solidFill>
                  <a:latin typeface="Arial" panose="020B0604020202020204" pitchFamily="34" charset="0"/>
                </a:defRPr>
              </a:lvl1pPr>
              <a:lvl2pPr marL="742950" indent="-285750" defTabSz="895350">
                <a:tabLst>
                  <a:tab pos="612775" algn="l"/>
                </a:tabLst>
                <a:defRPr sz="1000">
                  <a:solidFill>
                    <a:schemeClr val="tx1"/>
                  </a:solidFill>
                  <a:latin typeface="Arial" panose="020B0604020202020204" pitchFamily="34" charset="0"/>
                </a:defRPr>
              </a:lvl2pPr>
              <a:lvl3pPr marL="1143000" indent="-228600" defTabSz="895350">
                <a:tabLst>
                  <a:tab pos="612775" algn="l"/>
                </a:tabLst>
                <a:defRPr sz="1000">
                  <a:solidFill>
                    <a:schemeClr val="tx1"/>
                  </a:solidFill>
                  <a:latin typeface="Arial" panose="020B0604020202020204" pitchFamily="34" charset="0"/>
                </a:defRPr>
              </a:lvl3pPr>
              <a:lvl4pPr marL="1600200" indent="-228600" defTabSz="895350">
                <a:tabLst>
                  <a:tab pos="612775" algn="l"/>
                </a:tabLst>
                <a:defRPr sz="1000">
                  <a:solidFill>
                    <a:schemeClr val="tx1"/>
                  </a:solidFill>
                  <a:latin typeface="Arial" panose="020B0604020202020204" pitchFamily="34" charset="0"/>
                </a:defRPr>
              </a:lvl4pPr>
              <a:lvl5pPr marL="2057400" indent="-228600" defTabSz="895350">
                <a:tabLst>
                  <a:tab pos="612775" algn="l"/>
                </a:tabLst>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9pPr>
            </a:lstStyle>
            <a:p>
              <a:pPr eaLnBrk="1" hangingPunct="1">
                <a:defRPr/>
              </a:pPr>
              <a:r>
                <a:rPr lang="en-US" altLang="en-US">
                  <a:solidFill>
                    <a:srgbClr val="000000"/>
                  </a:solidFill>
                </a:rPr>
                <a:t>SOURCE: Source</a:t>
              </a:r>
            </a:p>
          </p:txBody>
        </p:sp>
      </p:grpSp>
      <p:grpSp>
        <p:nvGrpSpPr>
          <p:cNvPr id="1033" name="ACET" hidden="1">
            <a:extLst>
              <a:ext uri="{FF2B5EF4-FFF2-40B4-BE49-F238E27FC236}">
                <a16:creationId xmlns:a16="http://schemas.microsoft.com/office/drawing/2014/main" id="{57AAAEB3-255E-4496-9629-69AB177E1F97}"/>
              </a:ext>
            </a:extLst>
          </p:cNvPr>
          <p:cNvGrpSpPr>
            <a:grpSpLocks/>
          </p:cNvGrpSpPr>
          <p:nvPr/>
        </p:nvGrpSpPr>
        <p:grpSpPr bwMode="auto">
          <a:xfrm>
            <a:off x="1936750" y="1127125"/>
            <a:ext cx="5686425" cy="508000"/>
            <a:chOff x="915" y="710"/>
            <a:chExt cx="2686" cy="320"/>
          </a:xfrm>
        </p:grpSpPr>
        <p:cxnSp>
          <p:nvCxnSpPr>
            <p:cNvPr id="1038" name="AutoShape 249" hidden="1">
              <a:extLst>
                <a:ext uri="{FF2B5EF4-FFF2-40B4-BE49-F238E27FC236}">
                  <a16:creationId xmlns:a16="http://schemas.microsoft.com/office/drawing/2014/main" id="{3E42EB07-7CC9-45CD-B7F5-9EAAC9450F7B}"/>
                </a:ext>
              </a:extLst>
            </p:cNvPr>
            <p:cNvCxnSpPr>
              <a:cxnSpLocks noChangeShapeType="1"/>
              <a:stCxn id="1037" idx="4"/>
              <a:endCxn id="1037" idx="6"/>
            </p:cNvCxnSpPr>
            <p:nvPr/>
          </p:nvCxnSpPr>
          <p:spPr bwMode="auto">
            <a:xfrm>
              <a:off x="915" y="1030"/>
              <a:ext cx="268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37" name="AutoShape 250" hidden="1">
              <a:extLst>
                <a:ext uri="{FF2B5EF4-FFF2-40B4-BE49-F238E27FC236}">
                  <a16:creationId xmlns:a16="http://schemas.microsoft.com/office/drawing/2014/main" id="{017A6DF0-4BCD-4BED-BFE2-D2481063F0E3}"/>
                </a:ext>
              </a:extLst>
            </p:cNvPr>
            <p:cNvSpPr>
              <a:spLocks noChangeArrowheads="1"/>
            </p:cNvSpPr>
            <p:nvPr/>
          </p:nvSpPr>
          <p:spPr bwMode="auto">
            <a:xfrm>
              <a:off x="915" y="710"/>
              <a:ext cx="2686" cy="320"/>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18288" anchor="b">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600" b="1"/>
                <a:t>Title</a:t>
              </a:r>
            </a:p>
            <a:p>
              <a:pPr eaLnBrk="1" hangingPunct="1">
                <a:defRPr/>
              </a:pPr>
              <a:r>
                <a:rPr lang="en-US" altLang="en-US" sz="1600">
                  <a:solidFill>
                    <a:srgbClr val="808080"/>
                  </a:solidFill>
                </a:rPr>
                <a:t>Unit of measure</a:t>
              </a:r>
            </a:p>
          </p:txBody>
        </p:sp>
      </p:grpSp>
      <p:sp>
        <p:nvSpPr>
          <p:cNvPr id="1304" name="Rectangle 280">
            <a:extLst>
              <a:ext uri="{FF2B5EF4-FFF2-40B4-BE49-F238E27FC236}">
                <a16:creationId xmlns:a16="http://schemas.microsoft.com/office/drawing/2014/main" id="{8D9A1851-166E-4B33-9645-BEB23761D921}"/>
              </a:ext>
            </a:extLst>
          </p:cNvPr>
          <p:cNvSpPr>
            <a:spLocks noGrp="1" noChangeArrowheads="1"/>
          </p:cNvSpPr>
          <p:nvPr>
            <p:ph type="sldNum" sz="quarter" idx="4"/>
          </p:nvPr>
        </p:nvSpPr>
        <p:spPr bwMode="auto">
          <a:xfrm>
            <a:off x="11530013" y="6503988"/>
            <a:ext cx="260350" cy="152400"/>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eaLnBrk="1" hangingPunct="1">
              <a:defRPr smtClean="0">
                <a:solidFill>
                  <a:schemeClr val="bg1"/>
                </a:solidFill>
              </a:defRPr>
            </a:lvl1pPr>
          </a:lstStyle>
          <a:p>
            <a:pPr>
              <a:defRPr/>
            </a:pPr>
            <a:fld id="{AB254590-70D9-4AB2-B796-96BD32AD8529}" type="slidenum">
              <a:rPr lang="en-US" altLang="en-US"/>
              <a:pPr>
                <a:defRPr/>
              </a:pPr>
              <a:t>‹#›</a:t>
            </a:fld>
            <a:r>
              <a:rPr lang="en-US" altLang="en-US"/>
              <a:t> </a:t>
            </a:r>
          </a:p>
        </p:txBody>
      </p:sp>
      <p:sp>
        <p:nvSpPr>
          <p:cNvPr id="1035" name="SlideLogoSeparator">
            <a:extLst>
              <a:ext uri="{FF2B5EF4-FFF2-40B4-BE49-F238E27FC236}">
                <a16:creationId xmlns:a16="http://schemas.microsoft.com/office/drawing/2014/main" id="{9BEDF166-87D1-4978-946E-238A0C7F05AF}"/>
              </a:ext>
            </a:extLst>
          </p:cNvPr>
          <p:cNvSpPr>
            <a:spLocks noChangeArrowheads="1"/>
          </p:cNvSpPr>
          <p:nvPr>
            <p:custDataLst>
              <p:tags r:id="rId12"/>
            </p:custDataLst>
          </p:nvPr>
        </p:nvSpPr>
        <p:spPr bwMode="auto">
          <a:xfrm>
            <a:off x="11425238" y="6470650"/>
            <a:ext cx="396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sz="1200">
                <a:solidFill>
                  <a:schemeClr val="bg1"/>
                </a:solidFill>
              </a:rPr>
              <a:t>|</a:t>
            </a:r>
          </a:p>
        </p:txBody>
      </p:sp>
      <p:pic>
        <p:nvPicPr>
          <p:cNvPr id="1036" name="Picture 19">
            <a:extLst>
              <a:ext uri="{FF2B5EF4-FFF2-40B4-BE49-F238E27FC236}">
                <a16:creationId xmlns:a16="http://schemas.microsoft.com/office/drawing/2014/main" id="{2281A8E0-3817-4AD6-B40F-68FEE8776C7F}"/>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896350" y="158750"/>
            <a:ext cx="28940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9268F19F-5A47-4687-A9B8-0A3A83E16C57}"/>
              </a:ext>
            </a:extLst>
          </p:cNvPr>
          <p:cNvCxnSpPr/>
          <p:nvPr userDrawn="1"/>
        </p:nvCxnSpPr>
        <p:spPr>
          <a:xfrm>
            <a:off x="158750" y="992188"/>
            <a:ext cx="11631613" cy="0"/>
          </a:xfrm>
          <a:prstGeom prst="line">
            <a:avLst/>
          </a:prstGeom>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47" r:id="rId1"/>
    <p:sldLayoutId id="2147483740" r:id="rId2"/>
    <p:sldLayoutId id="2147483738" r:id="rId3"/>
    <p:sldLayoutId id="2147483741" r:id="rId4"/>
    <p:sldLayoutId id="2147483742" r:id="rId5"/>
    <p:sldLayoutId id="2147483745" r:id="rId6"/>
    <p:sldLayoutId id="2147483746" r:id="rId7"/>
  </p:sldLayoutIdLst>
  <p:hf hdr="0" ftr="0" dt="0"/>
  <p:txStyles>
    <p:titleStyle>
      <a:lvl1pPr algn="l" defTabSz="895350" rtl="0" eaLnBrk="0" fontAlgn="base" hangingPunct="0">
        <a:spcBef>
          <a:spcPct val="0"/>
        </a:spcBef>
        <a:spcAft>
          <a:spcPct val="0"/>
        </a:spcAft>
        <a:defRPr sz="1900" b="1">
          <a:solidFill>
            <a:schemeClr val="tx2"/>
          </a:solidFill>
          <a:latin typeface="+mj-lt"/>
          <a:ea typeface="+mj-ea"/>
          <a:cs typeface="+mj-cs"/>
        </a:defRPr>
      </a:lvl1pPr>
      <a:lvl2pPr algn="l" defTabSz="895350" rtl="0" eaLnBrk="0" fontAlgn="base" hangingPunct="0">
        <a:spcBef>
          <a:spcPct val="0"/>
        </a:spcBef>
        <a:spcAft>
          <a:spcPct val="0"/>
        </a:spcAft>
        <a:defRPr sz="1900" b="1">
          <a:solidFill>
            <a:schemeClr val="tx2"/>
          </a:solidFill>
          <a:latin typeface="Arial" charset="0"/>
        </a:defRPr>
      </a:lvl2pPr>
      <a:lvl3pPr algn="l" defTabSz="895350" rtl="0" eaLnBrk="0" fontAlgn="base" hangingPunct="0">
        <a:spcBef>
          <a:spcPct val="0"/>
        </a:spcBef>
        <a:spcAft>
          <a:spcPct val="0"/>
        </a:spcAft>
        <a:defRPr sz="1900" b="1">
          <a:solidFill>
            <a:schemeClr val="tx2"/>
          </a:solidFill>
          <a:latin typeface="Arial" charset="0"/>
        </a:defRPr>
      </a:lvl3pPr>
      <a:lvl4pPr algn="l" defTabSz="895350" rtl="0" eaLnBrk="0" fontAlgn="base" hangingPunct="0">
        <a:spcBef>
          <a:spcPct val="0"/>
        </a:spcBef>
        <a:spcAft>
          <a:spcPct val="0"/>
        </a:spcAft>
        <a:defRPr sz="1900" b="1">
          <a:solidFill>
            <a:schemeClr val="tx2"/>
          </a:solidFill>
          <a:latin typeface="Arial" charset="0"/>
        </a:defRPr>
      </a:lvl4pPr>
      <a:lvl5pPr algn="l" defTabSz="895350" rtl="0" eaLnBrk="0" fontAlgn="base" hangingPunct="0">
        <a:spcBef>
          <a:spcPct val="0"/>
        </a:spcBef>
        <a:spcAft>
          <a:spcPct val="0"/>
        </a:spcAft>
        <a:defRPr sz="1900" b="1">
          <a:solidFill>
            <a:schemeClr val="tx2"/>
          </a:solidFill>
          <a:latin typeface="Arial" charset="0"/>
        </a:defRPr>
      </a:lvl5pPr>
      <a:lvl6pPr marL="457200" algn="l" defTabSz="895350" rtl="0" fontAlgn="base">
        <a:spcBef>
          <a:spcPct val="0"/>
        </a:spcBef>
        <a:spcAft>
          <a:spcPct val="0"/>
        </a:spcAft>
        <a:defRPr sz="1900" b="1">
          <a:solidFill>
            <a:schemeClr val="tx2"/>
          </a:solidFill>
          <a:latin typeface="Arial" charset="0"/>
        </a:defRPr>
      </a:lvl6pPr>
      <a:lvl7pPr marL="914400" algn="l" defTabSz="895350" rtl="0" fontAlgn="base">
        <a:spcBef>
          <a:spcPct val="0"/>
        </a:spcBef>
        <a:spcAft>
          <a:spcPct val="0"/>
        </a:spcAft>
        <a:defRPr sz="1900" b="1">
          <a:solidFill>
            <a:schemeClr val="tx2"/>
          </a:solidFill>
          <a:latin typeface="Arial" charset="0"/>
        </a:defRPr>
      </a:lvl7pPr>
      <a:lvl8pPr marL="1371600" algn="l" defTabSz="895350" rtl="0" fontAlgn="base">
        <a:spcBef>
          <a:spcPct val="0"/>
        </a:spcBef>
        <a:spcAft>
          <a:spcPct val="0"/>
        </a:spcAft>
        <a:defRPr sz="1900" b="1">
          <a:solidFill>
            <a:schemeClr val="tx2"/>
          </a:solidFill>
          <a:latin typeface="Arial" charset="0"/>
        </a:defRPr>
      </a:lvl8pPr>
      <a:lvl9pPr marL="1828800" algn="l" defTabSz="895350" rtl="0" fontAlgn="base">
        <a:spcBef>
          <a:spcPct val="0"/>
        </a:spcBef>
        <a:spcAft>
          <a:spcPct val="0"/>
        </a:spcAft>
        <a:defRPr sz="1900" b="1">
          <a:solidFill>
            <a:schemeClr val="tx2"/>
          </a:solidFill>
          <a:latin typeface="Arial" charset="0"/>
        </a:defRPr>
      </a:lvl9pPr>
    </p:titleStyle>
    <p:bodyStyle>
      <a:lvl1pPr algn="l" defTabSz="895350" rtl="0" eaLnBrk="0" fontAlgn="base" hangingPunct="0">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panose="020B0604020202020204" pitchFamily="34"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panose="020B0604020202020204" pitchFamily="34"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panose="020B0604020202020204" pitchFamily="34"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hidden="1">
            <a:extLst>
              <a:ext uri="{FF2B5EF4-FFF2-40B4-BE49-F238E27FC236}">
                <a16:creationId xmlns:a16="http://schemas.microsoft.com/office/drawing/2014/main" id="{8D81F7AC-850C-42F9-8BDA-4E47615BC769}"/>
              </a:ext>
            </a:extLst>
          </p:cNvPr>
          <p:cNvGraphicFramePr>
            <a:graphicFrameLocks noChangeAspect="1"/>
          </p:cNvGraphicFramePr>
          <p:nvPr userDrawn="1">
            <p:custDataLst>
              <p:tags r:id="rId9"/>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3" imgW="592" imgH="591" progId="TCLayout.ActiveDocument.1">
                  <p:embed/>
                </p:oleObj>
              </mc:Choice>
              <mc:Fallback>
                <p:oleObj name="think-cell Slide" r:id="rId13" imgW="592" imgH="591" progId="TCLayout.ActiveDocument.1">
                  <p:embed/>
                  <p:pic>
                    <p:nvPicPr>
                      <p:cNvPr id="1026" name="Object 2" hidden="1">
                        <a:extLst>
                          <a:ext uri="{FF2B5EF4-FFF2-40B4-BE49-F238E27FC236}">
                            <a16:creationId xmlns:a16="http://schemas.microsoft.com/office/drawing/2014/main" id="{8D81F7AC-850C-42F9-8BDA-4E47615BC7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30AE8922-421E-49D3-B529-EC26E30A221A}"/>
              </a:ext>
            </a:extLst>
          </p:cNvPr>
          <p:cNvSpPr/>
          <p:nvPr userDrawn="1">
            <p:custDataLst>
              <p:tags r:id="rId1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3" name="SlideBottomBar">
            <a:extLst>
              <a:ext uri="{FF2B5EF4-FFF2-40B4-BE49-F238E27FC236}">
                <a16:creationId xmlns:a16="http://schemas.microsoft.com/office/drawing/2014/main" id="{848CCDB3-F187-4BA7-AFB0-E348B8030592}"/>
              </a:ext>
            </a:extLst>
          </p:cNvPr>
          <p:cNvSpPr>
            <a:spLocks noChangeArrowheads="1"/>
          </p:cNvSpPr>
          <p:nvPr/>
        </p:nvSpPr>
        <p:spPr bwMode="auto">
          <a:xfrm>
            <a:off x="0" y="6435725"/>
            <a:ext cx="11949113" cy="287338"/>
          </a:xfrm>
          <a:prstGeom prst="rect">
            <a:avLst/>
          </a:prstGeom>
          <a:solidFill>
            <a:schemeClr val="accent1"/>
          </a:solidFill>
          <a:ln>
            <a:noFill/>
          </a:ln>
        </p:spPr>
        <p:txBody>
          <a:bodyPr wrap="none" anchor="ct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endParaRPr lang="en-US" altLang="en-US" sz="1600"/>
          </a:p>
        </p:txBody>
      </p:sp>
      <p:sp>
        <p:nvSpPr>
          <p:cNvPr id="1028" name="SlideLogoText">
            <a:extLst>
              <a:ext uri="{FF2B5EF4-FFF2-40B4-BE49-F238E27FC236}">
                <a16:creationId xmlns:a16="http://schemas.microsoft.com/office/drawing/2014/main" id="{9602FD8E-78C6-4421-A178-332FE3B02056}"/>
              </a:ext>
            </a:extLst>
          </p:cNvPr>
          <p:cNvSpPr>
            <a:spLocks noChangeArrowheads="1"/>
          </p:cNvSpPr>
          <p:nvPr>
            <p:custDataLst>
              <p:tags r:id="rId11"/>
            </p:custDataLst>
          </p:nvPr>
        </p:nvSpPr>
        <p:spPr bwMode="auto">
          <a:xfrm>
            <a:off x="9936163" y="6502400"/>
            <a:ext cx="14414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a:solidFill>
                  <a:schemeClr val="bg1"/>
                </a:solidFill>
              </a:rPr>
              <a:t>IRENA Project Navigator </a:t>
            </a:r>
          </a:p>
        </p:txBody>
      </p:sp>
      <p:sp>
        <p:nvSpPr>
          <p:cNvPr id="1029" name="McK 1. On-page tracker" hidden="1">
            <a:extLst>
              <a:ext uri="{FF2B5EF4-FFF2-40B4-BE49-F238E27FC236}">
                <a16:creationId xmlns:a16="http://schemas.microsoft.com/office/drawing/2014/main" id="{B7833F6B-0EDB-498A-8C2B-87B3288C8136}"/>
              </a:ext>
            </a:extLst>
          </p:cNvPr>
          <p:cNvSpPr>
            <a:spLocks noChangeArrowheads="1"/>
          </p:cNvSpPr>
          <p:nvPr/>
        </p:nvSpPr>
        <p:spPr bwMode="auto">
          <a:xfrm>
            <a:off x="158750" y="26988"/>
            <a:ext cx="858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TRACKER</a:t>
            </a:r>
          </a:p>
        </p:txBody>
      </p:sp>
      <p:sp>
        <p:nvSpPr>
          <p:cNvPr id="1030" name="McK 3. Unit of measure" hidden="1">
            <a:extLst>
              <a:ext uri="{FF2B5EF4-FFF2-40B4-BE49-F238E27FC236}">
                <a16:creationId xmlns:a16="http://schemas.microsoft.com/office/drawing/2014/main" id="{71C8BDAA-56E8-4345-9281-B16E025C8070}"/>
              </a:ext>
            </a:extLst>
          </p:cNvPr>
          <p:cNvSpPr txBox="1">
            <a:spLocks noChangeArrowheads="1"/>
          </p:cNvSpPr>
          <p:nvPr/>
        </p:nvSpPr>
        <p:spPr bwMode="auto">
          <a:xfrm>
            <a:off x="158750" y="531813"/>
            <a:ext cx="48752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Unit of measure</a:t>
            </a:r>
          </a:p>
        </p:txBody>
      </p:sp>
      <p:grpSp>
        <p:nvGrpSpPr>
          <p:cNvPr id="1032" name="McK Slide Elements">
            <a:extLst>
              <a:ext uri="{FF2B5EF4-FFF2-40B4-BE49-F238E27FC236}">
                <a16:creationId xmlns:a16="http://schemas.microsoft.com/office/drawing/2014/main" id="{4DCD72E9-B8A0-4FA2-9685-6ECCA20636B5}"/>
              </a:ext>
            </a:extLst>
          </p:cNvPr>
          <p:cNvGrpSpPr>
            <a:grpSpLocks/>
          </p:cNvGrpSpPr>
          <p:nvPr userDrawn="1"/>
        </p:nvGrpSpPr>
        <p:grpSpPr bwMode="auto">
          <a:xfrm>
            <a:off x="158750" y="6080125"/>
            <a:ext cx="11398250" cy="508000"/>
            <a:chOff x="75" y="3830"/>
            <a:chExt cx="5385" cy="320"/>
          </a:xfrm>
        </p:grpSpPr>
        <p:sp>
          <p:nvSpPr>
            <p:cNvPr id="4" name="McK 4. Footnote" hidden="1">
              <a:extLst>
                <a:ext uri="{FF2B5EF4-FFF2-40B4-BE49-F238E27FC236}">
                  <a16:creationId xmlns:a16="http://schemas.microsoft.com/office/drawing/2014/main" id="{9CFB3F53-C2DB-4FF0-B513-C54F8C65887B}"/>
                </a:ext>
              </a:extLst>
            </p:cNvPr>
            <p:cNvSpPr txBox="1">
              <a:spLocks noChangeArrowheads="1"/>
            </p:cNvSpPr>
            <p:nvPr userDrawn="1"/>
          </p:nvSpPr>
          <p:spPr bwMode="auto">
            <a:xfrm>
              <a:off x="75" y="3830"/>
              <a:ext cx="53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104775" indent="-104775"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a:t>1 Footnote</a:t>
              </a:r>
            </a:p>
          </p:txBody>
        </p:sp>
        <p:sp>
          <p:nvSpPr>
            <p:cNvPr id="1039" name="McK 5. Source" hidden="1">
              <a:extLst>
                <a:ext uri="{FF2B5EF4-FFF2-40B4-BE49-F238E27FC236}">
                  <a16:creationId xmlns:a16="http://schemas.microsoft.com/office/drawing/2014/main" id="{4FD2AE27-8ED2-4356-8B3E-0D6A9294D5E7}"/>
                </a:ext>
              </a:extLst>
            </p:cNvPr>
            <p:cNvSpPr>
              <a:spLocks noChangeArrowheads="1"/>
            </p:cNvSpPr>
            <p:nvPr userDrawn="1"/>
          </p:nvSpPr>
          <p:spPr bwMode="auto">
            <a:xfrm>
              <a:off x="75" y="4054"/>
              <a:ext cx="43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000">
                  <a:solidFill>
                    <a:schemeClr val="tx1"/>
                  </a:solidFill>
                  <a:latin typeface="Arial" panose="020B0604020202020204" pitchFamily="34" charset="0"/>
                </a:defRPr>
              </a:lvl1pPr>
              <a:lvl2pPr marL="742950" indent="-285750" defTabSz="895350">
                <a:tabLst>
                  <a:tab pos="612775" algn="l"/>
                </a:tabLst>
                <a:defRPr sz="1000">
                  <a:solidFill>
                    <a:schemeClr val="tx1"/>
                  </a:solidFill>
                  <a:latin typeface="Arial" panose="020B0604020202020204" pitchFamily="34" charset="0"/>
                </a:defRPr>
              </a:lvl2pPr>
              <a:lvl3pPr marL="1143000" indent="-228600" defTabSz="895350">
                <a:tabLst>
                  <a:tab pos="612775" algn="l"/>
                </a:tabLst>
                <a:defRPr sz="1000">
                  <a:solidFill>
                    <a:schemeClr val="tx1"/>
                  </a:solidFill>
                  <a:latin typeface="Arial" panose="020B0604020202020204" pitchFamily="34" charset="0"/>
                </a:defRPr>
              </a:lvl3pPr>
              <a:lvl4pPr marL="1600200" indent="-228600" defTabSz="895350">
                <a:tabLst>
                  <a:tab pos="612775" algn="l"/>
                </a:tabLst>
                <a:defRPr sz="1000">
                  <a:solidFill>
                    <a:schemeClr val="tx1"/>
                  </a:solidFill>
                  <a:latin typeface="Arial" panose="020B0604020202020204" pitchFamily="34" charset="0"/>
                </a:defRPr>
              </a:lvl4pPr>
              <a:lvl5pPr marL="2057400" indent="-228600" defTabSz="895350">
                <a:tabLst>
                  <a:tab pos="612775" algn="l"/>
                </a:tabLst>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9pPr>
            </a:lstStyle>
            <a:p>
              <a:pPr eaLnBrk="1" hangingPunct="1">
                <a:defRPr/>
              </a:pPr>
              <a:r>
                <a:rPr lang="en-US" altLang="en-US">
                  <a:solidFill>
                    <a:srgbClr val="000000"/>
                  </a:solidFill>
                </a:rPr>
                <a:t>SOURCE: Source</a:t>
              </a:r>
            </a:p>
          </p:txBody>
        </p:sp>
      </p:grpSp>
      <p:grpSp>
        <p:nvGrpSpPr>
          <p:cNvPr id="1033" name="ACET" hidden="1">
            <a:extLst>
              <a:ext uri="{FF2B5EF4-FFF2-40B4-BE49-F238E27FC236}">
                <a16:creationId xmlns:a16="http://schemas.microsoft.com/office/drawing/2014/main" id="{57AAAEB3-255E-4496-9629-69AB177E1F97}"/>
              </a:ext>
            </a:extLst>
          </p:cNvPr>
          <p:cNvGrpSpPr>
            <a:grpSpLocks/>
          </p:cNvGrpSpPr>
          <p:nvPr/>
        </p:nvGrpSpPr>
        <p:grpSpPr bwMode="auto">
          <a:xfrm>
            <a:off x="1936750" y="1127125"/>
            <a:ext cx="5686425" cy="508000"/>
            <a:chOff x="915" y="710"/>
            <a:chExt cx="2686" cy="320"/>
          </a:xfrm>
        </p:grpSpPr>
        <p:cxnSp>
          <p:nvCxnSpPr>
            <p:cNvPr id="1038" name="AutoShape 249" hidden="1">
              <a:extLst>
                <a:ext uri="{FF2B5EF4-FFF2-40B4-BE49-F238E27FC236}">
                  <a16:creationId xmlns:a16="http://schemas.microsoft.com/office/drawing/2014/main" id="{3E42EB07-7CC9-45CD-B7F5-9EAAC9450F7B}"/>
                </a:ext>
              </a:extLst>
            </p:cNvPr>
            <p:cNvCxnSpPr>
              <a:cxnSpLocks noChangeShapeType="1"/>
              <a:stCxn id="1037" idx="4"/>
              <a:endCxn id="1037" idx="6"/>
            </p:cNvCxnSpPr>
            <p:nvPr/>
          </p:nvCxnSpPr>
          <p:spPr bwMode="auto">
            <a:xfrm>
              <a:off x="915" y="1030"/>
              <a:ext cx="268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37" name="AutoShape 250" hidden="1">
              <a:extLst>
                <a:ext uri="{FF2B5EF4-FFF2-40B4-BE49-F238E27FC236}">
                  <a16:creationId xmlns:a16="http://schemas.microsoft.com/office/drawing/2014/main" id="{017A6DF0-4BCD-4BED-BFE2-D2481063F0E3}"/>
                </a:ext>
              </a:extLst>
            </p:cNvPr>
            <p:cNvSpPr>
              <a:spLocks noChangeArrowheads="1"/>
            </p:cNvSpPr>
            <p:nvPr/>
          </p:nvSpPr>
          <p:spPr bwMode="auto">
            <a:xfrm>
              <a:off x="915" y="710"/>
              <a:ext cx="2686" cy="320"/>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18288" anchor="b">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600" b="1"/>
                <a:t>Title</a:t>
              </a:r>
            </a:p>
            <a:p>
              <a:pPr eaLnBrk="1" hangingPunct="1">
                <a:defRPr/>
              </a:pPr>
              <a:r>
                <a:rPr lang="en-US" altLang="en-US" sz="1600">
                  <a:solidFill>
                    <a:srgbClr val="808080"/>
                  </a:solidFill>
                </a:rPr>
                <a:t>Unit of measure</a:t>
              </a:r>
            </a:p>
          </p:txBody>
        </p:sp>
      </p:grpSp>
      <p:sp>
        <p:nvSpPr>
          <p:cNvPr id="1304" name="Rectangle 280">
            <a:extLst>
              <a:ext uri="{FF2B5EF4-FFF2-40B4-BE49-F238E27FC236}">
                <a16:creationId xmlns:a16="http://schemas.microsoft.com/office/drawing/2014/main" id="{8D9A1851-166E-4B33-9645-BEB23761D921}"/>
              </a:ext>
            </a:extLst>
          </p:cNvPr>
          <p:cNvSpPr>
            <a:spLocks noGrp="1" noChangeArrowheads="1"/>
          </p:cNvSpPr>
          <p:nvPr>
            <p:ph type="sldNum" sz="quarter" idx="4"/>
          </p:nvPr>
        </p:nvSpPr>
        <p:spPr bwMode="auto">
          <a:xfrm>
            <a:off x="11530013" y="6503988"/>
            <a:ext cx="260350" cy="152400"/>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eaLnBrk="1" hangingPunct="1">
              <a:defRPr smtClean="0">
                <a:solidFill>
                  <a:schemeClr val="bg1"/>
                </a:solidFill>
              </a:defRPr>
            </a:lvl1pPr>
          </a:lstStyle>
          <a:p>
            <a:pPr>
              <a:defRPr/>
            </a:pPr>
            <a:fld id="{AB254590-70D9-4AB2-B796-96BD32AD8529}" type="slidenum">
              <a:rPr lang="en-US" altLang="en-US"/>
              <a:pPr>
                <a:defRPr/>
              </a:pPr>
              <a:t>‹#›</a:t>
            </a:fld>
            <a:r>
              <a:rPr lang="en-US" altLang="en-US"/>
              <a:t> </a:t>
            </a:r>
          </a:p>
        </p:txBody>
      </p:sp>
      <p:sp>
        <p:nvSpPr>
          <p:cNvPr id="1035" name="SlideLogoSeparator">
            <a:extLst>
              <a:ext uri="{FF2B5EF4-FFF2-40B4-BE49-F238E27FC236}">
                <a16:creationId xmlns:a16="http://schemas.microsoft.com/office/drawing/2014/main" id="{9BEDF166-87D1-4978-946E-238A0C7F05AF}"/>
              </a:ext>
            </a:extLst>
          </p:cNvPr>
          <p:cNvSpPr>
            <a:spLocks noChangeArrowheads="1"/>
          </p:cNvSpPr>
          <p:nvPr>
            <p:custDataLst>
              <p:tags r:id="rId12"/>
            </p:custDataLst>
          </p:nvPr>
        </p:nvSpPr>
        <p:spPr bwMode="auto">
          <a:xfrm>
            <a:off x="11425238" y="6470650"/>
            <a:ext cx="396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sz="1200">
                <a:solidFill>
                  <a:schemeClr val="bg1"/>
                </a:solidFill>
              </a:rPr>
              <a:t>|</a:t>
            </a:r>
          </a:p>
        </p:txBody>
      </p:sp>
      <p:pic>
        <p:nvPicPr>
          <p:cNvPr id="1036" name="Picture 19">
            <a:extLst>
              <a:ext uri="{FF2B5EF4-FFF2-40B4-BE49-F238E27FC236}">
                <a16:creationId xmlns:a16="http://schemas.microsoft.com/office/drawing/2014/main" id="{2281A8E0-3817-4AD6-B40F-68FEE8776C7F}"/>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896350" y="158750"/>
            <a:ext cx="28940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9268F19F-5A47-4687-A9B8-0A3A83E16C57}"/>
              </a:ext>
            </a:extLst>
          </p:cNvPr>
          <p:cNvCxnSpPr/>
          <p:nvPr userDrawn="1"/>
        </p:nvCxnSpPr>
        <p:spPr>
          <a:xfrm>
            <a:off x="158750" y="992188"/>
            <a:ext cx="1163161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17634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Lst>
  <p:hf hdr="0" ftr="0" dt="0"/>
  <p:txStyles>
    <p:titleStyle>
      <a:lvl1pPr algn="l" defTabSz="895350" rtl="0" eaLnBrk="0" fontAlgn="base" hangingPunct="0">
        <a:spcBef>
          <a:spcPct val="0"/>
        </a:spcBef>
        <a:spcAft>
          <a:spcPct val="0"/>
        </a:spcAft>
        <a:defRPr sz="1900" b="1">
          <a:solidFill>
            <a:schemeClr val="tx2"/>
          </a:solidFill>
          <a:latin typeface="+mj-lt"/>
          <a:ea typeface="+mj-ea"/>
          <a:cs typeface="+mj-cs"/>
        </a:defRPr>
      </a:lvl1pPr>
      <a:lvl2pPr algn="l" defTabSz="895350" rtl="0" eaLnBrk="0" fontAlgn="base" hangingPunct="0">
        <a:spcBef>
          <a:spcPct val="0"/>
        </a:spcBef>
        <a:spcAft>
          <a:spcPct val="0"/>
        </a:spcAft>
        <a:defRPr sz="1900" b="1">
          <a:solidFill>
            <a:schemeClr val="tx2"/>
          </a:solidFill>
          <a:latin typeface="Arial" charset="0"/>
        </a:defRPr>
      </a:lvl2pPr>
      <a:lvl3pPr algn="l" defTabSz="895350" rtl="0" eaLnBrk="0" fontAlgn="base" hangingPunct="0">
        <a:spcBef>
          <a:spcPct val="0"/>
        </a:spcBef>
        <a:spcAft>
          <a:spcPct val="0"/>
        </a:spcAft>
        <a:defRPr sz="1900" b="1">
          <a:solidFill>
            <a:schemeClr val="tx2"/>
          </a:solidFill>
          <a:latin typeface="Arial" charset="0"/>
        </a:defRPr>
      </a:lvl3pPr>
      <a:lvl4pPr algn="l" defTabSz="895350" rtl="0" eaLnBrk="0" fontAlgn="base" hangingPunct="0">
        <a:spcBef>
          <a:spcPct val="0"/>
        </a:spcBef>
        <a:spcAft>
          <a:spcPct val="0"/>
        </a:spcAft>
        <a:defRPr sz="1900" b="1">
          <a:solidFill>
            <a:schemeClr val="tx2"/>
          </a:solidFill>
          <a:latin typeface="Arial" charset="0"/>
        </a:defRPr>
      </a:lvl4pPr>
      <a:lvl5pPr algn="l" defTabSz="895350" rtl="0" eaLnBrk="0" fontAlgn="base" hangingPunct="0">
        <a:spcBef>
          <a:spcPct val="0"/>
        </a:spcBef>
        <a:spcAft>
          <a:spcPct val="0"/>
        </a:spcAft>
        <a:defRPr sz="1900" b="1">
          <a:solidFill>
            <a:schemeClr val="tx2"/>
          </a:solidFill>
          <a:latin typeface="Arial" charset="0"/>
        </a:defRPr>
      </a:lvl5pPr>
      <a:lvl6pPr marL="457200" algn="l" defTabSz="895350" rtl="0" fontAlgn="base">
        <a:spcBef>
          <a:spcPct val="0"/>
        </a:spcBef>
        <a:spcAft>
          <a:spcPct val="0"/>
        </a:spcAft>
        <a:defRPr sz="1900" b="1">
          <a:solidFill>
            <a:schemeClr val="tx2"/>
          </a:solidFill>
          <a:latin typeface="Arial" charset="0"/>
        </a:defRPr>
      </a:lvl6pPr>
      <a:lvl7pPr marL="914400" algn="l" defTabSz="895350" rtl="0" fontAlgn="base">
        <a:spcBef>
          <a:spcPct val="0"/>
        </a:spcBef>
        <a:spcAft>
          <a:spcPct val="0"/>
        </a:spcAft>
        <a:defRPr sz="1900" b="1">
          <a:solidFill>
            <a:schemeClr val="tx2"/>
          </a:solidFill>
          <a:latin typeface="Arial" charset="0"/>
        </a:defRPr>
      </a:lvl7pPr>
      <a:lvl8pPr marL="1371600" algn="l" defTabSz="895350" rtl="0" fontAlgn="base">
        <a:spcBef>
          <a:spcPct val="0"/>
        </a:spcBef>
        <a:spcAft>
          <a:spcPct val="0"/>
        </a:spcAft>
        <a:defRPr sz="1900" b="1">
          <a:solidFill>
            <a:schemeClr val="tx2"/>
          </a:solidFill>
          <a:latin typeface="Arial" charset="0"/>
        </a:defRPr>
      </a:lvl8pPr>
      <a:lvl9pPr marL="1828800" algn="l" defTabSz="895350" rtl="0" fontAlgn="base">
        <a:spcBef>
          <a:spcPct val="0"/>
        </a:spcBef>
        <a:spcAft>
          <a:spcPct val="0"/>
        </a:spcAft>
        <a:defRPr sz="1900" b="1">
          <a:solidFill>
            <a:schemeClr val="tx2"/>
          </a:solidFill>
          <a:latin typeface="Arial" charset="0"/>
        </a:defRPr>
      </a:lvl9pPr>
    </p:titleStyle>
    <p:bodyStyle>
      <a:lvl1pPr algn="l" defTabSz="895350" rtl="0" eaLnBrk="0" fontAlgn="base" hangingPunct="0">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panose="020B0604020202020204" pitchFamily="34"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panose="020B0604020202020204" pitchFamily="34"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panose="020B0604020202020204" pitchFamily="34"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EAEFA9C-3C36-F44B-B4B8-30184E71FD8E}"/>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679520" y="6337851"/>
            <a:ext cx="794535" cy="191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DB6A4EC5-95EB-6046-A5D6-2ED056811B54}"/>
              </a:ext>
            </a:extLst>
          </p:cNvPr>
          <p:cNvPicPr>
            <a:picLocks noChangeAspect="1"/>
          </p:cNvPicPr>
          <p:nvPr userDrawn="1"/>
        </p:nvPicPr>
        <p:blipFill>
          <a:blip r:embed="rId10"/>
          <a:stretch>
            <a:fillRect/>
          </a:stretch>
        </p:blipFill>
        <p:spPr>
          <a:xfrm>
            <a:off x="1" y="6612296"/>
            <a:ext cx="11949112" cy="113831"/>
          </a:xfrm>
          <a:prstGeom prst="rect">
            <a:avLst/>
          </a:prstGeom>
        </p:spPr>
      </p:pic>
      <p:sp>
        <p:nvSpPr>
          <p:cNvPr id="17" name="Slide Number Placeholder 5">
            <a:extLst>
              <a:ext uri="{FF2B5EF4-FFF2-40B4-BE49-F238E27FC236}">
                <a16:creationId xmlns:a16="http://schemas.microsoft.com/office/drawing/2014/main" id="{215E22AF-5780-6549-83BF-E4AC42DA9141}"/>
              </a:ext>
            </a:extLst>
          </p:cNvPr>
          <p:cNvSpPr>
            <a:spLocks noGrp="1"/>
          </p:cNvSpPr>
          <p:nvPr>
            <p:ph type="sldNum" sz="quarter" idx="4"/>
          </p:nvPr>
        </p:nvSpPr>
        <p:spPr>
          <a:xfrm>
            <a:off x="11276975" y="6254440"/>
            <a:ext cx="559078" cy="357856"/>
          </a:xfrm>
          <a:prstGeom prst="rect">
            <a:avLst/>
          </a:prstGeom>
        </p:spPr>
        <p:txBody>
          <a:bodyPr vert="horz" lIns="91440" tIns="45720" rIns="91440" bIns="45720" rtlCol="0" anchor="ctr"/>
          <a:lstStyle>
            <a:lvl1pPr algn="r">
              <a:defRPr sz="1078">
                <a:solidFill>
                  <a:schemeClr val="tx1">
                    <a:tint val="75000"/>
                  </a:schemeClr>
                </a:solidFill>
                <a:latin typeface="Calibri" panose="020F0502020204030204" pitchFamily="34" charset="0"/>
                <a:cs typeface="Calibri" panose="020F0502020204030204" pitchFamily="34" charset="0"/>
              </a:defRPr>
            </a:lvl1pPr>
          </a:lstStyle>
          <a:p>
            <a:fld id="{6A06B1E7-21B8-4C37-8EB9-3B9E4E23EB19}" type="slidenum">
              <a:rPr lang="en-US" smtClean="0"/>
              <a:pPr/>
              <a:t>‹#›</a:t>
            </a:fld>
            <a:endParaRPr lang="en-US"/>
          </a:p>
        </p:txBody>
      </p:sp>
    </p:spTree>
    <p:extLst>
      <p:ext uri="{BB962C8B-B14F-4D97-AF65-F5344CB8AC3E}">
        <p14:creationId xmlns:p14="http://schemas.microsoft.com/office/powerpoint/2010/main" val="216167124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Lst>
  <p:hf sldNum="0" hdr="0" ftr="0" dt="0"/>
  <p:txStyles>
    <p:titleStyle>
      <a:lvl1pPr algn="l" defTabSz="896203" rtl="0" eaLnBrk="1" latinLnBrk="0" hangingPunct="1">
        <a:lnSpc>
          <a:spcPct val="90000"/>
        </a:lnSpc>
        <a:spcBef>
          <a:spcPct val="0"/>
        </a:spcBef>
        <a:buNone/>
        <a:defRPr sz="4312" kern="1200">
          <a:solidFill>
            <a:schemeClr val="tx1"/>
          </a:solidFill>
          <a:latin typeface="+mj-lt"/>
          <a:ea typeface="+mj-ea"/>
          <a:cs typeface="+mj-cs"/>
        </a:defRPr>
      </a:lvl1pPr>
    </p:titleStyle>
    <p:bodyStyle>
      <a:lvl1pPr marL="224051" indent="-224051" algn="l" defTabSz="896203" rtl="0" eaLnBrk="1" latinLnBrk="0" hangingPunct="1">
        <a:lnSpc>
          <a:spcPct val="90000"/>
        </a:lnSpc>
        <a:spcBef>
          <a:spcPts val="980"/>
        </a:spcBef>
        <a:buFont typeface="Arial" panose="020B0604020202020204" pitchFamily="34" charset="0"/>
        <a:buChar char="•"/>
        <a:defRPr sz="2744" kern="1200">
          <a:solidFill>
            <a:schemeClr val="tx1"/>
          </a:solidFill>
          <a:latin typeface="+mn-lt"/>
          <a:ea typeface="+mn-ea"/>
          <a:cs typeface="+mn-cs"/>
        </a:defRPr>
      </a:lvl1pPr>
      <a:lvl2pPr marL="672153" indent="-224051" algn="l" defTabSz="896203" rtl="0" eaLnBrk="1" latinLnBrk="0" hangingPunct="1">
        <a:lnSpc>
          <a:spcPct val="90000"/>
        </a:lnSpc>
        <a:spcBef>
          <a:spcPts val="490"/>
        </a:spcBef>
        <a:buFont typeface="Arial" panose="020B0604020202020204" pitchFamily="34" charset="0"/>
        <a:buChar char="•"/>
        <a:defRPr sz="2352" kern="1200">
          <a:solidFill>
            <a:schemeClr val="tx1"/>
          </a:solidFill>
          <a:latin typeface="+mn-lt"/>
          <a:ea typeface="+mn-ea"/>
          <a:cs typeface="+mn-cs"/>
        </a:defRPr>
      </a:lvl2pPr>
      <a:lvl3pPr marL="1120254" indent="-224051" algn="l" defTabSz="896203" rtl="0" eaLnBrk="1" latinLnBrk="0" hangingPunct="1">
        <a:lnSpc>
          <a:spcPct val="90000"/>
        </a:lnSpc>
        <a:spcBef>
          <a:spcPts val="490"/>
        </a:spcBef>
        <a:buFont typeface="Arial" panose="020B0604020202020204" pitchFamily="34" charset="0"/>
        <a:buChar char="•"/>
        <a:defRPr sz="1960" kern="1200">
          <a:solidFill>
            <a:schemeClr val="tx1"/>
          </a:solidFill>
          <a:latin typeface="+mn-lt"/>
          <a:ea typeface="+mn-ea"/>
          <a:cs typeface="+mn-cs"/>
        </a:defRPr>
      </a:lvl3pPr>
      <a:lvl4pPr marL="1568356"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4pPr>
      <a:lvl5pPr marL="2016458"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5pPr>
      <a:lvl6pPr marL="2464559"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6pPr>
      <a:lvl7pPr marL="2912661"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7pPr>
      <a:lvl8pPr marL="3360763"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8pPr>
      <a:lvl9pPr marL="3808865"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9pPr>
    </p:bodyStyle>
    <p:otherStyle>
      <a:defPPr>
        <a:defRPr lang="en-US"/>
      </a:defPPr>
      <a:lvl1pPr marL="0" algn="l" defTabSz="896203" rtl="0" eaLnBrk="1" latinLnBrk="0" hangingPunct="1">
        <a:defRPr sz="1764" kern="1200">
          <a:solidFill>
            <a:schemeClr val="tx1"/>
          </a:solidFill>
          <a:latin typeface="+mn-lt"/>
          <a:ea typeface="+mn-ea"/>
          <a:cs typeface="+mn-cs"/>
        </a:defRPr>
      </a:lvl1pPr>
      <a:lvl2pPr marL="448102" algn="l" defTabSz="896203" rtl="0" eaLnBrk="1" latinLnBrk="0" hangingPunct="1">
        <a:defRPr sz="1764" kern="1200">
          <a:solidFill>
            <a:schemeClr val="tx1"/>
          </a:solidFill>
          <a:latin typeface="+mn-lt"/>
          <a:ea typeface="+mn-ea"/>
          <a:cs typeface="+mn-cs"/>
        </a:defRPr>
      </a:lvl2pPr>
      <a:lvl3pPr marL="896203" algn="l" defTabSz="896203" rtl="0" eaLnBrk="1" latinLnBrk="0" hangingPunct="1">
        <a:defRPr sz="1764" kern="1200">
          <a:solidFill>
            <a:schemeClr val="tx1"/>
          </a:solidFill>
          <a:latin typeface="+mn-lt"/>
          <a:ea typeface="+mn-ea"/>
          <a:cs typeface="+mn-cs"/>
        </a:defRPr>
      </a:lvl3pPr>
      <a:lvl4pPr marL="1344305" algn="l" defTabSz="896203" rtl="0" eaLnBrk="1" latinLnBrk="0" hangingPunct="1">
        <a:defRPr sz="1764" kern="1200">
          <a:solidFill>
            <a:schemeClr val="tx1"/>
          </a:solidFill>
          <a:latin typeface="+mn-lt"/>
          <a:ea typeface="+mn-ea"/>
          <a:cs typeface="+mn-cs"/>
        </a:defRPr>
      </a:lvl4pPr>
      <a:lvl5pPr marL="1792407" algn="l" defTabSz="896203" rtl="0" eaLnBrk="1" latinLnBrk="0" hangingPunct="1">
        <a:defRPr sz="1764" kern="1200">
          <a:solidFill>
            <a:schemeClr val="tx1"/>
          </a:solidFill>
          <a:latin typeface="+mn-lt"/>
          <a:ea typeface="+mn-ea"/>
          <a:cs typeface="+mn-cs"/>
        </a:defRPr>
      </a:lvl5pPr>
      <a:lvl6pPr marL="2240509" algn="l" defTabSz="896203" rtl="0" eaLnBrk="1" latinLnBrk="0" hangingPunct="1">
        <a:defRPr sz="1764" kern="1200">
          <a:solidFill>
            <a:schemeClr val="tx1"/>
          </a:solidFill>
          <a:latin typeface="+mn-lt"/>
          <a:ea typeface="+mn-ea"/>
          <a:cs typeface="+mn-cs"/>
        </a:defRPr>
      </a:lvl6pPr>
      <a:lvl7pPr marL="2688610" algn="l" defTabSz="896203" rtl="0" eaLnBrk="1" latinLnBrk="0" hangingPunct="1">
        <a:defRPr sz="1764" kern="1200">
          <a:solidFill>
            <a:schemeClr val="tx1"/>
          </a:solidFill>
          <a:latin typeface="+mn-lt"/>
          <a:ea typeface="+mn-ea"/>
          <a:cs typeface="+mn-cs"/>
        </a:defRPr>
      </a:lvl7pPr>
      <a:lvl8pPr marL="3136712" algn="l" defTabSz="896203" rtl="0" eaLnBrk="1" latinLnBrk="0" hangingPunct="1">
        <a:defRPr sz="1764" kern="1200">
          <a:solidFill>
            <a:schemeClr val="tx1"/>
          </a:solidFill>
          <a:latin typeface="+mn-lt"/>
          <a:ea typeface="+mn-ea"/>
          <a:cs typeface="+mn-cs"/>
        </a:defRPr>
      </a:lvl8pPr>
      <a:lvl9pPr marL="3584814" algn="l" defTabSz="896203" rtl="0" eaLnBrk="1" latinLnBrk="0" hangingPunct="1">
        <a:defRPr sz="176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hidden="1">
            <a:extLst>
              <a:ext uri="{FF2B5EF4-FFF2-40B4-BE49-F238E27FC236}">
                <a16:creationId xmlns:a16="http://schemas.microsoft.com/office/drawing/2014/main" id="{8D81F7AC-850C-42F9-8BDA-4E47615BC769}"/>
              </a:ext>
            </a:extLst>
          </p:cNvPr>
          <p:cNvGraphicFramePr>
            <a:graphicFrameLocks noChangeAspect="1"/>
          </p:cNvGraphicFramePr>
          <p:nvPr userDrawn="1">
            <p:custDataLst>
              <p:tags r:id="rId10"/>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4" imgW="592" imgH="591" progId="TCLayout.ActiveDocument.1">
                  <p:embed/>
                </p:oleObj>
              </mc:Choice>
              <mc:Fallback>
                <p:oleObj name="think-cell Slide" r:id="rId14" imgW="592" imgH="591" progId="TCLayout.ActiveDocument.1">
                  <p:embed/>
                  <p:pic>
                    <p:nvPicPr>
                      <p:cNvPr id="1026" name="Object 2" hidden="1">
                        <a:extLst>
                          <a:ext uri="{FF2B5EF4-FFF2-40B4-BE49-F238E27FC236}">
                            <a16:creationId xmlns:a16="http://schemas.microsoft.com/office/drawing/2014/main" id="{8D81F7AC-850C-42F9-8BDA-4E47615BC76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30AE8922-421E-49D3-B529-EC26E30A221A}"/>
              </a:ext>
            </a:extLst>
          </p:cNvPr>
          <p:cNvSpPr/>
          <p:nvPr userDrawn="1">
            <p:custDataLst>
              <p:tags r:id="rId1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sp>
        <p:nvSpPr>
          <p:cNvPr id="3" name="SlideBottomBar">
            <a:extLst>
              <a:ext uri="{FF2B5EF4-FFF2-40B4-BE49-F238E27FC236}">
                <a16:creationId xmlns:a16="http://schemas.microsoft.com/office/drawing/2014/main" id="{848CCDB3-F187-4BA7-AFB0-E348B8030592}"/>
              </a:ext>
            </a:extLst>
          </p:cNvPr>
          <p:cNvSpPr>
            <a:spLocks noChangeArrowheads="1"/>
          </p:cNvSpPr>
          <p:nvPr/>
        </p:nvSpPr>
        <p:spPr bwMode="auto">
          <a:xfrm>
            <a:off x="0" y="6435725"/>
            <a:ext cx="11949113" cy="287338"/>
          </a:xfrm>
          <a:prstGeom prst="rect">
            <a:avLst/>
          </a:prstGeom>
          <a:solidFill>
            <a:schemeClr val="accent1"/>
          </a:solidFill>
          <a:ln>
            <a:noFill/>
          </a:ln>
        </p:spPr>
        <p:txBody>
          <a:bodyPr wrap="none" anchor="ct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endParaRPr lang="en-US" altLang="en-US" sz="1600"/>
          </a:p>
        </p:txBody>
      </p:sp>
      <p:sp>
        <p:nvSpPr>
          <p:cNvPr id="1028" name="SlideLogoText">
            <a:extLst>
              <a:ext uri="{FF2B5EF4-FFF2-40B4-BE49-F238E27FC236}">
                <a16:creationId xmlns:a16="http://schemas.microsoft.com/office/drawing/2014/main" id="{9602FD8E-78C6-4421-A178-332FE3B02056}"/>
              </a:ext>
            </a:extLst>
          </p:cNvPr>
          <p:cNvSpPr>
            <a:spLocks noChangeArrowheads="1"/>
          </p:cNvSpPr>
          <p:nvPr>
            <p:custDataLst>
              <p:tags r:id="rId12"/>
            </p:custDataLst>
          </p:nvPr>
        </p:nvSpPr>
        <p:spPr bwMode="auto">
          <a:xfrm>
            <a:off x="9005168" y="6502450"/>
            <a:ext cx="23724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a:solidFill>
                  <a:schemeClr val="bg1"/>
                </a:solidFill>
              </a:rPr>
              <a:t>IRENA Innovation and Technology Center</a:t>
            </a:r>
          </a:p>
        </p:txBody>
      </p:sp>
      <p:sp>
        <p:nvSpPr>
          <p:cNvPr id="1029" name="McK 1. On-page tracker" hidden="1">
            <a:extLst>
              <a:ext uri="{FF2B5EF4-FFF2-40B4-BE49-F238E27FC236}">
                <a16:creationId xmlns:a16="http://schemas.microsoft.com/office/drawing/2014/main" id="{B7833F6B-0EDB-498A-8C2B-87B3288C8136}"/>
              </a:ext>
            </a:extLst>
          </p:cNvPr>
          <p:cNvSpPr>
            <a:spLocks noChangeArrowheads="1"/>
          </p:cNvSpPr>
          <p:nvPr/>
        </p:nvSpPr>
        <p:spPr bwMode="auto">
          <a:xfrm>
            <a:off x="158750" y="26988"/>
            <a:ext cx="858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TRACKER</a:t>
            </a:r>
          </a:p>
        </p:txBody>
      </p:sp>
      <p:sp>
        <p:nvSpPr>
          <p:cNvPr id="1030" name="McK 3. Unit of measure" hidden="1">
            <a:extLst>
              <a:ext uri="{FF2B5EF4-FFF2-40B4-BE49-F238E27FC236}">
                <a16:creationId xmlns:a16="http://schemas.microsoft.com/office/drawing/2014/main" id="{71C8BDAA-56E8-4345-9281-B16E025C8070}"/>
              </a:ext>
            </a:extLst>
          </p:cNvPr>
          <p:cNvSpPr txBox="1">
            <a:spLocks noChangeArrowheads="1"/>
          </p:cNvSpPr>
          <p:nvPr/>
        </p:nvSpPr>
        <p:spPr bwMode="auto">
          <a:xfrm>
            <a:off x="158750" y="531813"/>
            <a:ext cx="48752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400">
                <a:solidFill>
                  <a:srgbClr val="808080"/>
                </a:solidFill>
              </a:rPr>
              <a:t>Unit of measure</a:t>
            </a:r>
          </a:p>
        </p:txBody>
      </p:sp>
      <p:grpSp>
        <p:nvGrpSpPr>
          <p:cNvPr id="1032" name="McK Slide Elements">
            <a:extLst>
              <a:ext uri="{FF2B5EF4-FFF2-40B4-BE49-F238E27FC236}">
                <a16:creationId xmlns:a16="http://schemas.microsoft.com/office/drawing/2014/main" id="{4DCD72E9-B8A0-4FA2-9685-6ECCA20636B5}"/>
              </a:ext>
            </a:extLst>
          </p:cNvPr>
          <p:cNvGrpSpPr>
            <a:grpSpLocks/>
          </p:cNvGrpSpPr>
          <p:nvPr userDrawn="1"/>
        </p:nvGrpSpPr>
        <p:grpSpPr bwMode="auto">
          <a:xfrm>
            <a:off x="158750" y="6080125"/>
            <a:ext cx="11398250" cy="508000"/>
            <a:chOff x="75" y="3830"/>
            <a:chExt cx="5385" cy="320"/>
          </a:xfrm>
        </p:grpSpPr>
        <p:sp>
          <p:nvSpPr>
            <p:cNvPr id="4" name="McK 4. Footnote" hidden="1">
              <a:extLst>
                <a:ext uri="{FF2B5EF4-FFF2-40B4-BE49-F238E27FC236}">
                  <a16:creationId xmlns:a16="http://schemas.microsoft.com/office/drawing/2014/main" id="{9CFB3F53-C2DB-4FF0-B513-C54F8C65887B}"/>
                </a:ext>
              </a:extLst>
            </p:cNvPr>
            <p:cNvSpPr txBox="1">
              <a:spLocks noChangeArrowheads="1"/>
            </p:cNvSpPr>
            <p:nvPr userDrawn="1"/>
          </p:nvSpPr>
          <p:spPr bwMode="auto">
            <a:xfrm>
              <a:off x="75" y="3830"/>
              <a:ext cx="53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104775" indent="-104775"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a:t>1 Footnote</a:t>
              </a:r>
            </a:p>
          </p:txBody>
        </p:sp>
        <p:sp>
          <p:nvSpPr>
            <p:cNvPr id="1039" name="McK 5. Source" hidden="1">
              <a:extLst>
                <a:ext uri="{FF2B5EF4-FFF2-40B4-BE49-F238E27FC236}">
                  <a16:creationId xmlns:a16="http://schemas.microsoft.com/office/drawing/2014/main" id="{4FD2AE27-8ED2-4356-8B3E-0D6A9294D5E7}"/>
                </a:ext>
              </a:extLst>
            </p:cNvPr>
            <p:cNvSpPr>
              <a:spLocks noChangeArrowheads="1"/>
            </p:cNvSpPr>
            <p:nvPr userDrawn="1"/>
          </p:nvSpPr>
          <p:spPr bwMode="auto">
            <a:xfrm>
              <a:off x="75" y="4054"/>
              <a:ext cx="43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000">
                  <a:solidFill>
                    <a:schemeClr val="tx1"/>
                  </a:solidFill>
                  <a:latin typeface="Arial" panose="020B0604020202020204" pitchFamily="34" charset="0"/>
                </a:defRPr>
              </a:lvl1pPr>
              <a:lvl2pPr marL="742950" indent="-285750" defTabSz="895350">
                <a:tabLst>
                  <a:tab pos="612775" algn="l"/>
                </a:tabLst>
                <a:defRPr sz="1000">
                  <a:solidFill>
                    <a:schemeClr val="tx1"/>
                  </a:solidFill>
                  <a:latin typeface="Arial" panose="020B0604020202020204" pitchFamily="34" charset="0"/>
                </a:defRPr>
              </a:lvl2pPr>
              <a:lvl3pPr marL="1143000" indent="-228600" defTabSz="895350">
                <a:tabLst>
                  <a:tab pos="612775" algn="l"/>
                </a:tabLst>
                <a:defRPr sz="1000">
                  <a:solidFill>
                    <a:schemeClr val="tx1"/>
                  </a:solidFill>
                  <a:latin typeface="Arial" panose="020B0604020202020204" pitchFamily="34" charset="0"/>
                </a:defRPr>
              </a:lvl3pPr>
              <a:lvl4pPr marL="1600200" indent="-228600" defTabSz="895350">
                <a:tabLst>
                  <a:tab pos="612775" algn="l"/>
                </a:tabLst>
                <a:defRPr sz="1000">
                  <a:solidFill>
                    <a:schemeClr val="tx1"/>
                  </a:solidFill>
                  <a:latin typeface="Arial" panose="020B0604020202020204" pitchFamily="34" charset="0"/>
                </a:defRPr>
              </a:lvl4pPr>
              <a:lvl5pPr marL="2057400" indent="-228600" defTabSz="895350">
                <a:tabLst>
                  <a:tab pos="612775" algn="l"/>
                </a:tabLst>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9pPr>
            </a:lstStyle>
            <a:p>
              <a:pPr eaLnBrk="1" hangingPunct="1">
                <a:defRPr/>
              </a:pPr>
              <a:r>
                <a:rPr lang="en-US" altLang="en-US">
                  <a:solidFill>
                    <a:srgbClr val="000000"/>
                  </a:solidFill>
                </a:rPr>
                <a:t>SOURCE: Source</a:t>
              </a:r>
            </a:p>
          </p:txBody>
        </p:sp>
      </p:grpSp>
      <p:grpSp>
        <p:nvGrpSpPr>
          <p:cNvPr id="1033" name="ACET" hidden="1">
            <a:extLst>
              <a:ext uri="{FF2B5EF4-FFF2-40B4-BE49-F238E27FC236}">
                <a16:creationId xmlns:a16="http://schemas.microsoft.com/office/drawing/2014/main" id="{57AAAEB3-255E-4496-9629-69AB177E1F97}"/>
              </a:ext>
            </a:extLst>
          </p:cNvPr>
          <p:cNvGrpSpPr>
            <a:grpSpLocks/>
          </p:cNvGrpSpPr>
          <p:nvPr/>
        </p:nvGrpSpPr>
        <p:grpSpPr bwMode="auto">
          <a:xfrm>
            <a:off x="1936750" y="1127125"/>
            <a:ext cx="5686425" cy="508000"/>
            <a:chOff x="915" y="710"/>
            <a:chExt cx="2686" cy="320"/>
          </a:xfrm>
        </p:grpSpPr>
        <p:cxnSp>
          <p:nvCxnSpPr>
            <p:cNvPr id="1038" name="AutoShape 249" hidden="1">
              <a:extLst>
                <a:ext uri="{FF2B5EF4-FFF2-40B4-BE49-F238E27FC236}">
                  <a16:creationId xmlns:a16="http://schemas.microsoft.com/office/drawing/2014/main" id="{3E42EB07-7CC9-45CD-B7F5-9EAAC9450F7B}"/>
                </a:ext>
              </a:extLst>
            </p:cNvPr>
            <p:cNvCxnSpPr>
              <a:cxnSpLocks noChangeShapeType="1"/>
              <a:stCxn id="1037" idx="4"/>
              <a:endCxn id="1037" idx="6"/>
            </p:cNvCxnSpPr>
            <p:nvPr/>
          </p:nvCxnSpPr>
          <p:spPr bwMode="auto">
            <a:xfrm>
              <a:off x="915" y="1030"/>
              <a:ext cx="268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37" name="AutoShape 250" hidden="1">
              <a:extLst>
                <a:ext uri="{FF2B5EF4-FFF2-40B4-BE49-F238E27FC236}">
                  <a16:creationId xmlns:a16="http://schemas.microsoft.com/office/drawing/2014/main" id="{017A6DF0-4BCD-4BED-BFE2-D2481063F0E3}"/>
                </a:ext>
              </a:extLst>
            </p:cNvPr>
            <p:cNvSpPr>
              <a:spLocks noChangeArrowheads="1"/>
            </p:cNvSpPr>
            <p:nvPr/>
          </p:nvSpPr>
          <p:spPr bwMode="auto">
            <a:xfrm>
              <a:off x="915" y="710"/>
              <a:ext cx="2686" cy="320"/>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18288" anchor="b">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sz="1600" b="1"/>
                <a:t>Title</a:t>
              </a:r>
            </a:p>
            <a:p>
              <a:pPr eaLnBrk="1" hangingPunct="1">
                <a:defRPr/>
              </a:pPr>
              <a:r>
                <a:rPr lang="en-US" altLang="en-US" sz="1600">
                  <a:solidFill>
                    <a:srgbClr val="808080"/>
                  </a:solidFill>
                </a:rPr>
                <a:t>Unit of measure</a:t>
              </a:r>
            </a:p>
          </p:txBody>
        </p:sp>
      </p:grpSp>
      <p:sp>
        <p:nvSpPr>
          <p:cNvPr id="1304" name="Rectangle 280">
            <a:extLst>
              <a:ext uri="{FF2B5EF4-FFF2-40B4-BE49-F238E27FC236}">
                <a16:creationId xmlns:a16="http://schemas.microsoft.com/office/drawing/2014/main" id="{8D9A1851-166E-4B33-9645-BEB23761D921}"/>
              </a:ext>
            </a:extLst>
          </p:cNvPr>
          <p:cNvSpPr>
            <a:spLocks noGrp="1" noChangeArrowheads="1"/>
          </p:cNvSpPr>
          <p:nvPr>
            <p:ph type="sldNum" sz="quarter" idx="4"/>
          </p:nvPr>
        </p:nvSpPr>
        <p:spPr bwMode="auto">
          <a:xfrm>
            <a:off x="11530013" y="6503988"/>
            <a:ext cx="260350" cy="152400"/>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ctr" eaLnBrk="1" hangingPunct="1">
              <a:defRPr smtClean="0">
                <a:solidFill>
                  <a:schemeClr val="bg1"/>
                </a:solidFill>
              </a:defRPr>
            </a:lvl1pPr>
          </a:lstStyle>
          <a:p>
            <a:pPr>
              <a:defRPr/>
            </a:pPr>
            <a:fld id="{AB254590-70D9-4AB2-B796-96BD32AD8529}" type="slidenum">
              <a:rPr lang="en-US" altLang="en-US"/>
              <a:pPr>
                <a:defRPr/>
              </a:pPr>
              <a:t>‹#›</a:t>
            </a:fld>
            <a:r>
              <a:rPr lang="en-US" altLang="en-US"/>
              <a:t> </a:t>
            </a:r>
          </a:p>
        </p:txBody>
      </p:sp>
      <p:sp>
        <p:nvSpPr>
          <p:cNvPr id="1035" name="SlideLogoSeparator">
            <a:extLst>
              <a:ext uri="{FF2B5EF4-FFF2-40B4-BE49-F238E27FC236}">
                <a16:creationId xmlns:a16="http://schemas.microsoft.com/office/drawing/2014/main" id="{9BEDF166-87D1-4978-946E-238A0C7F05AF}"/>
              </a:ext>
            </a:extLst>
          </p:cNvPr>
          <p:cNvSpPr>
            <a:spLocks noChangeArrowheads="1"/>
          </p:cNvSpPr>
          <p:nvPr>
            <p:custDataLst>
              <p:tags r:id="rId13"/>
            </p:custDataLst>
          </p:nvPr>
        </p:nvSpPr>
        <p:spPr bwMode="auto">
          <a:xfrm>
            <a:off x="11425238" y="6470650"/>
            <a:ext cx="396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algn="r" eaLnBrk="1" hangingPunct="1">
              <a:defRPr/>
            </a:pPr>
            <a:r>
              <a:rPr lang="en-US" altLang="en-US" sz="1200">
                <a:solidFill>
                  <a:schemeClr val="bg1"/>
                </a:solidFill>
              </a:rPr>
              <a:t>|</a:t>
            </a:r>
          </a:p>
        </p:txBody>
      </p:sp>
      <p:pic>
        <p:nvPicPr>
          <p:cNvPr id="1036" name="Picture 19">
            <a:extLst>
              <a:ext uri="{FF2B5EF4-FFF2-40B4-BE49-F238E27FC236}">
                <a16:creationId xmlns:a16="http://schemas.microsoft.com/office/drawing/2014/main" id="{2281A8E0-3817-4AD6-B40F-68FEE8776C7F}"/>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896350" y="158750"/>
            <a:ext cx="28940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9268F19F-5A47-4687-A9B8-0A3A83E16C57}"/>
              </a:ext>
            </a:extLst>
          </p:cNvPr>
          <p:cNvCxnSpPr/>
          <p:nvPr userDrawn="1"/>
        </p:nvCxnSpPr>
        <p:spPr>
          <a:xfrm>
            <a:off x="158750" y="992188"/>
            <a:ext cx="1163161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95958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Lst>
  <p:hf hdr="0" ftr="0" dt="0"/>
  <p:txStyles>
    <p:titleStyle>
      <a:lvl1pPr algn="l" defTabSz="895350" rtl="0" eaLnBrk="0" fontAlgn="base" hangingPunct="0">
        <a:spcBef>
          <a:spcPct val="0"/>
        </a:spcBef>
        <a:spcAft>
          <a:spcPct val="0"/>
        </a:spcAft>
        <a:defRPr sz="1900" b="1">
          <a:solidFill>
            <a:schemeClr val="tx2"/>
          </a:solidFill>
          <a:latin typeface="+mj-lt"/>
          <a:ea typeface="+mj-ea"/>
          <a:cs typeface="+mj-cs"/>
        </a:defRPr>
      </a:lvl1pPr>
      <a:lvl2pPr algn="l" defTabSz="895350" rtl="0" eaLnBrk="0" fontAlgn="base" hangingPunct="0">
        <a:spcBef>
          <a:spcPct val="0"/>
        </a:spcBef>
        <a:spcAft>
          <a:spcPct val="0"/>
        </a:spcAft>
        <a:defRPr sz="1900" b="1">
          <a:solidFill>
            <a:schemeClr val="tx2"/>
          </a:solidFill>
          <a:latin typeface="Arial" charset="0"/>
        </a:defRPr>
      </a:lvl2pPr>
      <a:lvl3pPr algn="l" defTabSz="895350" rtl="0" eaLnBrk="0" fontAlgn="base" hangingPunct="0">
        <a:spcBef>
          <a:spcPct val="0"/>
        </a:spcBef>
        <a:spcAft>
          <a:spcPct val="0"/>
        </a:spcAft>
        <a:defRPr sz="1900" b="1">
          <a:solidFill>
            <a:schemeClr val="tx2"/>
          </a:solidFill>
          <a:latin typeface="Arial" charset="0"/>
        </a:defRPr>
      </a:lvl3pPr>
      <a:lvl4pPr algn="l" defTabSz="895350" rtl="0" eaLnBrk="0" fontAlgn="base" hangingPunct="0">
        <a:spcBef>
          <a:spcPct val="0"/>
        </a:spcBef>
        <a:spcAft>
          <a:spcPct val="0"/>
        </a:spcAft>
        <a:defRPr sz="1900" b="1">
          <a:solidFill>
            <a:schemeClr val="tx2"/>
          </a:solidFill>
          <a:latin typeface="Arial" charset="0"/>
        </a:defRPr>
      </a:lvl4pPr>
      <a:lvl5pPr algn="l" defTabSz="895350" rtl="0" eaLnBrk="0" fontAlgn="base" hangingPunct="0">
        <a:spcBef>
          <a:spcPct val="0"/>
        </a:spcBef>
        <a:spcAft>
          <a:spcPct val="0"/>
        </a:spcAft>
        <a:defRPr sz="1900" b="1">
          <a:solidFill>
            <a:schemeClr val="tx2"/>
          </a:solidFill>
          <a:latin typeface="Arial" charset="0"/>
        </a:defRPr>
      </a:lvl5pPr>
      <a:lvl6pPr marL="457200" algn="l" defTabSz="895350" rtl="0" fontAlgn="base">
        <a:spcBef>
          <a:spcPct val="0"/>
        </a:spcBef>
        <a:spcAft>
          <a:spcPct val="0"/>
        </a:spcAft>
        <a:defRPr sz="1900" b="1">
          <a:solidFill>
            <a:schemeClr val="tx2"/>
          </a:solidFill>
          <a:latin typeface="Arial" charset="0"/>
        </a:defRPr>
      </a:lvl6pPr>
      <a:lvl7pPr marL="914400" algn="l" defTabSz="895350" rtl="0" fontAlgn="base">
        <a:spcBef>
          <a:spcPct val="0"/>
        </a:spcBef>
        <a:spcAft>
          <a:spcPct val="0"/>
        </a:spcAft>
        <a:defRPr sz="1900" b="1">
          <a:solidFill>
            <a:schemeClr val="tx2"/>
          </a:solidFill>
          <a:latin typeface="Arial" charset="0"/>
        </a:defRPr>
      </a:lvl7pPr>
      <a:lvl8pPr marL="1371600" algn="l" defTabSz="895350" rtl="0" fontAlgn="base">
        <a:spcBef>
          <a:spcPct val="0"/>
        </a:spcBef>
        <a:spcAft>
          <a:spcPct val="0"/>
        </a:spcAft>
        <a:defRPr sz="1900" b="1">
          <a:solidFill>
            <a:schemeClr val="tx2"/>
          </a:solidFill>
          <a:latin typeface="Arial" charset="0"/>
        </a:defRPr>
      </a:lvl8pPr>
      <a:lvl9pPr marL="1828800" algn="l" defTabSz="895350" rtl="0" fontAlgn="base">
        <a:spcBef>
          <a:spcPct val="0"/>
        </a:spcBef>
        <a:spcAft>
          <a:spcPct val="0"/>
        </a:spcAft>
        <a:defRPr sz="1900" b="1">
          <a:solidFill>
            <a:schemeClr val="tx2"/>
          </a:solidFill>
          <a:latin typeface="Arial" charset="0"/>
        </a:defRPr>
      </a:lvl9pPr>
    </p:titleStyle>
    <p:bodyStyle>
      <a:lvl1pPr algn="l" defTabSz="895350" rtl="0" eaLnBrk="0" fontAlgn="base" hangingPunct="0">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panose="020B0604020202020204" pitchFamily="34"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panose="020B0604020202020204" pitchFamily="34"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panose="020B0604020202020204" pitchFamily="34"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oup of circular structures with lights&#10;&#10;Description automatically generated">
            <a:extLst>
              <a:ext uri="{FF2B5EF4-FFF2-40B4-BE49-F238E27FC236}">
                <a16:creationId xmlns:a16="http://schemas.microsoft.com/office/drawing/2014/main" id="{EFF9622F-FD7B-B5D4-7E66-02921EC45B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1949113" cy="6721475"/>
          </a:xfrm>
          <a:prstGeom prst="rect">
            <a:avLst/>
          </a:prstGeom>
        </p:spPr>
      </p:pic>
      <p:sp>
        <p:nvSpPr>
          <p:cNvPr id="4" name="Rectangle 3">
            <a:extLst>
              <a:ext uri="{FF2B5EF4-FFF2-40B4-BE49-F238E27FC236}">
                <a16:creationId xmlns:a16="http://schemas.microsoft.com/office/drawing/2014/main" id="{C75465E3-65F0-FB48-C8F8-C9FF7C7C3C5A}"/>
              </a:ext>
            </a:extLst>
          </p:cNvPr>
          <p:cNvSpPr/>
          <p:nvPr/>
        </p:nvSpPr>
        <p:spPr>
          <a:xfrm>
            <a:off x="0" y="0"/>
            <a:ext cx="11949113" cy="6721475"/>
          </a:xfrm>
          <a:prstGeom prst="rect">
            <a:avLst/>
          </a:prstGeom>
          <a:solidFill>
            <a:srgbClr val="0872A6">
              <a:alpha val="7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80"/>
          </a:p>
        </p:txBody>
      </p:sp>
      <p:pic>
        <p:nvPicPr>
          <p:cNvPr id="9" name="Picture 8" descr="Text&#10;&#10;Description automatically generated">
            <a:extLst>
              <a:ext uri="{FF2B5EF4-FFF2-40B4-BE49-F238E27FC236}">
                <a16:creationId xmlns:a16="http://schemas.microsoft.com/office/drawing/2014/main" id="{A7FB420E-A157-974A-B38F-2353F86D8C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3661" y="421175"/>
            <a:ext cx="2467033" cy="624023"/>
          </a:xfrm>
          <a:prstGeom prst="rect">
            <a:avLst/>
          </a:prstGeom>
        </p:spPr>
      </p:pic>
      <p:pic>
        <p:nvPicPr>
          <p:cNvPr id="2" name="Picture 1" descr="A yellow and green circle with blue text&#10;&#10;Description automatically generated">
            <a:extLst>
              <a:ext uri="{FF2B5EF4-FFF2-40B4-BE49-F238E27FC236}">
                <a16:creationId xmlns:a16="http://schemas.microsoft.com/office/drawing/2014/main" id="{12F8AFA7-D11B-F0A8-3B90-82E95B67E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9355" y="4555666"/>
            <a:ext cx="1969293" cy="1969322"/>
          </a:xfrm>
          <a:prstGeom prst="rect">
            <a:avLst/>
          </a:prstGeom>
        </p:spPr>
      </p:pic>
    </p:spTree>
    <p:extLst>
      <p:ext uri="{BB962C8B-B14F-4D97-AF65-F5344CB8AC3E}">
        <p14:creationId xmlns:p14="http://schemas.microsoft.com/office/powerpoint/2010/main" val="1337509737"/>
      </p:ext>
    </p:extLst>
  </p:cSld>
  <p:clrMap bg1="lt1" tx1="dk1" bg2="lt2" tx2="dk2" accent1="accent1" accent2="accent2" accent3="accent3" accent4="accent4" accent5="accent5" accent6="accent6" hlink="hlink" folHlink="folHlink"/>
  <p:sldLayoutIdLst>
    <p:sldLayoutId id="2147483775" r:id="rId1"/>
    <p:sldLayoutId id="2147483785" r:id="rId2"/>
    <p:sldLayoutId id="2147483786" r:id="rId3"/>
  </p:sldLayoutIdLst>
  <p:txStyles>
    <p:titleStyle>
      <a:lvl1pPr algn="l" defTabSz="896203" rtl="0" eaLnBrk="1" latinLnBrk="0" hangingPunct="1">
        <a:lnSpc>
          <a:spcPct val="90000"/>
        </a:lnSpc>
        <a:spcBef>
          <a:spcPct val="0"/>
        </a:spcBef>
        <a:buNone/>
        <a:defRPr sz="4312" kern="1200">
          <a:solidFill>
            <a:schemeClr val="tx1"/>
          </a:solidFill>
          <a:latin typeface="+mj-lt"/>
          <a:ea typeface="+mj-ea"/>
          <a:cs typeface="+mj-cs"/>
        </a:defRPr>
      </a:lvl1pPr>
    </p:titleStyle>
    <p:bodyStyle>
      <a:lvl1pPr marL="224051" indent="-224051" algn="l" defTabSz="896203" rtl="0" eaLnBrk="1" latinLnBrk="0" hangingPunct="1">
        <a:lnSpc>
          <a:spcPct val="90000"/>
        </a:lnSpc>
        <a:spcBef>
          <a:spcPts val="980"/>
        </a:spcBef>
        <a:buFont typeface="Arial" panose="020B0604020202020204" pitchFamily="34" charset="0"/>
        <a:buChar char="•"/>
        <a:defRPr sz="2744" kern="1200">
          <a:solidFill>
            <a:schemeClr val="tx1"/>
          </a:solidFill>
          <a:latin typeface="+mn-lt"/>
          <a:ea typeface="+mn-ea"/>
          <a:cs typeface="+mn-cs"/>
        </a:defRPr>
      </a:lvl1pPr>
      <a:lvl2pPr marL="672153" indent="-224051" algn="l" defTabSz="896203" rtl="0" eaLnBrk="1" latinLnBrk="0" hangingPunct="1">
        <a:lnSpc>
          <a:spcPct val="90000"/>
        </a:lnSpc>
        <a:spcBef>
          <a:spcPts val="490"/>
        </a:spcBef>
        <a:buFont typeface="Arial" panose="020B0604020202020204" pitchFamily="34" charset="0"/>
        <a:buChar char="•"/>
        <a:defRPr sz="2352" kern="1200">
          <a:solidFill>
            <a:schemeClr val="tx1"/>
          </a:solidFill>
          <a:latin typeface="+mn-lt"/>
          <a:ea typeface="+mn-ea"/>
          <a:cs typeface="+mn-cs"/>
        </a:defRPr>
      </a:lvl2pPr>
      <a:lvl3pPr marL="1120254" indent="-224051" algn="l" defTabSz="896203" rtl="0" eaLnBrk="1" latinLnBrk="0" hangingPunct="1">
        <a:lnSpc>
          <a:spcPct val="90000"/>
        </a:lnSpc>
        <a:spcBef>
          <a:spcPts val="490"/>
        </a:spcBef>
        <a:buFont typeface="Arial" panose="020B0604020202020204" pitchFamily="34" charset="0"/>
        <a:buChar char="•"/>
        <a:defRPr sz="1960" kern="1200">
          <a:solidFill>
            <a:schemeClr val="tx1"/>
          </a:solidFill>
          <a:latin typeface="+mn-lt"/>
          <a:ea typeface="+mn-ea"/>
          <a:cs typeface="+mn-cs"/>
        </a:defRPr>
      </a:lvl3pPr>
      <a:lvl4pPr marL="1568356"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4pPr>
      <a:lvl5pPr marL="2016458"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5pPr>
      <a:lvl6pPr marL="2464559"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6pPr>
      <a:lvl7pPr marL="2912661"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7pPr>
      <a:lvl8pPr marL="3360763"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8pPr>
      <a:lvl9pPr marL="3808865"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9pPr>
    </p:bodyStyle>
    <p:otherStyle>
      <a:defPPr>
        <a:defRPr lang="en-AE"/>
      </a:defPPr>
      <a:lvl1pPr marL="0" algn="l" defTabSz="896203" rtl="0" eaLnBrk="1" latinLnBrk="0" hangingPunct="1">
        <a:defRPr sz="1764" kern="1200">
          <a:solidFill>
            <a:schemeClr val="tx1"/>
          </a:solidFill>
          <a:latin typeface="+mn-lt"/>
          <a:ea typeface="+mn-ea"/>
          <a:cs typeface="+mn-cs"/>
        </a:defRPr>
      </a:lvl1pPr>
      <a:lvl2pPr marL="448102" algn="l" defTabSz="896203" rtl="0" eaLnBrk="1" latinLnBrk="0" hangingPunct="1">
        <a:defRPr sz="1764" kern="1200">
          <a:solidFill>
            <a:schemeClr val="tx1"/>
          </a:solidFill>
          <a:latin typeface="+mn-lt"/>
          <a:ea typeface="+mn-ea"/>
          <a:cs typeface="+mn-cs"/>
        </a:defRPr>
      </a:lvl2pPr>
      <a:lvl3pPr marL="896203" algn="l" defTabSz="896203" rtl="0" eaLnBrk="1" latinLnBrk="0" hangingPunct="1">
        <a:defRPr sz="1764" kern="1200">
          <a:solidFill>
            <a:schemeClr val="tx1"/>
          </a:solidFill>
          <a:latin typeface="+mn-lt"/>
          <a:ea typeface="+mn-ea"/>
          <a:cs typeface="+mn-cs"/>
        </a:defRPr>
      </a:lvl3pPr>
      <a:lvl4pPr marL="1344305" algn="l" defTabSz="896203" rtl="0" eaLnBrk="1" latinLnBrk="0" hangingPunct="1">
        <a:defRPr sz="1764" kern="1200">
          <a:solidFill>
            <a:schemeClr val="tx1"/>
          </a:solidFill>
          <a:latin typeface="+mn-lt"/>
          <a:ea typeface="+mn-ea"/>
          <a:cs typeface="+mn-cs"/>
        </a:defRPr>
      </a:lvl4pPr>
      <a:lvl5pPr marL="1792407" algn="l" defTabSz="896203" rtl="0" eaLnBrk="1" latinLnBrk="0" hangingPunct="1">
        <a:defRPr sz="1764" kern="1200">
          <a:solidFill>
            <a:schemeClr val="tx1"/>
          </a:solidFill>
          <a:latin typeface="+mn-lt"/>
          <a:ea typeface="+mn-ea"/>
          <a:cs typeface="+mn-cs"/>
        </a:defRPr>
      </a:lvl5pPr>
      <a:lvl6pPr marL="2240509" algn="l" defTabSz="896203" rtl="0" eaLnBrk="1" latinLnBrk="0" hangingPunct="1">
        <a:defRPr sz="1764" kern="1200">
          <a:solidFill>
            <a:schemeClr val="tx1"/>
          </a:solidFill>
          <a:latin typeface="+mn-lt"/>
          <a:ea typeface="+mn-ea"/>
          <a:cs typeface="+mn-cs"/>
        </a:defRPr>
      </a:lvl6pPr>
      <a:lvl7pPr marL="2688610" algn="l" defTabSz="896203" rtl="0" eaLnBrk="1" latinLnBrk="0" hangingPunct="1">
        <a:defRPr sz="1764" kern="1200">
          <a:solidFill>
            <a:schemeClr val="tx1"/>
          </a:solidFill>
          <a:latin typeface="+mn-lt"/>
          <a:ea typeface="+mn-ea"/>
          <a:cs typeface="+mn-cs"/>
        </a:defRPr>
      </a:lvl7pPr>
      <a:lvl8pPr marL="3136712" algn="l" defTabSz="896203" rtl="0" eaLnBrk="1" latinLnBrk="0" hangingPunct="1">
        <a:defRPr sz="1764" kern="1200">
          <a:solidFill>
            <a:schemeClr val="tx1"/>
          </a:solidFill>
          <a:latin typeface="+mn-lt"/>
          <a:ea typeface="+mn-ea"/>
          <a:cs typeface="+mn-cs"/>
        </a:defRPr>
      </a:lvl8pPr>
      <a:lvl9pPr marL="3584814" algn="l" defTabSz="896203" rtl="0" eaLnBrk="1" latinLnBrk="0" hangingPunct="1">
        <a:defRPr sz="176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E677CBB-2280-2549-A426-124342CCAA79}"/>
              </a:ext>
            </a:extLst>
          </p:cNvPr>
          <p:cNvSpPr>
            <a:spLocks noGrp="1" noChangeArrowheads="1"/>
          </p:cNvSpPr>
          <p:nvPr>
            <p:ph type="sldNum" sz="quarter" idx="4"/>
          </p:nvPr>
        </p:nvSpPr>
        <p:spPr bwMode="auto">
          <a:xfrm>
            <a:off x="10751259" y="6393476"/>
            <a:ext cx="939748" cy="14114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1" hangingPunct="1">
              <a:defRPr sz="1078">
                <a:solidFill>
                  <a:srgbClr val="646464"/>
                </a:solidFill>
                <a:latin typeface="Arial" panose="020B0604020202020204" pitchFamily="34" charset="0"/>
                <a:ea typeface="MS PGothic" panose="020B0600070205080204" pitchFamily="34" charset="-128"/>
              </a:defRPr>
            </a:lvl1pPr>
          </a:lstStyle>
          <a:p>
            <a:pPr>
              <a:defRPr/>
            </a:pPr>
            <a:fld id="{AB254590-70D9-4AB2-B796-96BD32AD8529}" type="slidenum">
              <a:rPr lang="en-US" altLang="en-US" smtClean="0"/>
              <a:pPr>
                <a:defRPr/>
              </a:pPr>
              <a:t>‹#›</a:t>
            </a:fld>
            <a:r>
              <a:rPr lang="en-US" altLang="en-US"/>
              <a:t> </a:t>
            </a:r>
          </a:p>
        </p:txBody>
      </p:sp>
      <p:cxnSp>
        <p:nvCxnSpPr>
          <p:cNvPr id="8" name="Straight Connector 7">
            <a:extLst>
              <a:ext uri="{FF2B5EF4-FFF2-40B4-BE49-F238E27FC236}">
                <a16:creationId xmlns:a16="http://schemas.microsoft.com/office/drawing/2014/main" id="{F0B702F1-588A-1049-8ED7-B0076D3A8BFA}"/>
              </a:ext>
            </a:extLst>
          </p:cNvPr>
          <p:cNvCxnSpPr>
            <a:cxnSpLocks/>
          </p:cNvCxnSpPr>
          <p:nvPr/>
        </p:nvCxnSpPr>
        <p:spPr>
          <a:xfrm>
            <a:off x="368431" y="749481"/>
            <a:ext cx="10186619" cy="0"/>
          </a:xfrm>
          <a:prstGeom prst="line">
            <a:avLst/>
          </a:prstGeom>
          <a:ln w="19050">
            <a:solidFill>
              <a:srgbClr val="0872A6"/>
            </a:solidFill>
          </a:ln>
        </p:spPr>
        <p:style>
          <a:lnRef idx="1">
            <a:schemeClr val="accent1"/>
          </a:lnRef>
          <a:fillRef idx="0">
            <a:schemeClr val="accent1"/>
          </a:fillRef>
          <a:effectRef idx="0">
            <a:schemeClr val="accent1"/>
          </a:effectRef>
          <a:fontRef idx="minor">
            <a:schemeClr val="tx1"/>
          </a:fontRef>
        </p:style>
      </p:cxnSp>
      <p:pic>
        <p:nvPicPr>
          <p:cNvPr id="2" name="Picture 1" descr="A yellow and green circle with blue text&#10;&#10;Description automatically generated">
            <a:extLst>
              <a:ext uri="{FF2B5EF4-FFF2-40B4-BE49-F238E27FC236}">
                <a16:creationId xmlns:a16="http://schemas.microsoft.com/office/drawing/2014/main" id="{76C35C05-B606-1EEA-A59E-C749AF8513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4584" y="169282"/>
            <a:ext cx="1035590" cy="1035605"/>
          </a:xfrm>
          <a:prstGeom prst="rect">
            <a:avLst/>
          </a:prstGeom>
        </p:spPr>
      </p:pic>
      <p:graphicFrame>
        <p:nvGraphicFramePr>
          <p:cNvPr id="3" name="Object 2" hidden="1">
            <a:extLst>
              <a:ext uri="{FF2B5EF4-FFF2-40B4-BE49-F238E27FC236}">
                <a16:creationId xmlns:a16="http://schemas.microsoft.com/office/drawing/2014/main" id="{4F48EF82-68AB-8323-7217-D832930B415F}"/>
              </a:ext>
            </a:extLst>
          </p:cNvPr>
          <p:cNvGraphicFramePr>
            <a:graphicFrameLocks noChangeAspect="1"/>
          </p:cNvGraphicFramePr>
          <p:nvPr userDrawn="1">
            <p:custDataLst>
              <p:tags r:id="rId3"/>
            </p:custDataLst>
            <p:extLst>
              <p:ext uri="{D42A27DB-BD31-4B8C-83A1-F6EECF244321}">
                <p14:modId xmlns:p14="http://schemas.microsoft.com/office/powerpoint/2010/main" val="18386892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3" name="Object 2" hidden="1">
                        <a:extLst>
                          <a:ext uri="{FF2B5EF4-FFF2-40B4-BE49-F238E27FC236}">
                            <a16:creationId xmlns:a16="http://schemas.microsoft.com/office/drawing/2014/main" id="{4F48EF82-68AB-8323-7217-D832930B41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167548CC-3A3B-2700-7028-1A270AA31905}"/>
              </a:ext>
            </a:extLst>
          </p:cNvPr>
          <p:cNvSpPr/>
          <p:nvPr userDrawn="1">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grpSp>
        <p:nvGrpSpPr>
          <p:cNvPr id="5" name="McK Slide Elements">
            <a:extLst>
              <a:ext uri="{FF2B5EF4-FFF2-40B4-BE49-F238E27FC236}">
                <a16:creationId xmlns:a16="http://schemas.microsoft.com/office/drawing/2014/main" id="{C243432B-E1B3-35D4-3888-FBDADE724DA2}"/>
              </a:ext>
            </a:extLst>
          </p:cNvPr>
          <p:cNvGrpSpPr>
            <a:grpSpLocks/>
          </p:cNvGrpSpPr>
          <p:nvPr userDrawn="1"/>
        </p:nvGrpSpPr>
        <p:grpSpPr bwMode="auto">
          <a:xfrm>
            <a:off x="158750" y="6080125"/>
            <a:ext cx="11398250" cy="508000"/>
            <a:chOff x="75" y="3830"/>
            <a:chExt cx="5385" cy="320"/>
          </a:xfrm>
        </p:grpSpPr>
        <p:sp>
          <p:nvSpPr>
            <p:cNvPr id="6" name="McK 4. Footnote" hidden="1">
              <a:extLst>
                <a:ext uri="{FF2B5EF4-FFF2-40B4-BE49-F238E27FC236}">
                  <a16:creationId xmlns:a16="http://schemas.microsoft.com/office/drawing/2014/main" id="{95C2AFF1-7741-B160-AFF4-4B537B0939BC}"/>
                </a:ext>
              </a:extLst>
            </p:cNvPr>
            <p:cNvSpPr txBox="1">
              <a:spLocks noChangeArrowheads="1"/>
            </p:cNvSpPr>
            <p:nvPr userDrawn="1"/>
          </p:nvSpPr>
          <p:spPr bwMode="auto">
            <a:xfrm>
              <a:off x="75" y="3830"/>
              <a:ext cx="53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104775" indent="-104775"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a:t>1 Footnote</a:t>
              </a:r>
            </a:p>
          </p:txBody>
        </p:sp>
        <p:sp>
          <p:nvSpPr>
            <p:cNvPr id="9" name="McK 5. Source" hidden="1">
              <a:extLst>
                <a:ext uri="{FF2B5EF4-FFF2-40B4-BE49-F238E27FC236}">
                  <a16:creationId xmlns:a16="http://schemas.microsoft.com/office/drawing/2014/main" id="{9A5B871C-B6EC-31F8-4AC9-AEB52E153D71}"/>
                </a:ext>
              </a:extLst>
            </p:cNvPr>
            <p:cNvSpPr>
              <a:spLocks noChangeArrowheads="1"/>
            </p:cNvSpPr>
            <p:nvPr userDrawn="1"/>
          </p:nvSpPr>
          <p:spPr bwMode="auto">
            <a:xfrm>
              <a:off x="75" y="4054"/>
              <a:ext cx="43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000">
                  <a:solidFill>
                    <a:schemeClr val="tx1"/>
                  </a:solidFill>
                  <a:latin typeface="Arial" panose="020B0604020202020204" pitchFamily="34" charset="0"/>
                </a:defRPr>
              </a:lvl1pPr>
              <a:lvl2pPr marL="742950" indent="-285750" defTabSz="895350">
                <a:tabLst>
                  <a:tab pos="612775" algn="l"/>
                </a:tabLst>
                <a:defRPr sz="1000">
                  <a:solidFill>
                    <a:schemeClr val="tx1"/>
                  </a:solidFill>
                  <a:latin typeface="Arial" panose="020B0604020202020204" pitchFamily="34" charset="0"/>
                </a:defRPr>
              </a:lvl2pPr>
              <a:lvl3pPr marL="1143000" indent="-228600" defTabSz="895350">
                <a:tabLst>
                  <a:tab pos="612775" algn="l"/>
                </a:tabLst>
                <a:defRPr sz="1000">
                  <a:solidFill>
                    <a:schemeClr val="tx1"/>
                  </a:solidFill>
                  <a:latin typeface="Arial" panose="020B0604020202020204" pitchFamily="34" charset="0"/>
                </a:defRPr>
              </a:lvl3pPr>
              <a:lvl4pPr marL="1600200" indent="-228600" defTabSz="895350">
                <a:tabLst>
                  <a:tab pos="612775" algn="l"/>
                </a:tabLst>
                <a:defRPr sz="1000">
                  <a:solidFill>
                    <a:schemeClr val="tx1"/>
                  </a:solidFill>
                  <a:latin typeface="Arial" panose="020B0604020202020204" pitchFamily="34" charset="0"/>
                </a:defRPr>
              </a:lvl4pPr>
              <a:lvl5pPr marL="2057400" indent="-228600" defTabSz="895350">
                <a:tabLst>
                  <a:tab pos="612775" algn="l"/>
                </a:tabLst>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9pPr>
            </a:lstStyle>
            <a:p>
              <a:pPr eaLnBrk="1" hangingPunct="1">
                <a:defRPr/>
              </a:pPr>
              <a:r>
                <a:rPr lang="en-US" altLang="en-US">
                  <a:solidFill>
                    <a:srgbClr val="000000"/>
                  </a:solidFill>
                </a:rPr>
                <a:t>SOURCE: Source</a:t>
              </a:r>
            </a:p>
          </p:txBody>
        </p:sp>
      </p:grpSp>
      <p:pic>
        <p:nvPicPr>
          <p:cNvPr id="10" name="Picture 19">
            <a:extLst>
              <a:ext uri="{FF2B5EF4-FFF2-40B4-BE49-F238E27FC236}">
                <a16:creationId xmlns:a16="http://schemas.microsoft.com/office/drawing/2014/main" id="{1EA14BEF-C912-886A-8D3F-B60643A31FA7}"/>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96350" y="158750"/>
            <a:ext cx="28940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D421FD9E-638C-6805-1E19-F07CFC3469E2}"/>
              </a:ext>
            </a:extLst>
          </p:cNvPr>
          <p:cNvCxnSpPr/>
          <p:nvPr userDrawn="1"/>
        </p:nvCxnSpPr>
        <p:spPr>
          <a:xfrm>
            <a:off x="158750" y="992188"/>
            <a:ext cx="1163161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286222"/>
      </p:ext>
    </p:extLst>
  </p:cSld>
  <p:clrMap bg1="lt1" tx1="dk1" bg2="lt2" tx2="dk2" accent1="accent1" accent2="accent2" accent3="accent3" accent4="accent4" accent5="accent5" accent6="accent6" hlink="hlink" folHlink="folHlink"/>
  <p:sldLayoutIdLst>
    <p:sldLayoutId id="2147483777" r:id="rId1"/>
  </p:sldLayoutIdLst>
  <p:hf hdr="0" ftr="0" dt="0"/>
  <p:txStyles>
    <p:titleStyle>
      <a:lvl1pPr algn="l" defTabSz="896203" rtl="0" eaLnBrk="1" latinLnBrk="0" hangingPunct="1">
        <a:lnSpc>
          <a:spcPct val="90000"/>
        </a:lnSpc>
        <a:spcBef>
          <a:spcPct val="0"/>
        </a:spcBef>
        <a:buNone/>
        <a:defRPr sz="4312" kern="1200">
          <a:solidFill>
            <a:schemeClr val="tx1"/>
          </a:solidFill>
          <a:latin typeface="+mj-lt"/>
          <a:ea typeface="+mj-ea"/>
          <a:cs typeface="+mj-cs"/>
        </a:defRPr>
      </a:lvl1pPr>
    </p:titleStyle>
    <p:bodyStyle>
      <a:lvl1pPr marL="224051" indent="-224051" algn="l" defTabSz="896203" rtl="0" eaLnBrk="1" latinLnBrk="0" hangingPunct="1">
        <a:lnSpc>
          <a:spcPct val="90000"/>
        </a:lnSpc>
        <a:spcBef>
          <a:spcPts val="980"/>
        </a:spcBef>
        <a:buFont typeface="Arial" panose="020B0604020202020204" pitchFamily="34" charset="0"/>
        <a:buChar char="•"/>
        <a:defRPr sz="2744" kern="1200">
          <a:solidFill>
            <a:schemeClr val="tx1"/>
          </a:solidFill>
          <a:latin typeface="+mn-lt"/>
          <a:ea typeface="+mn-ea"/>
          <a:cs typeface="+mn-cs"/>
        </a:defRPr>
      </a:lvl1pPr>
      <a:lvl2pPr marL="672153" indent="-224051" algn="l" defTabSz="896203" rtl="0" eaLnBrk="1" latinLnBrk="0" hangingPunct="1">
        <a:lnSpc>
          <a:spcPct val="90000"/>
        </a:lnSpc>
        <a:spcBef>
          <a:spcPts val="490"/>
        </a:spcBef>
        <a:buFont typeface="Arial" panose="020B0604020202020204" pitchFamily="34" charset="0"/>
        <a:buChar char="•"/>
        <a:defRPr sz="2352" kern="1200">
          <a:solidFill>
            <a:schemeClr val="tx1"/>
          </a:solidFill>
          <a:latin typeface="+mn-lt"/>
          <a:ea typeface="+mn-ea"/>
          <a:cs typeface="+mn-cs"/>
        </a:defRPr>
      </a:lvl2pPr>
      <a:lvl3pPr marL="1120254" indent="-224051" algn="l" defTabSz="896203" rtl="0" eaLnBrk="1" latinLnBrk="0" hangingPunct="1">
        <a:lnSpc>
          <a:spcPct val="90000"/>
        </a:lnSpc>
        <a:spcBef>
          <a:spcPts val="490"/>
        </a:spcBef>
        <a:buFont typeface="Arial" panose="020B0604020202020204" pitchFamily="34" charset="0"/>
        <a:buChar char="•"/>
        <a:defRPr sz="1960" kern="1200">
          <a:solidFill>
            <a:schemeClr val="tx1"/>
          </a:solidFill>
          <a:latin typeface="+mn-lt"/>
          <a:ea typeface="+mn-ea"/>
          <a:cs typeface="+mn-cs"/>
        </a:defRPr>
      </a:lvl3pPr>
      <a:lvl4pPr marL="1568356"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4pPr>
      <a:lvl5pPr marL="2016458"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5pPr>
      <a:lvl6pPr marL="2464559"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6pPr>
      <a:lvl7pPr marL="2912661"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7pPr>
      <a:lvl8pPr marL="3360763"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8pPr>
      <a:lvl9pPr marL="3808865"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9pPr>
    </p:bodyStyle>
    <p:otherStyle>
      <a:defPPr>
        <a:defRPr lang="en-AE"/>
      </a:defPPr>
      <a:lvl1pPr marL="0" algn="l" defTabSz="896203" rtl="0" eaLnBrk="1" latinLnBrk="0" hangingPunct="1">
        <a:defRPr sz="1764" kern="1200">
          <a:solidFill>
            <a:schemeClr val="tx1"/>
          </a:solidFill>
          <a:latin typeface="+mn-lt"/>
          <a:ea typeface="+mn-ea"/>
          <a:cs typeface="+mn-cs"/>
        </a:defRPr>
      </a:lvl1pPr>
      <a:lvl2pPr marL="448102" algn="l" defTabSz="896203" rtl="0" eaLnBrk="1" latinLnBrk="0" hangingPunct="1">
        <a:defRPr sz="1764" kern="1200">
          <a:solidFill>
            <a:schemeClr val="tx1"/>
          </a:solidFill>
          <a:latin typeface="+mn-lt"/>
          <a:ea typeface="+mn-ea"/>
          <a:cs typeface="+mn-cs"/>
        </a:defRPr>
      </a:lvl2pPr>
      <a:lvl3pPr marL="896203" algn="l" defTabSz="896203" rtl="0" eaLnBrk="1" latinLnBrk="0" hangingPunct="1">
        <a:defRPr sz="1764" kern="1200">
          <a:solidFill>
            <a:schemeClr val="tx1"/>
          </a:solidFill>
          <a:latin typeface="+mn-lt"/>
          <a:ea typeface="+mn-ea"/>
          <a:cs typeface="+mn-cs"/>
        </a:defRPr>
      </a:lvl3pPr>
      <a:lvl4pPr marL="1344305" algn="l" defTabSz="896203" rtl="0" eaLnBrk="1" latinLnBrk="0" hangingPunct="1">
        <a:defRPr sz="1764" kern="1200">
          <a:solidFill>
            <a:schemeClr val="tx1"/>
          </a:solidFill>
          <a:latin typeface="+mn-lt"/>
          <a:ea typeface="+mn-ea"/>
          <a:cs typeface="+mn-cs"/>
        </a:defRPr>
      </a:lvl4pPr>
      <a:lvl5pPr marL="1792407" algn="l" defTabSz="896203" rtl="0" eaLnBrk="1" latinLnBrk="0" hangingPunct="1">
        <a:defRPr sz="1764" kern="1200">
          <a:solidFill>
            <a:schemeClr val="tx1"/>
          </a:solidFill>
          <a:latin typeface="+mn-lt"/>
          <a:ea typeface="+mn-ea"/>
          <a:cs typeface="+mn-cs"/>
        </a:defRPr>
      </a:lvl5pPr>
      <a:lvl6pPr marL="2240509" algn="l" defTabSz="896203" rtl="0" eaLnBrk="1" latinLnBrk="0" hangingPunct="1">
        <a:defRPr sz="1764" kern="1200">
          <a:solidFill>
            <a:schemeClr val="tx1"/>
          </a:solidFill>
          <a:latin typeface="+mn-lt"/>
          <a:ea typeface="+mn-ea"/>
          <a:cs typeface="+mn-cs"/>
        </a:defRPr>
      </a:lvl6pPr>
      <a:lvl7pPr marL="2688610" algn="l" defTabSz="896203" rtl="0" eaLnBrk="1" latinLnBrk="0" hangingPunct="1">
        <a:defRPr sz="1764" kern="1200">
          <a:solidFill>
            <a:schemeClr val="tx1"/>
          </a:solidFill>
          <a:latin typeface="+mn-lt"/>
          <a:ea typeface="+mn-ea"/>
          <a:cs typeface="+mn-cs"/>
        </a:defRPr>
      </a:lvl7pPr>
      <a:lvl8pPr marL="3136712" algn="l" defTabSz="896203" rtl="0" eaLnBrk="1" latinLnBrk="0" hangingPunct="1">
        <a:defRPr sz="1764" kern="1200">
          <a:solidFill>
            <a:schemeClr val="tx1"/>
          </a:solidFill>
          <a:latin typeface="+mn-lt"/>
          <a:ea typeface="+mn-ea"/>
          <a:cs typeface="+mn-cs"/>
        </a:defRPr>
      </a:lvl8pPr>
      <a:lvl9pPr marL="3584814" algn="l" defTabSz="896203" rtl="0" eaLnBrk="1" latinLnBrk="0" hangingPunct="1">
        <a:defRPr sz="176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E677CBB-2280-2549-A426-124342CCAA79}"/>
              </a:ext>
            </a:extLst>
          </p:cNvPr>
          <p:cNvSpPr>
            <a:spLocks noGrp="1" noChangeArrowheads="1"/>
          </p:cNvSpPr>
          <p:nvPr>
            <p:ph type="sldNum" sz="quarter" idx="4"/>
          </p:nvPr>
        </p:nvSpPr>
        <p:spPr bwMode="auto">
          <a:xfrm>
            <a:off x="10751259" y="6393476"/>
            <a:ext cx="939748" cy="14114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1" hangingPunct="1">
              <a:defRPr sz="1078">
                <a:solidFill>
                  <a:srgbClr val="646464"/>
                </a:solidFill>
                <a:latin typeface="Arial" panose="020B0604020202020204" pitchFamily="34" charset="0"/>
                <a:ea typeface="MS PGothic" panose="020B0600070205080204" pitchFamily="34" charset="-128"/>
              </a:defRPr>
            </a:lvl1pPr>
          </a:lstStyle>
          <a:p>
            <a:pPr>
              <a:defRPr/>
            </a:pPr>
            <a:fld id="{AB254590-70D9-4AB2-B796-96BD32AD8529}" type="slidenum">
              <a:rPr lang="en-US" altLang="en-US" smtClean="0"/>
              <a:pPr>
                <a:defRPr/>
              </a:pPr>
              <a:t>‹#›</a:t>
            </a:fld>
            <a:r>
              <a:rPr lang="en-US" altLang="en-US"/>
              <a:t> </a:t>
            </a:r>
          </a:p>
        </p:txBody>
      </p:sp>
      <p:cxnSp>
        <p:nvCxnSpPr>
          <p:cNvPr id="8" name="Straight Connector 7">
            <a:extLst>
              <a:ext uri="{FF2B5EF4-FFF2-40B4-BE49-F238E27FC236}">
                <a16:creationId xmlns:a16="http://schemas.microsoft.com/office/drawing/2014/main" id="{F0B702F1-588A-1049-8ED7-B0076D3A8BFA}"/>
              </a:ext>
            </a:extLst>
          </p:cNvPr>
          <p:cNvCxnSpPr>
            <a:cxnSpLocks/>
          </p:cNvCxnSpPr>
          <p:nvPr/>
        </p:nvCxnSpPr>
        <p:spPr>
          <a:xfrm>
            <a:off x="368431" y="749481"/>
            <a:ext cx="10186619" cy="0"/>
          </a:xfrm>
          <a:prstGeom prst="line">
            <a:avLst/>
          </a:prstGeom>
          <a:ln w="19050">
            <a:solidFill>
              <a:srgbClr val="0872A6"/>
            </a:solidFill>
          </a:ln>
        </p:spPr>
        <p:style>
          <a:lnRef idx="1">
            <a:schemeClr val="accent1"/>
          </a:lnRef>
          <a:fillRef idx="0">
            <a:schemeClr val="accent1"/>
          </a:fillRef>
          <a:effectRef idx="0">
            <a:schemeClr val="accent1"/>
          </a:effectRef>
          <a:fontRef idx="minor">
            <a:schemeClr val="tx1"/>
          </a:fontRef>
        </p:style>
      </p:cxnSp>
      <p:pic>
        <p:nvPicPr>
          <p:cNvPr id="2" name="Picture 1" descr="A yellow and green circle with blue text&#10;&#10;Description automatically generated">
            <a:extLst>
              <a:ext uri="{FF2B5EF4-FFF2-40B4-BE49-F238E27FC236}">
                <a16:creationId xmlns:a16="http://schemas.microsoft.com/office/drawing/2014/main" id="{76C35C05-B606-1EEA-A59E-C749AF8513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4584" y="169282"/>
            <a:ext cx="1035590" cy="1035605"/>
          </a:xfrm>
          <a:prstGeom prst="rect">
            <a:avLst/>
          </a:prstGeom>
        </p:spPr>
      </p:pic>
      <p:graphicFrame>
        <p:nvGraphicFramePr>
          <p:cNvPr id="3" name="Object 2" hidden="1">
            <a:extLst>
              <a:ext uri="{FF2B5EF4-FFF2-40B4-BE49-F238E27FC236}">
                <a16:creationId xmlns:a16="http://schemas.microsoft.com/office/drawing/2014/main" id="{B765C4AC-700A-ADB3-B68E-78A40475A344}"/>
              </a:ext>
            </a:extLst>
          </p:cNvPr>
          <p:cNvGraphicFramePr>
            <a:graphicFrameLocks noChangeAspect="1"/>
          </p:cNvGraphicFramePr>
          <p:nvPr userDrawn="1">
            <p:custDataLst>
              <p:tags r:id="rId3"/>
            </p:custDataLst>
            <p:extLst>
              <p:ext uri="{D42A27DB-BD31-4B8C-83A1-F6EECF244321}">
                <p14:modId xmlns:p14="http://schemas.microsoft.com/office/powerpoint/2010/main" val="18386892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3" name="Object 2" hidden="1">
                        <a:extLst>
                          <a:ext uri="{FF2B5EF4-FFF2-40B4-BE49-F238E27FC236}">
                            <a16:creationId xmlns:a16="http://schemas.microsoft.com/office/drawing/2014/main" id="{B765C4AC-700A-ADB3-B68E-78A40475A3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7EB9BDF9-7DC1-BE10-7180-38F96CDC4318}"/>
              </a:ext>
            </a:extLst>
          </p:cNvPr>
          <p:cNvSpPr/>
          <p:nvPr userDrawn="1">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900" b="1">
              <a:ea typeface="+mj-ea"/>
              <a:cs typeface="+mj-cs"/>
              <a:sym typeface="Arial" panose="020B0604020202020204" pitchFamily="34" charset="0"/>
            </a:endParaRPr>
          </a:p>
        </p:txBody>
      </p:sp>
      <p:grpSp>
        <p:nvGrpSpPr>
          <p:cNvPr id="5" name="McK Slide Elements">
            <a:extLst>
              <a:ext uri="{FF2B5EF4-FFF2-40B4-BE49-F238E27FC236}">
                <a16:creationId xmlns:a16="http://schemas.microsoft.com/office/drawing/2014/main" id="{AFA9E63E-F8D3-F2A3-814C-4F48C9339B92}"/>
              </a:ext>
            </a:extLst>
          </p:cNvPr>
          <p:cNvGrpSpPr>
            <a:grpSpLocks/>
          </p:cNvGrpSpPr>
          <p:nvPr userDrawn="1"/>
        </p:nvGrpSpPr>
        <p:grpSpPr bwMode="auto">
          <a:xfrm>
            <a:off x="158750" y="6080125"/>
            <a:ext cx="11398250" cy="508000"/>
            <a:chOff x="75" y="3830"/>
            <a:chExt cx="5385" cy="320"/>
          </a:xfrm>
        </p:grpSpPr>
        <p:sp>
          <p:nvSpPr>
            <p:cNvPr id="6" name="McK 4. Footnote" hidden="1">
              <a:extLst>
                <a:ext uri="{FF2B5EF4-FFF2-40B4-BE49-F238E27FC236}">
                  <a16:creationId xmlns:a16="http://schemas.microsoft.com/office/drawing/2014/main" id="{EEA9B059-D68E-ED5D-CB94-104FE685E1CF}"/>
                </a:ext>
              </a:extLst>
            </p:cNvPr>
            <p:cNvSpPr txBox="1">
              <a:spLocks noChangeArrowheads="1"/>
            </p:cNvSpPr>
            <p:nvPr userDrawn="1"/>
          </p:nvSpPr>
          <p:spPr bwMode="auto">
            <a:xfrm>
              <a:off x="75" y="3830"/>
              <a:ext cx="53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104775" indent="-104775" defTabSz="895350">
                <a:defRPr sz="1000">
                  <a:solidFill>
                    <a:schemeClr val="tx1"/>
                  </a:solidFill>
                  <a:latin typeface="Arial" panose="020B0604020202020204" pitchFamily="34" charset="0"/>
                </a:defRPr>
              </a:lvl1pPr>
              <a:lvl2pPr marL="742950" indent="-285750" defTabSz="895350">
                <a:defRPr sz="1000">
                  <a:solidFill>
                    <a:schemeClr val="tx1"/>
                  </a:solidFill>
                  <a:latin typeface="Arial" panose="020B0604020202020204" pitchFamily="34" charset="0"/>
                </a:defRPr>
              </a:lvl2pPr>
              <a:lvl3pPr marL="1143000" indent="-228600" defTabSz="895350">
                <a:defRPr sz="1000">
                  <a:solidFill>
                    <a:schemeClr val="tx1"/>
                  </a:solidFill>
                  <a:latin typeface="Arial" panose="020B0604020202020204" pitchFamily="34" charset="0"/>
                </a:defRPr>
              </a:lvl3pPr>
              <a:lvl4pPr marL="1600200" indent="-228600" defTabSz="895350">
                <a:defRPr sz="1000">
                  <a:solidFill>
                    <a:schemeClr val="tx1"/>
                  </a:solidFill>
                  <a:latin typeface="Arial" panose="020B0604020202020204" pitchFamily="34" charset="0"/>
                </a:defRPr>
              </a:lvl4pPr>
              <a:lvl5pPr marL="2057400" indent="-228600" defTabSz="895350">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sz="1000">
                  <a:solidFill>
                    <a:schemeClr val="tx1"/>
                  </a:solidFill>
                  <a:latin typeface="Arial" panose="020B0604020202020204" pitchFamily="34" charset="0"/>
                </a:defRPr>
              </a:lvl9pPr>
            </a:lstStyle>
            <a:p>
              <a:pPr eaLnBrk="1" hangingPunct="1">
                <a:defRPr/>
              </a:pPr>
              <a:r>
                <a:rPr lang="en-US" altLang="en-US"/>
                <a:t>1 Footnote</a:t>
              </a:r>
            </a:p>
          </p:txBody>
        </p:sp>
        <p:sp>
          <p:nvSpPr>
            <p:cNvPr id="9" name="McK 5. Source" hidden="1">
              <a:extLst>
                <a:ext uri="{FF2B5EF4-FFF2-40B4-BE49-F238E27FC236}">
                  <a16:creationId xmlns:a16="http://schemas.microsoft.com/office/drawing/2014/main" id="{DEECDD8D-1E28-9336-2A9B-5904898EA425}"/>
                </a:ext>
              </a:extLst>
            </p:cNvPr>
            <p:cNvSpPr>
              <a:spLocks noChangeArrowheads="1"/>
            </p:cNvSpPr>
            <p:nvPr userDrawn="1"/>
          </p:nvSpPr>
          <p:spPr bwMode="auto">
            <a:xfrm>
              <a:off x="75" y="4054"/>
              <a:ext cx="432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000">
                  <a:solidFill>
                    <a:schemeClr val="tx1"/>
                  </a:solidFill>
                  <a:latin typeface="Arial" panose="020B0604020202020204" pitchFamily="34" charset="0"/>
                </a:defRPr>
              </a:lvl1pPr>
              <a:lvl2pPr marL="742950" indent="-285750" defTabSz="895350">
                <a:tabLst>
                  <a:tab pos="612775" algn="l"/>
                </a:tabLst>
                <a:defRPr sz="1000">
                  <a:solidFill>
                    <a:schemeClr val="tx1"/>
                  </a:solidFill>
                  <a:latin typeface="Arial" panose="020B0604020202020204" pitchFamily="34" charset="0"/>
                </a:defRPr>
              </a:lvl2pPr>
              <a:lvl3pPr marL="1143000" indent="-228600" defTabSz="895350">
                <a:tabLst>
                  <a:tab pos="612775" algn="l"/>
                </a:tabLst>
                <a:defRPr sz="1000">
                  <a:solidFill>
                    <a:schemeClr val="tx1"/>
                  </a:solidFill>
                  <a:latin typeface="Arial" panose="020B0604020202020204" pitchFamily="34" charset="0"/>
                </a:defRPr>
              </a:lvl3pPr>
              <a:lvl4pPr marL="1600200" indent="-228600" defTabSz="895350">
                <a:tabLst>
                  <a:tab pos="612775" algn="l"/>
                </a:tabLst>
                <a:defRPr sz="1000">
                  <a:solidFill>
                    <a:schemeClr val="tx1"/>
                  </a:solidFill>
                  <a:latin typeface="Arial" panose="020B0604020202020204" pitchFamily="34" charset="0"/>
                </a:defRPr>
              </a:lvl4pPr>
              <a:lvl5pPr marL="2057400" indent="-228600" defTabSz="895350">
                <a:tabLst>
                  <a:tab pos="612775" algn="l"/>
                </a:tabLst>
                <a:defRPr sz="10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000">
                  <a:solidFill>
                    <a:schemeClr val="tx1"/>
                  </a:solidFill>
                  <a:latin typeface="Arial" panose="020B0604020202020204" pitchFamily="34" charset="0"/>
                </a:defRPr>
              </a:lvl9pPr>
            </a:lstStyle>
            <a:p>
              <a:pPr eaLnBrk="1" hangingPunct="1">
                <a:defRPr/>
              </a:pPr>
              <a:r>
                <a:rPr lang="en-US" altLang="en-US">
                  <a:solidFill>
                    <a:srgbClr val="000000"/>
                  </a:solidFill>
                </a:rPr>
                <a:t>SOURCE: Source</a:t>
              </a:r>
            </a:p>
          </p:txBody>
        </p:sp>
      </p:grpSp>
      <p:pic>
        <p:nvPicPr>
          <p:cNvPr id="10" name="Picture 19">
            <a:extLst>
              <a:ext uri="{FF2B5EF4-FFF2-40B4-BE49-F238E27FC236}">
                <a16:creationId xmlns:a16="http://schemas.microsoft.com/office/drawing/2014/main" id="{E004672C-94BB-C18D-C98E-266F05C760C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96350" y="158750"/>
            <a:ext cx="28940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2B387E68-F540-4893-5BBD-53AA27DC5761}"/>
              </a:ext>
            </a:extLst>
          </p:cNvPr>
          <p:cNvCxnSpPr/>
          <p:nvPr userDrawn="1"/>
        </p:nvCxnSpPr>
        <p:spPr>
          <a:xfrm>
            <a:off x="158750" y="992188"/>
            <a:ext cx="1163161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109249"/>
      </p:ext>
    </p:extLst>
  </p:cSld>
  <p:clrMap bg1="lt1" tx1="dk1" bg2="lt2" tx2="dk2" accent1="accent1" accent2="accent2" accent3="accent3" accent4="accent4" accent5="accent5" accent6="accent6" hlink="hlink" folHlink="folHlink"/>
  <p:sldLayoutIdLst>
    <p:sldLayoutId id="2147483779" r:id="rId1"/>
  </p:sldLayoutIdLst>
  <p:hf hdr="0" ftr="0" dt="0"/>
  <p:txStyles>
    <p:titleStyle>
      <a:lvl1pPr algn="l" defTabSz="896203" rtl="0" eaLnBrk="1" latinLnBrk="0" hangingPunct="1">
        <a:lnSpc>
          <a:spcPct val="90000"/>
        </a:lnSpc>
        <a:spcBef>
          <a:spcPct val="0"/>
        </a:spcBef>
        <a:buNone/>
        <a:defRPr sz="4312" kern="1200">
          <a:solidFill>
            <a:schemeClr val="tx1"/>
          </a:solidFill>
          <a:latin typeface="+mj-lt"/>
          <a:ea typeface="+mj-ea"/>
          <a:cs typeface="+mj-cs"/>
        </a:defRPr>
      </a:lvl1pPr>
    </p:titleStyle>
    <p:bodyStyle>
      <a:lvl1pPr marL="224051" indent="-224051" algn="l" defTabSz="896203" rtl="0" eaLnBrk="1" latinLnBrk="0" hangingPunct="1">
        <a:lnSpc>
          <a:spcPct val="90000"/>
        </a:lnSpc>
        <a:spcBef>
          <a:spcPts val="980"/>
        </a:spcBef>
        <a:buFont typeface="Arial" panose="020B0604020202020204" pitchFamily="34" charset="0"/>
        <a:buChar char="•"/>
        <a:defRPr sz="2744" kern="1200">
          <a:solidFill>
            <a:schemeClr val="tx1"/>
          </a:solidFill>
          <a:latin typeface="+mn-lt"/>
          <a:ea typeface="+mn-ea"/>
          <a:cs typeface="+mn-cs"/>
        </a:defRPr>
      </a:lvl1pPr>
      <a:lvl2pPr marL="672153" indent="-224051" algn="l" defTabSz="896203" rtl="0" eaLnBrk="1" latinLnBrk="0" hangingPunct="1">
        <a:lnSpc>
          <a:spcPct val="90000"/>
        </a:lnSpc>
        <a:spcBef>
          <a:spcPts val="490"/>
        </a:spcBef>
        <a:buFont typeface="Arial" panose="020B0604020202020204" pitchFamily="34" charset="0"/>
        <a:buChar char="•"/>
        <a:defRPr sz="2352" kern="1200">
          <a:solidFill>
            <a:schemeClr val="tx1"/>
          </a:solidFill>
          <a:latin typeface="+mn-lt"/>
          <a:ea typeface="+mn-ea"/>
          <a:cs typeface="+mn-cs"/>
        </a:defRPr>
      </a:lvl2pPr>
      <a:lvl3pPr marL="1120254" indent="-224051" algn="l" defTabSz="896203" rtl="0" eaLnBrk="1" latinLnBrk="0" hangingPunct="1">
        <a:lnSpc>
          <a:spcPct val="90000"/>
        </a:lnSpc>
        <a:spcBef>
          <a:spcPts val="490"/>
        </a:spcBef>
        <a:buFont typeface="Arial" panose="020B0604020202020204" pitchFamily="34" charset="0"/>
        <a:buChar char="•"/>
        <a:defRPr sz="1960" kern="1200">
          <a:solidFill>
            <a:schemeClr val="tx1"/>
          </a:solidFill>
          <a:latin typeface="+mn-lt"/>
          <a:ea typeface="+mn-ea"/>
          <a:cs typeface="+mn-cs"/>
        </a:defRPr>
      </a:lvl3pPr>
      <a:lvl4pPr marL="1568356"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4pPr>
      <a:lvl5pPr marL="2016458"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5pPr>
      <a:lvl6pPr marL="2464559"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6pPr>
      <a:lvl7pPr marL="2912661"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7pPr>
      <a:lvl8pPr marL="3360763"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8pPr>
      <a:lvl9pPr marL="3808865"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9pPr>
    </p:bodyStyle>
    <p:otherStyle>
      <a:defPPr>
        <a:defRPr lang="en-AE"/>
      </a:defPPr>
      <a:lvl1pPr marL="0" algn="l" defTabSz="896203" rtl="0" eaLnBrk="1" latinLnBrk="0" hangingPunct="1">
        <a:defRPr sz="1764" kern="1200">
          <a:solidFill>
            <a:schemeClr val="tx1"/>
          </a:solidFill>
          <a:latin typeface="+mn-lt"/>
          <a:ea typeface="+mn-ea"/>
          <a:cs typeface="+mn-cs"/>
        </a:defRPr>
      </a:lvl1pPr>
      <a:lvl2pPr marL="448102" algn="l" defTabSz="896203" rtl="0" eaLnBrk="1" latinLnBrk="0" hangingPunct="1">
        <a:defRPr sz="1764" kern="1200">
          <a:solidFill>
            <a:schemeClr val="tx1"/>
          </a:solidFill>
          <a:latin typeface="+mn-lt"/>
          <a:ea typeface="+mn-ea"/>
          <a:cs typeface="+mn-cs"/>
        </a:defRPr>
      </a:lvl2pPr>
      <a:lvl3pPr marL="896203" algn="l" defTabSz="896203" rtl="0" eaLnBrk="1" latinLnBrk="0" hangingPunct="1">
        <a:defRPr sz="1764" kern="1200">
          <a:solidFill>
            <a:schemeClr val="tx1"/>
          </a:solidFill>
          <a:latin typeface="+mn-lt"/>
          <a:ea typeface="+mn-ea"/>
          <a:cs typeface="+mn-cs"/>
        </a:defRPr>
      </a:lvl3pPr>
      <a:lvl4pPr marL="1344305" algn="l" defTabSz="896203" rtl="0" eaLnBrk="1" latinLnBrk="0" hangingPunct="1">
        <a:defRPr sz="1764" kern="1200">
          <a:solidFill>
            <a:schemeClr val="tx1"/>
          </a:solidFill>
          <a:latin typeface="+mn-lt"/>
          <a:ea typeface="+mn-ea"/>
          <a:cs typeface="+mn-cs"/>
        </a:defRPr>
      </a:lvl4pPr>
      <a:lvl5pPr marL="1792407" algn="l" defTabSz="896203" rtl="0" eaLnBrk="1" latinLnBrk="0" hangingPunct="1">
        <a:defRPr sz="1764" kern="1200">
          <a:solidFill>
            <a:schemeClr val="tx1"/>
          </a:solidFill>
          <a:latin typeface="+mn-lt"/>
          <a:ea typeface="+mn-ea"/>
          <a:cs typeface="+mn-cs"/>
        </a:defRPr>
      </a:lvl5pPr>
      <a:lvl6pPr marL="2240509" algn="l" defTabSz="896203" rtl="0" eaLnBrk="1" latinLnBrk="0" hangingPunct="1">
        <a:defRPr sz="1764" kern="1200">
          <a:solidFill>
            <a:schemeClr val="tx1"/>
          </a:solidFill>
          <a:latin typeface="+mn-lt"/>
          <a:ea typeface="+mn-ea"/>
          <a:cs typeface="+mn-cs"/>
        </a:defRPr>
      </a:lvl6pPr>
      <a:lvl7pPr marL="2688610" algn="l" defTabSz="896203" rtl="0" eaLnBrk="1" latinLnBrk="0" hangingPunct="1">
        <a:defRPr sz="1764" kern="1200">
          <a:solidFill>
            <a:schemeClr val="tx1"/>
          </a:solidFill>
          <a:latin typeface="+mn-lt"/>
          <a:ea typeface="+mn-ea"/>
          <a:cs typeface="+mn-cs"/>
        </a:defRPr>
      </a:lvl7pPr>
      <a:lvl8pPr marL="3136712" algn="l" defTabSz="896203" rtl="0" eaLnBrk="1" latinLnBrk="0" hangingPunct="1">
        <a:defRPr sz="1764" kern="1200">
          <a:solidFill>
            <a:schemeClr val="tx1"/>
          </a:solidFill>
          <a:latin typeface="+mn-lt"/>
          <a:ea typeface="+mn-ea"/>
          <a:cs typeface="+mn-cs"/>
        </a:defRPr>
      </a:lvl8pPr>
      <a:lvl9pPr marL="3584814" algn="l" defTabSz="896203" rtl="0" eaLnBrk="1" latinLnBrk="0" hangingPunct="1">
        <a:defRPr sz="1764"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E677CBB-2280-2549-A426-124342CCAA79}"/>
              </a:ext>
            </a:extLst>
          </p:cNvPr>
          <p:cNvSpPr>
            <a:spLocks noGrp="1" noChangeArrowheads="1"/>
          </p:cNvSpPr>
          <p:nvPr>
            <p:ph type="sldNum" sz="quarter" idx="4"/>
          </p:nvPr>
        </p:nvSpPr>
        <p:spPr bwMode="auto">
          <a:xfrm>
            <a:off x="10751259" y="6393476"/>
            <a:ext cx="939748" cy="14114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1" hangingPunct="1">
              <a:defRPr sz="1078">
                <a:solidFill>
                  <a:srgbClr val="646464"/>
                </a:solidFill>
                <a:latin typeface="Arial" panose="020B0604020202020204" pitchFamily="34" charset="0"/>
                <a:ea typeface="MS PGothic" panose="020B0600070205080204" pitchFamily="34" charset="-128"/>
              </a:defRPr>
            </a:lvl1pPr>
          </a:lstStyle>
          <a:p>
            <a:pPr>
              <a:defRPr/>
            </a:pPr>
            <a:fld id="{4AF90B90-52C9-436E-B48D-F494EA687A1D}" type="slidenum">
              <a:rPr lang="de-DE" altLang="en-US"/>
              <a:pPr>
                <a:defRPr/>
              </a:pPr>
              <a:t>‹#›</a:t>
            </a:fld>
            <a:endParaRPr lang="de-DE" altLang="en-US"/>
          </a:p>
        </p:txBody>
      </p:sp>
      <p:cxnSp>
        <p:nvCxnSpPr>
          <p:cNvPr id="8" name="Straight Connector 7">
            <a:extLst>
              <a:ext uri="{FF2B5EF4-FFF2-40B4-BE49-F238E27FC236}">
                <a16:creationId xmlns:a16="http://schemas.microsoft.com/office/drawing/2014/main" id="{F0B702F1-588A-1049-8ED7-B0076D3A8BFA}"/>
              </a:ext>
            </a:extLst>
          </p:cNvPr>
          <p:cNvCxnSpPr>
            <a:cxnSpLocks/>
          </p:cNvCxnSpPr>
          <p:nvPr/>
        </p:nvCxnSpPr>
        <p:spPr>
          <a:xfrm>
            <a:off x="368431" y="749481"/>
            <a:ext cx="10186619" cy="0"/>
          </a:xfrm>
          <a:prstGeom prst="line">
            <a:avLst/>
          </a:prstGeom>
          <a:ln w="19050">
            <a:solidFill>
              <a:srgbClr val="0872A6"/>
            </a:solidFill>
          </a:ln>
        </p:spPr>
        <p:style>
          <a:lnRef idx="1">
            <a:schemeClr val="accent1"/>
          </a:lnRef>
          <a:fillRef idx="0">
            <a:schemeClr val="accent1"/>
          </a:fillRef>
          <a:effectRef idx="0">
            <a:schemeClr val="accent1"/>
          </a:effectRef>
          <a:fontRef idx="minor">
            <a:schemeClr val="tx1"/>
          </a:fontRef>
        </p:style>
      </p:cxnSp>
      <p:pic>
        <p:nvPicPr>
          <p:cNvPr id="2" name="Picture 1" descr="A yellow and green circle with blue text&#10;&#10;Description automatically generated">
            <a:extLst>
              <a:ext uri="{FF2B5EF4-FFF2-40B4-BE49-F238E27FC236}">
                <a16:creationId xmlns:a16="http://schemas.microsoft.com/office/drawing/2014/main" id="{76C35C05-B606-1EEA-A59E-C749AF851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4584" y="169282"/>
            <a:ext cx="1035590" cy="1035605"/>
          </a:xfrm>
          <a:prstGeom prst="rect">
            <a:avLst/>
          </a:prstGeom>
        </p:spPr>
      </p:pic>
    </p:spTree>
    <p:extLst>
      <p:ext uri="{BB962C8B-B14F-4D97-AF65-F5344CB8AC3E}">
        <p14:creationId xmlns:p14="http://schemas.microsoft.com/office/powerpoint/2010/main" val="1350517797"/>
      </p:ext>
    </p:extLst>
  </p:cSld>
  <p:clrMap bg1="lt1" tx1="dk1" bg2="lt2" tx2="dk2" accent1="accent1" accent2="accent2" accent3="accent3" accent4="accent4" accent5="accent5" accent6="accent6" hlink="hlink" folHlink="folHlink"/>
  <p:sldLayoutIdLst>
    <p:sldLayoutId id="2147483781" r:id="rId1"/>
  </p:sldLayoutIdLst>
  <p:txStyles>
    <p:titleStyle>
      <a:lvl1pPr algn="l" defTabSz="896203" rtl="0" eaLnBrk="1" latinLnBrk="0" hangingPunct="1">
        <a:lnSpc>
          <a:spcPct val="90000"/>
        </a:lnSpc>
        <a:spcBef>
          <a:spcPct val="0"/>
        </a:spcBef>
        <a:buNone/>
        <a:defRPr sz="4312" kern="1200">
          <a:solidFill>
            <a:schemeClr val="tx1"/>
          </a:solidFill>
          <a:latin typeface="+mj-lt"/>
          <a:ea typeface="+mj-ea"/>
          <a:cs typeface="+mj-cs"/>
        </a:defRPr>
      </a:lvl1pPr>
    </p:titleStyle>
    <p:bodyStyle>
      <a:lvl1pPr marL="224051" indent="-224051" algn="l" defTabSz="896203" rtl="0" eaLnBrk="1" latinLnBrk="0" hangingPunct="1">
        <a:lnSpc>
          <a:spcPct val="90000"/>
        </a:lnSpc>
        <a:spcBef>
          <a:spcPts val="980"/>
        </a:spcBef>
        <a:buFont typeface="Arial" panose="020B0604020202020204" pitchFamily="34" charset="0"/>
        <a:buChar char="•"/>
        <a:defRPr sz="2744" kern="1200">
          <a:solidFill>
            <a:schemeClr val="tx1"/>
          </a:solidFill>
          <a:latin typeface="+mn-lt"/>
          <a:ea typeface="+mn-ea"/>
          <a:cs typeface="+mn-cs"/>
        </a:defRPr>
      </a:lvl1pPr>
      <a:lvl2pPr marL="672153" indent="-224051" algn="l" defTabSz="896203" rtl="0" eaLnBrk="1" latinLnBrk="0" hangingPunct="1">
        <a:lnSpc>
          <a:spcPct val="90000"/>
        </a:lnSpc>
        <a:spcBef>
          <a:spcPts val="490"/>
        </a:spcBef>
        <a:buFont typeface="Arial" panose="020B0604020202020204" pitchFamily="34" charset="0"/>
        <a:buChar char="•"/>
        <a:defRPr sz="2352" kern="1200">
          <a:solidFill>
            <a:schemeClr val="tx1"/>
          </a:solidFill>
          <a:latin typeface="+mn-lt"/>
          <a:ea typeface="+mn-ea"/>
          <a:cs typeface="+mn-cs"/>
        </a:defRPr>
      </a:lvl2pPr>
      <a:lvl3pPr marL="1120254" indent="-224051" algn="l" defTabSz="896203" rtl="0" eaLnBrk="1" latinLnBrk="0" hangingPunct="1">
        <a:lnSpc>
          <a:spcPct val="90000"/>
        </a:lnSpc>
        <a:spcBef>
          <a:spcPts val="490"/>
        </a:spcBef>
        <a:buFont typeface="Arial" panose="020B0604020202020204" pitchFamily="34" charset="0"/>
        <a:buChar char="•"/>
        <a:defRPr sz="1960" kern="1200">
          <a:solidFill>
            <a:schemeClr val="tx1"/>
          </a:solidFill>
          <a:latin typeface="+mn-lt"/>
          <a:ea typeface="+mn-ea"/>
          <a:cs typeface="+mn-cs"/>
        </a:defRPr>
      </a:lvl3pPr>
      <a:lvl4pPr marL="1568356"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4pPr>
      <a:lvl5pPr marL="2016458"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5pPr>
      <a:lvl6pPr marL="2464559"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6pPr>
      <a:lvl7pPr marL="2912661"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7pPr>
      <a:lvl8pPr marL="3360763"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8pPr>
      <a:lvl9pPr marL="3808865" indent="-224051" algn="l" defTabSz="896203" rtl="0" eaLnBrk="1" latinLnBrk="0" hangingPunct="1">
        <a:lnSpc>
          <a:spcPct val="90000"/>
        </a:lnSpc>
        <a:spcBef>
          <a:spcPts val="490"/>
        </a:spcBef>
        <a:buFont typeface="Arial" panose="020B0604020202020204" pitchFamily="34" charset="0"/>
        <a:buChar char="•"/>
        <a:defRPr sz="1764" kern="1200">
          <a:solidFill>
            <a:schemeClr val="tx1"/>
          </a:solidFill>
          <a:latin typeface="+mn-lt"/>
          <a:ea typeface="+mn-ea"/>
          <a:cs typeface="+mn-cs"/>
        </a:defRPr>
      </a:lvl9pPr>
    </p:bodyStyle>
    <p:otherStyle>
      <a:defPPr>
        <a:defRPr lang="en-AE"/>
      </a:defPPr>
      <a:lvl1pPr marL="0" algn="l" defTabSz="896203" rtl="0" eaLnBrk="1" latinLnBrk="0" hangingPunct="1">
        <a:defRPr sz="1764" kern="1200">
          <a:solidFill>
            <a:schemeClr val="tx1"/>
          </a:solidFill>
          <a:latin typeface="+mn-lt"/>
          <a:ea typeface="+mn-ea"/>
          <a:cs typeface="+mn-cs"/>
        </a:defRPr>
      </a:lvl1pPr>
      <a:lvl2pPr marL="448102" algn="l" defTabSz="896203" rtl="0" eaLnBrk="1" latinLnBrk="0" hangingPunct="1">
        <a:defRPr sz="1764" kern="1200">
          <a:solidFill>
            <a:schemeClr val="tx1"/>
          </a:solidFill>
          <a:latin typeface="+mn-lt"/>
          <a:ea typeface="+mn-ea"/>
          <a:cs typeface="+mn-cs"/>
        </a:defRPr>
      </a:lvl2pPr>
      <a:lvl3pPr marL="896203" algn="l" defTabSz="896203" rtl="0" eaLnBrk="1" latinLnBrk="0" hangingPunct="1">
        <a:defRPr sz="1764" kern="1200">
          <a:solidFill>
            <a:schemeClr val="tx1"/>
          </a:solidFill>
          <a:latin typeface="+mn-lt"/>
          <a:ea typeface="+mn-ea"/>
          <a:cs typeface="+mn-cs"/>
        </a:defRPr>
      </a:lvl3pPr>
      <a:lvl4pPr marL="1344305" algn="l" defTabSz="896203" rtl="0" eaLnBrk="1" latinLnBrk="0" hangingPunct="1">
        <a:defRPr sz="1764" kern="1200">
          <a:solidFill>
            <a:schemeClr val="tx1"/>
          </a:solidFill>
          <a:latin typeface="+mn-lt"/>
          <a:ea typeface="+mn-ea"/>
          <a:cs typeface="+mn-cs"/>
        </a:defRPr>
      </a:lvl4pPr>
      <a:lvl5pPr marL="1792407" algn="l" defTabSz="896203" rtl="0" eaLnBrk="1" latinLnBrk="0" hangingPunct="1">
        <a:defRPr sz="1764" kern="1200">
          <a:solidFill>
            <a:schemeClr val="tx1"/>
          </a:solidFill>
          <a:latin typeface="+mn-lt"/>
          <a:ea typeface="+mn-ea"/>
          <a:cs typeface="+mn-cs"/>
        </a:defRPr>
      </a:lvl5pPr>
      <a:lvl6pPr marL="2240509" algn="l" defTabSz="896203" rtl="0" eaLnBrk="1" latinLnBrk="0" hangingPunct="1">
        <a:defRPr sz="1764" kern="1200">
          <a:solidFill>
            <a:schemeClr val="tx1"/>
          </a:solidFill>
          <a:latin typeface="+mn-lt"/>
          <a:ea typeface="+mn-ea"/>
          <a:cs typeface="+mn-cs"/>
        </a:defRPr>
      </a:lvl6pPr>
      <a:lvl7pPr marL="2688610" algn="l" defTabSz="896203" rtl="0" eaLnBrk="1" latinLnBrk="0" hangingPunct="1">
        <a:defRPr sz="1764" kern="1200">
          <a:solidFill>
            <a:schemeClr val="tx1"/>
          </a:solidFill>
          <a:latin typeface="+mn-lt"/>
          <a:ea typeface="+mn-ea"/>
          <a:cs typeface="+mn-cs"/>
        </a:defRPr>
      </a:lvl7pPr>
      <a:lvl8pPr marL="3136712" algn="l" defTabSz="896203" rtl="0" eaLnBrk="1" latinLnBrk="0" hangingPunct="1">
        <a:defRPr sz="1764" kern="1200">
          <a:solidFill>
            <a:schemeClr val="tx1"/>
          </a:solidFill>
          <a:latin typeface="+mn-lt"/>
          <a:ea typeface="+mn-ea"/>
          <a:cs typeface="+mn-cs"/>
        </a:defRPr>
      </a:lvl8pPr>
      <a:lvl9pPr marL="3584814" algn="l" defTabSz="896203" rtl="0" eaLnBrk="1" latinLnBrk="0" hangingPunct="1">
        <a:defRPr sz="1764"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F43C880-3CA4-D0AB-0A0E-A41660F58B90}"/>
              </a:ext>
            </a:extLst>
          </p:cNvPr>
          <p:cNvGraphicFramePr>
            <a:graphicFrameLocks noChangeAspect="1"/>
          </p:cNvGraphicFramePr>
          <p:nvPr userDrawn="1">
            <p:custDataLst>
              <p:tags r:id="rId22"/>
            </p:custDataLst>
            <p:extLst>
              <p:ext uri="{D42A27DB-BD31-4B8C-83A1-F6EECF244321}">
                <p14:modId xmlns:p14="http://schemas.microsoft.com/office/powerpoint/2010/main" val="3513395394"/>
              </p:ext>
            </p:extLst>
          </p:nvPr>
        </p:nvGraphicFramePr>
        <p:xfrm>
          <a:off x="1557" y="1557"/>
          <a:ext cx="1556" cy="1556"/>
        </p:xfrm>
        <a:graphic>
          <a:graphicData uri="http://schemas.openxmlformats.org/presentationml/2006/ole">
            <mc:AlternateContent xmlns:mc="http://schemas.openxmlformats.org/markup-compatibility/2006">
              <mc:Choice xmlns:v="urn:schemas-microsoft-com:vml" Requires="v">
                <p:oleObj name="think-cell Slide" r:id="rId23" imgW="395" imgH="394" progId="TCLayout.ActiveDocument.1">
                  <p:embed/>
                </p:oleObj>
              </mc:Choice>
              <mc:Fallback>
                <p:oleObj name="think-cell Slide" r:id="rId23" imgW="395" imgH="394" progId="TCLayout.ActiveDocument.1">
                  <p:embed/>
                  <p:pic>
                    <p:nvPicPr>
                      <p:cNvPr id="5" name="Object 4" hidden="1">
                        <a:extLst>
                          <a:ext uri="{FF2B5EF4-FFF2-40B4-BE49-F238E27FC236}">
                            <a16:creationId xmlns:a16="http://schemas.microsoft.com/office/drawing/2014/main" id="{EF43C880-3CA4-D0AB-0A0E-A41660F58B90}"/>
                          </a:ext>
                        </a:extLst>
                      </p:cNvPr>
                      <p:cNvPicPr/>
                      <p:nvPr/>
                    </p:nvPicPr>
                    <p:blipFill>
                      <a:blip r:embed="rId24"/>
                      <a:stretch>
                        <a:fillRect/>
                      </a:stretch>
                    </p:blipFill>
                    <p:spPr>
                      <a:xfrm>
                        <a:off x="1557" y="1557"/>
                        <a:ext cx="1556" cy="1556"/>
                      </a:xfrm>
                      <a:prstGeom prst="rect">
                        <a:avLst/>
                      </a:prstGeom>
                    </p:spPr>
                  </p:pic>
                </p:oleObj>
              </mc:Fallback>
            </mc:AlternateContent>
          </a:graphicData>
        </a:graphic>
      </p:graphicFrame>
      <p:sp>
        <p:nvSpPr>
          <p:cNvPr id="1026" name="Rectangle 2">
            <a:extLst>
              <a:ext uri="{FF2B5EF4-FFF2-40B4-BE49-F238E27FC236}">
                <a16:creationId xmlns:a16="http://schemas.microsoft.com/office/drawing/2014/main" id="{E030E017-898C-4166-83B7-E9F30DEBBA51}"/>
              </a:ext>
            </a:extLst>
          </p:cNvPr>
          <p:cNvSpPr>
            <a:spLocks noGrp="1" noChangeArrowheads="1"/>
          </p:cNvSpPr>
          <p:nvPr>
            <p:ph type="title"/>
          </p:nvPr>
        </p:nvSpPr>
        <p:spPr bwMode="auto">
          <a:xfrm>
            <a:off x="468319" y="1103132"/>
            <a:ext cx="11006253" cy="47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e-DE" altLang="en-US"/>
              <a:t>Titelmasterformat durch Klicken bearbeiten</a:t>
            </a:r>
          </a:p>
        </p:txBody>
      </p:sp>
      <p:sp>
        <p:nvSpPr>
          <p:cNvPr id="1027" name="Rectangle 3">
            <a:extLst>
              <a:ext uri="{FF2B5EF4-FFF2-40B4-BE49-F238E27FC236}">
                <a16:creationId xmlns:a16="http://schemas.microsoft.com/office/drawing/2014/main" id="{2EFE607C-0BBF-4B3E-864F-1646E1B908AD}"/>
              </a:ext>
            </a:extLst>
          </p:cNvPr>
          <p:cNvSpPr>
            <a:spLocks noGrp="1" noChangeArrowheads="1"/>
          </p:cNvSpPr>
          <p:nvPr>
            <p:ph type="body" idx="1"/>
          </p:nvPr>
        </p:nvSpPr>
        <p:spPr bwMode="auto">
          <a:xfrm>
            <a:off x="468319" y="2231157"/>
            <a:ext cx="11006253" cy="33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Textmasterformate durch Klicken bearbeiten</a:t>
            </a:r>
          </a:p>
          <a:p>
            <a:pPr lvl="1"/>
            <a:r>
              <a:rPr lang="de-DE" altLang="en-US"/>
              <a:t>Zweite Ebene</a:t>
            </a:r>
          </a:p>
        </p:txBody>
      </p:sp>
      <p:sp>
        <p:nvSpPr>
          <p:cNvPr id="1030" name="Rectangle 6">
            <a:extLst>
              <a:ext uri="{FF2B5EF4-FFF2-40B4-BE49-F238E27FC236}">
                <a16:creationId xmlns:a16="http://schemas.microsoft.com/office/drawing/2014/main" id="{0652515E-CAF6-4F10-BEB6-7F8D0799732E}"/>
              </a:ext>
            </a:extLst>
          </p:cNvPr>
          <p:cNvSpPr>
            <a:spLocks noGrp="1" noChangeArrowheads="1"/>
          </p:cNvSpPr>
          <p:nvPr>
            <p:ph type="sldNum" sz="quarter" idx="4"/>
          </p:nvPr>
        </p:nvSpPr>
        <p:spPr bwMode="auto">
          <a:xfrm>
            <a:off x="10534824" y="6276488"/>
            <a:ext cx="939748" cy="30028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1" hangingPunct="1">
              <a:defRPr sz="1078">
                <a:solidFill>
                  <a:srgbClr val="646464"/>
                </a:solidFill>
                <a:latin typeface="Arial" panose="020B0604020202020204" pitchFamily="34" charset="0"/>
                <a:ea typeface="MS PGothic" panose="020B0600070205080204" pitchFamily="34" charset="-128"/>
              </a:defRPr>
            </a:lvl1pPr>
          </a:lstStyle>
          <a:p>
            <a:pPr>
              <a:defRPr/>
            </a:pPr>
            <a:fld id="{4AF90B90-52C9-436E-B48D-F494EA687A1D}" type="slidenum">
              <a:rPr lang="de-DE" altLang="en-US"/>
              <a:pPr>
                <a:defRPr/>
              </a:pPr>
              <a:t>‹#›</a:t>
            </a:fld>
            <a:endParaRPr lang="de-DE" altLang="en-US"/>
          </a:p>
        </p:txBody>
      </p:sp>
      <p:sp>
        <p:nvSpPr>
          <p:cNvPr id="3" name="Rectangle 2">
            <a:extLst>
              <a:ext uri="{FF2B5EF4-FFF2-40B4-BE49-F238E27FC236}">
                <a16:creationId xmlns:a16="http://schemas.microsoft.com/office/drawing/2014/main" id="{15CCA8A9-5DEF-4F4E-A330-AAF96070A9A9}"/>
              </a:ext>
            </a:extLst>
          </p:cNvPr>
          <p:cNvSpPr/>
          <p:nvPr userDrawn="1"/>
        </p:nvSpPr>
        <p:spPr>
          <a:xfrm>
            <a:off x="468319" y="928872"/>
            <a:ext cx="11006253" cy="32673"/>
          </a:xfrm>
          <a:prstGeom prst="rect">
            <a:avLst/>
          </a:prstGeom>
          <a:solidFill>
            <a:srgbClr val="0872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980"/>
          </a:p>
        </p:txBody>
      </p:sp>
      <p:pic>
        <p:nvPicPr>
          <p:cNvPr id="2" name="Picture 7">
            <a:extLst>
              <a:ext uri="{FF2B5EF4-FFF2-40B4-BE49-F238E27FC236}">
                <a16:creationId xmlns:a16="http://schemas.microsoft.com/office/drawing/2014/main" id="{684FC6FE-66F0-42A3-BFC6-2EBD287F75D6}"/>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9511059" y="306513"/>
            <a:ext cx="1947954" cy="49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19825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5" r:id="rId17"/>
    <p:sldLayoutId id="2147483806" r:id="rId18"/>
    <p:sldLayoutId id="2147483807" r:id="rId19"/>
    <p:sldLayoutId id="2147483808" r:id="rId20"/>
  </p:sldLayoutIdLst>
  <p:hf hdr="0" ftr="0" dt="0"/>
  <p:txStyles>
    <p:titleStyle>
      <a:lvl1pPr algn="l" rtl="0" eaLnBrk="0" fontAlgn="base" hangingPunct="0">
        <a:spcBef>
          <a:spcPct val="0"/>
        </a:spcBef>
        <a:spcAft>
          <a:spcPct val="0"/>
        </a:spcAft>
        <a:defRPr sz="2646" b="1">
          <a:solidFill>
            <a:srgbClr val="0872A6"/>
          </a:solidFill>
          <a:latin typeface="ITC Avant Garde Gothic" pitchFamily="34" charset="0"/>
          <a:ea typeface="MS PGothic" panose="020B0600070205080204" pitchFamily="34" charset="-128"/>
          <a:cs typeface="+mj-cs"/>
        </a:defRPr>
      </a:lvl1pPr>
      <a:lvl2pPr algn="l" rtl="0" eaLnBrk="0" fontAlgn="base" hangingPunct="0">
        <a:spcBef>
          <a:spcPct val="0"/>
        </a:spcBef>
        <a:spcAft>
          <a:spcPct val="0"/>
        </a:spcAft>
        <a:defRPr sz="2646"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646"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646"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646" b="1">
          <a:solidFill>
            <a:srgbClr val="0872A6"/>
          </a:solidFill>
          <a:latin typeface="ITC Avant Garde Gothic" charset="0"/>
          <a:ea typeface="MS PGothic" panose="020B0600070205080204" pitchFamily="34" charset="-128"/>
          <a:cs typeface="Arial" charset="0"/>
        </a:defRPr>
      </a:lvl5pPr>
      <a:lvl6pPr marL="501577" algn="l" rtl="0" fontAlgn="base">
        <a:spcBef>
          <a:spcPct val="0"/>
        </a:spcBef>
        <a:spcAft>
          <a:spcPct val="0"/>
        </a:spcAft>
        <a:defRPr sz="2646" b="1">
          <a:solidFill>
            <a:srgbClr val="E10019"/>
          </a:solidFill>
          <a:latin typeface="Arial" charset="0"/>
          <a:cs typeface="Arial" charset="0"/>
        </a:defRPr>
      </a:lvl6pPr>
      <a:lvl7pPr marL="1003155" algn="l" rtl="0" fontAlgn="base">
        <a:spcBef>
          <a:spcPct val="0"/>
        </a:spcBef>
        <a:spcAft>
          <a:spcPct val="0"/>
        </a:spcAft>
        <a:defRPr sz="2646" b="1">
          <a:solidFill>
            <a:srgbClr val="E10019"/>
          </a:solidFill>
          <a:latin typeface="Arial" charset="0"/>
          <a:cs typeface="Arial" charset="0"/>
        </a:defRPr>
      </a:lvl7pPr>
      <a:lvl8pPr marL="1504733" algn="l" rtl="0" fontAlgn="base">
        <a:spcBef>
          <a:spcPct val="0"/>
        </a:spcBef>
        <a:spcAft>
          <a:spcPct val="0"/>
        </a:spcAft>
        <a:defRPr sz="2646" b="1">
          <a:solidFill>
            <a:srgbClr val="E10019"/>
          </a:solidFill>
          <a:latin typeface="Arial" charset="0"/>
          <a:cs typeface="Arial" charset="0"/>
        </a:defRPr>
      </a:lvl8pPr>
      <a:lvl9pPr marL="2006310" algn="l" rtl="0" fontAlgn="base">
        <a:spcBef>
          <a:spcPct val="0"/>
        </a:spcBef>
        <a:spcAft>
          <a:spcPct val="0"/>
        </a:spcAft>
        <a:defRPr sz="2646" b="1">
          <a:solidFill>
            <a:srgbClr val="E10019"/>
          </a:solidFill>
          <a:latin typeface="Arial" charset="0"/>
          <a:cs typeface="Arial" charset="0"/>
        </a:defRPr>
      </a:lvl9pPr>
    </p:titleStyle>
    <p:bodyStyle>
      <a:lvl1pPr marL="374974" indent="-374974" algn="l" rtl="0" eaLnBrk="0" fontAlgn="base" hangingPunct="0">
        <a:lnSpc>
          <a:spcPct val="130000"/>
        </a:lnSpc>
        <a:spcBef>
          <a:spcPct val="0"/>
        </a:spcBef>
        <a:spcAft>
          <a:spcPct val="0"/>
        </a:spcAft>
        <a:buChar char="•"/>
        <a:defRPr sz="1568">
          <a:solidFill>
            <a:schemeClr val="tx1"/>
          </a:solidFill>
          <a:latin typeface="+mn-lt"/>
          <a:ea typeface="MS PGothic" panose="020B0600070205080204" pitchFamily="34" charset="-128"/>
          <a:cs typeface="+mn-cs"/>
        </a:defRPr>
      </a:lvl1pPr>
      <a:lvl2pPr marL="813741" indent="-312738" algn="l" rtl="0" eaLnBrk="0" fontAlgn="base" hangingPunct="0">
        <a:lnSpc>
          <a:spcPct val="130000"/>
        </a:lnSpc>
        <a:spcBef>
          <a:spcPct val="0"/>
        </a:spcBef>
        <a:spcAft>
          <a:spcPct val="0"/>
        </a:spcAft>
        <a:buFont typeface="Wingdings" panose="05000000000000000000" pitchFamily="2" charset="2"/>
        <a:buChar char="§"/>
        <a:defRPr sz="1568">
          <a:solidFill>
            <a:schemeClr val="tx1"/>
          </a:solidFill>
          <a:latin typeface="+mn-lt"/>
          <a:ea typeface="MS PGothic" panose="020B0600070205080204" pitchFamily="34" charset="-128"/>
          <a:cs typeface="+mn-cs"/>
        </a:defRPr>
      </a:lvl2pPr>
      <a:lvl3pPr marL="1252507" indent="-250502" algn="l" rtl="0" eaLnBrk="0" fontAlgn="base" hangingPunct="0">
        <a:lnSpc>
          <a:spcPct val="150000"/>
        </a:lnSpc>
        <a:spcBef>
          <a:spcPct val="0"/>
        </a:spcBef>
        <a:spcAft>
          <a:spcPct val="0"/>
        </a:spcAft>
        <a:buChar char="•"/>
        <a:defRPr sz="2646">
          <a:solidFill>
            <a:schemeClr val="tx1"/>
          </a:solidFill>
          <a:latin typeface="+mn-lt"/>
          <a:ea typeface="MS PGothic" panose="020B0600070205080204" pitchFamily="34" charset="-128"/>
          <a:cs typeface="+mn-cs"/>
        </a:defRPr>
      </a:lvl3pPr>
      <a:lvl4pPr marL="1755065" indent="-250502" algn="l" rtl="0" eaLnBrk="0" fontAlgn="base" hangingPunct="0">
        <a:lnSpc>
          <a:spcPct val="150000"/>
        </a:lnSpc>
        <a:spcBef>
          <a:spcPct val="0"/>
        </a:spcBef>
        <a:spcAft>
          <a:spcPct val="0"/>
        </a:spcAft>
        <a:buChar char="–"/>
        <a:defRPr sz="2156">
          <a:solidFill>
            <a:schemeClr val="tx1"/>
          </a:solidFill>
          <a:latin typeface="+mn-lt"/>
          <a:ea typeface="MS PGothic" panose="020B0600070205080204" pitchFamily="34" charset="-128"/>
          <a:cs typeface="+mn-cs"/>
        </a:defRPr>
      </a:lvl4pPr>
      <a:lvl5pPr marL="2256068" indent="-250502" algn="l" rtl="0" eaLnBrk="0" fontAlgn="base" hangingPunct="0">
        <a:lnSpc>
          <a:spcPct val="150000"/>
        </a:lnSpc>
        <a:spcBef>
          <a:spcPct val="0"/>
        </a:spcBef>
        <a:spcAft>
          <a:spcPct val="0"/>
        </a:spcAft>
        <a:buChar char="»"/>
        <a:defRPr sz="2156">
          <a:solidFill>
            <a:schemeClr val="tx1"/>
          </a:solidFill>
          <a:latin typeface="+mn-lt"/>
          <a:ea typeface="MS PGothic" panose="020B0600070205080204" pitchFamily="34" charset="-128"/>
          <a:cs typeface="+mn-cs"/>
        </a:defRPr>
      </a:lvl5pPr>
      <a:lvl6pPr marL="2758676" indent="-250789" algn="l" rtl="0" fontAlgn="base">
        <a:lnSpc>
          <a:spcPct val="150000"/>
        </a:lnSpc>
        <a:spcBef>
          <a:spcPct val="0"/>
        </a:spcBef>
        <a:spcAft>
          <a:spcPct val="0"/>
        </a:spcAft>
        <a:buChar char="»"/>
        <a:defRPr>
          <a:solidFill>
            <a:schemeClr val="tx1"/>
          </a:solidFill>
          <a:latin typeface="+mn-lt"/>
          <a:cs typeface="+mn-cs"/>
        </a:defRPr>
      </a:lvl6pPr>
      <a:lvl7pPr marL="3260254" indent="-250789" algn="l" rtl="0" fontAlgn="base">
        <a:lnSpc>
          <a:spcPct val="150000"/>
        </a:lnSpc>
        <a:spcBef>
          <a:spcPct val="0"/>
        </a:spcBef>
        <a:spcAft>
          <a:spcPct val="0"/>
        </a:spcAft>
        <a:buChar char="»"/>
        <a:defRPr>
          <a:solidFill>
            <a:schemeClr val="tx1"/>
          </a:solidFill>
          <a:latin typeface="+mn-lt"/>
          <a:cs typeface="+mn-cs"/>
        </a:defRPr>
      </a:lvl7pPr>
      <a:lvl8pPr marL="3761830" indent="-250789" algn="l" rtl="0" fontAlgn="base">
        <a:lnSpc>
          <a:spcPct val="150000"/>
        </a:lnSpc>
        <a:spcBef>
          <a:spcPct val="0"/>
        </a:spcBef>
        <a:spcAft>
          <a:spcPct val="0"/>
        </a:spcAft>
        <a:buChar char="»"/>
        <a:defRPr>
          <a:solidFill>
            <a:schemeClr val="tx1"/>
          </a:solidFill>
          <a:latin typeface="+mn-lt"/>
          <a:cs typeface="+mn-cs"/>
        </a:defRPr>
      </a:lvl8pPr>
      <a:lvl9pPr marL="4263408" indent="-250789" algn="l" rtl="0" fontAlgn="base">
        <a:lnSpc>
          <a:spcPct val="150000"/>
        </a:lnSpc>
        <a:spcBef>
          <a:spcPct val="0"/>
        </a:spcBef>
        <a:spcAft>
          <a:spcPct val="0"/>
        </a:spcAft>
        <a:buChar char="»"/>
        <a:defRPr>
          <a:solidFill>
            <a:schemeClr val="tx1"/>
          </a:solidFill>
          <a:latin typeface="+mn-lt"/>
          <a:cs typeface="+mn-cs"/>
        </a:defRPr>
      </a:lvl9pPr>
    </p:bodyStyle>
    <p:otherStyle>
      <a:defPPr>
        <a:defRPr lang="en-US"/>
      </a:defPPr>
      <a:lvl1pPr marL="0" algn="l" defTabSz="1003155" rtl="0" eaLnBrk="1" latinLnBrk="0" hangingPunct="1">
        <a:defRPr sz="1960" kern="1200">
          <a:solidFill>
            <a:schemeClr val="tx1"/>
          </a:solidFill>
          <a:latin typeface="+mn-lt"/>
          <a:ea typeface="+mn-ea"/>
          <a:cs typeface="+mn-cs"/>
        </a:defRPr>
      </a:lvl1pPr>
      <a:lvl2pPr marL="501577" algn="l" defTabSz="1003155" rtl="0" eaLnBrk="1" latinLnBrk="0" hangingPunct="1">
        <a:defRPr sz="1960" kern="1200">
          <a:solidFill>
            <a:schemeClr val="tx1"/>
          </a:solidFill>
          <a:latin typeface="+mn-lt"/>
          <a:ea typeface="+mn-ea"/>
          <a:cs typeface="+mn-cs"/>
        </a:defRPr>
      </a:lvl2pPr>
      <a:lvl3pPr marL="1003155" algn="l" defTabSz="1003155" rtl="0" eaLnBrk="1" latinLnBrk="0" hangingPunct="1">
        <a:defRPr sz="1960" kern="1200">
          <a:solidFill>
            <a:schemeClr val="tx1"/>
          </a:solidFill>
          <a:latin typeface="+mn-lt"/>
          <a:ea typeface="+mn-ea"/>
          <a:cs typeface="+mn-cs"/>
        </a:defRPr>
      </a:lvl3pPr>
      <a:lvl4pPr marL="1504733" algn="l" defTabSz="1003155" rtl="0" eaLnBrk="1" latinLnBrk="0" hangingPunct="1">
        <a:defRPr sz="1960" kern="1200">
          <a:solidFill>
            <a:schemeClr val="tx1"/>
          </a:solidFill>
          <a:latin typeface="+mn-lt"/>
          <a:ea typeface="+mn-ea"/>
          <a:cs typeface="+mn-cs"/>
        </a:defRPr>
      </a:lvl4pPr>
      <a:lvl5pPr marL="2006310" algn="l" defTabSz="1003155" rtl="0" eaLnBrk="1" latinLnBrk="0" hangingPunct="1">
        <a:defRPr sz="1960" kern="1200">
          <a:solidFill>
            <a:schemeClr val="tx1"/>
          </a:solidFill>
          <a:latin typeface="+mn-lt"/>
          <a:ea typeface="+mn-ea"/>
          <a:cs typeface="+mn-cs"/>
        </a:defRPr>
      </a:lvl5pPr>
      <a:lvl6pPr marL="2507887" algn="l" defTabSz="1003155" rtl="0" eaLnBrk="1" latinLnBrk="0" hangingPunct="1">
        <a:defRPr sz="1960" kern="1200">
          <a:solidFill>
            <a:schemeClr val="tx1"/>
          </a:solidFill>
          <a:latin typeface="+mn-lt"/>
          <a:ea typeface="+mn-ea"/>
          <a:cs typeface="+mn-cs"/>
        </a:defRPr>
      </a:lvl6pPr>
      <a:lvl7pPr marL="3009464" algn="l" defTabSz="1003155" rtl="0" eaLnBrk="1" latinLnBrk="0" hangingPunct="1">
        <a:defRPr sz="1960" kern="1200">
          <a:solidFill>
            <a:schemeClr val="tx1"/>
          </a:solidFill>
          <a:latin typeface="+mn-lt"/>
          <a:ea typeface="+mn-ea"/>
          <a:cs typeface="+mn-cs"/>
        </a:defRPr>
      </a:lvl7pPr>
      <a:lvl8pPr marL="3511042" algn="l" defTabSz="1003155" rtl="0" eaLnBrk="1" latinLnBrk="0" hangingPunct="1">
        <a:defRPr sz="1960" kern="1200">
          <a:solidFill>
            <a:schemeClr val="tx1"/>
          </a:solidFill>
          <a:latin typeface="+mn-lt"/>
          <a:ea typeface="+mn-ea"/>
          <a:cs typeface="+mn-cs"/>
        </a:defRPr>
      </a:lvl8pPr>
      <a:lvl9pPr marL="4012620" algn="l" defTabSz="1003155" rtl="0" eaLnBrk="1" latinLnBrk="0" hangingPunct="1">
        <a:defRPr sz="1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hyperlink" Target="https://www.irena.org/Energy-Transition/Planning/Long-term-energy-planning-support/National-Energy-Transition-Planning-Dashboard"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55.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51.xml"/><Relationship Id="rId4" Type="http://schemas.openxmlformats.org/officeDocument/2006/relationships/hyperlink" Target="http://www.irena.org/energytransition/Energy-Planning-Suppor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51.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37.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51.xml"/><Relationship Id="rId5" Type="http://schemas.openxmlformats.org/officeDocument/2006/relationships/image" Target="../media/image74.emf"/><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6.jpe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51.xml"/><Relationship Id="rId6" Type="http://schemas.openxmlformats.org/officeDocument/2006/relationships/image" Target="../media/image37.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51.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51.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hyperlink" Target="https://www.irena.org/Energy-Transition/Country-engagement/Long-term-energy-scenarios-network" TargetMode="Externa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3" Type="http://schemas.openxmlformats.org/officeDocument/2006/relationships/image" Target="../media/image36.jpeg"/><Relationship Id="rId7" Type="http://schemas.openxmlformats.org/officeDocument/2006/relationships/image" Target="../media/image39.png"/><Relationship Id="rId12"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microsoft.com/office/2007/relationships/hdphoto" Target="../media/hdphoto1.wdp"/><Relationship Id="rId11" Type="http://schemas.openxmlformats.org/officeDocument/2006/relationships/image" Target="../media/image43.png"/><Relationship Id="rId5" Type="http://schemas.openxmlformats.org/officeDocument/2006/relationships/image" Target="../media/image38.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7.jpeg"/><Relationship Id="rId9" Type="http://schemas.openxmlformats.org/officeDocument/2006/relationships/image" Target="../media/image41.png"/><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CCB5-AC91-4F55-9375-078ECC5E417B}"/>
              </a:ext>
            </a:extLst>
          </p:cNvPr>
          <p:cNvSpPr>
            <a:spLocks noGrp="1"/>
          </p:cNvSpPr>
          <p:nvPr>
            <p:ph type="title" idx="4294967295"/>
          </p:nvPr>
        </p:nvSpPr>
        <p:spPr>
          <a:xfrm>
            <a:off x="820737" y="1741082"/>
            <a:ext cx="10307638" cy="3343111"/>
          </a:xfrm>
          <a:prstGeom prst="rect">
            <a:avLst/>
          </a:prstGeom>
        </p:spPr>
        <p:txBody>
          <a:bodyPr>
            <a:normAutofit/>
          </a:bodyPr>
          <a:lstStyle/>
          <a:p>
            <a:pPr algn="ctr"/>
            <a:r>
              <a:rPr lang="en-GB">
                <a:solidFill>
                  <a:srgbClr val="004A60"/>
                </a:solidFill>
                <a:ea typeface="Tahoma" panose="020B0604030504040204" pitchFamily="34" charset="0"/>
                <a:cs typeface="Cordia New" panose="020B0304020202020204" pitchFamily="34" charset="-34"/>
              </a:rPr>
              <a:t> </a:t>
            </a:r>
            <a:br>
              <a:rPr lang="en-GB">
                <a:solidFill>
                  <a:srgbClr val="004A60"/>
                </a:solidFill>
                <a:ea typeface="Tahoma" panose="020B0604030504040204" pitchFamily="34" charset="0"/>
                <a:cs typeface="Cordia New" panose="020B0304020202020204" pitchFamily="34" charset="-34"/>
              </a:rPr>
            </a:br>
            <a:r>
              <a:rPr lang="en-US" sz="3920">
                <a:solidFill>
                  <a:srgbClr val="006092"/>
                </a:solidFill>
                <a:ea typeface="Tahoma" panose="020B0604030504040204" pitchFamily="34" charset="0"/>
                <a:cs typeface="Cordia New" panose="020B0304020202020204" pitchFamily="34" charset="-34"/>
              </a:rPr>
              <a:t>Opportunities for International Collaboration in Energy Planning.</a:t>
            </a:r>
            <a:br>
              <a:rPr lang="en-GB">
                <a:solidFill>
                  <a:srgbClr val="004A60"/>
                </a:solidFill>
                <a:ea typeface="Tahoma" panose="020B0604030504040204" pitchFamily="34" charset="0"/>
                <a:cs typeface="Cordia New" panose="020B0304020202020204" pitchFamily="34" charset="-34"/>
              </a:rPr>
            </a:br>
            <a:br>
              <a:rPr lang="en-GB" sz="1960">
                <a:solidFill>
                  <a:schemeClr val="tx1">
                    <a:lumMod val="75000"/>
                    <a:lumOff val="25000"/>
                  </a:schemeClr>
                </a:solidFill>
              </a:rPr>
            </a:br>
            <a:r>
              <a:rPr lang="en-US" sz="2200">
                <a:solidFill>
                  <a:schemeClr val="tx1">
                    <a:lumMod val="75000"/>
                    <a:lumOff val="25000"/>
                  </a:schemeClr>
                </a:solidFill>
              </a:rPr>
              <a:t>April 15, 2024</a:t>
            </a:r>
            <a:br>
              <a:rPr lang="en-US" sz="2200">
                <a:solidFill>
                  <a:schemeClr val="tx1">
                    <a:lumMod val="75000"/>
                    <a:lumOff val="25000"/>
                  </a:schemeClr>
                </a:solidFill>
              </a:rPr>
            </a:br>
            <a:br>
              <a:rPr lang="en-US" sz="2200">
                <a:solidFill>
                  <a:schemeClr val="tx1">
                    <a:lumMod val="75000"/>
                    <a:lumOff val="25000"/>
                  </a:schemeClr>
                </a:solidFill>
              </a:rPr>
            </a:br>
            <a:r>
              <a:rPr lang="en-US" sz="2200">
                <a:solidFill>
                  <a:schemeClr val="tx1">
                    <a:lumMod val="75000"/>
                    <a:lumOff val="25000"/>
                  </a:schemeClr>
                </a:solidFill>
              </a:rPr>
              <a:t>Ricardo Gorini, Head Renewable Energy Transition Roadmaps (REMAP)</a:t>
            </a:r>
            <a:br>
              <a:rPr lang="en-US" sz="2200">
                <a:solidFill>
                  <a:schemeClr val="tx1">
                    <a:lumMod val="75000"/>
                    <a:lumOff val="25000"/>
                  </a:schemeClr>
                </a:solidFill>
              </a:rPr>
            </a:br>
            <a:r>
              <a:rPr lang="en-US" sz="600">
                <a:solidFill>
                  <a:schemeClr val="tx1">
                    <a:lumMod val="75000"/>
                    <a:lumOff val="25000"/>
                  </a:schemeClr>
                </a:solidFill>
              </a:rPr>
              <a:t> </a:t>
            </a:r>
            <a:br>
              <a:rPr lang="en-US" sz="600">
                <a:solidFill>
                  <a:schemeClr val="tx1">
                    <a:lumMod val="75000"/>
                    <a:lumOff val="25000"/>
                  </a:schemeClr>
                </a:solidFill>
              </a:rPr>
            </a:br>
            <a:r>
              <a:rPr lang="en-US" sz="2200">
                <a:solidFill>
                  <a:schemeClr val="tx1">
                    <a:lumMod val="75000"/>
                    <a:lumOff val="25000"/>
                  </a:schemeClr>
                </a:solidFill>
              </a:rPr>
              <a:t>Juan Jose Garcia, Programme Officer Clean Energy Transition Scenarios</a:t>
            </a:r>
            <a:endParaRPr lang="en-GB" sz="2200">
              <a:solidFill>
                <a:srgbClr val="009FE2"/>
              </a:solidFill>
              <a:ea typeface="Tahoma" panose="020B0604030504040204" pitchFamily="34" charset="0"/>
              <a:cs typeface="Cordia New" panose="020B0304020202020204" pitchFamily="34" charset="-34"/>
            </a:endParaRPr>
          </a:p>
        </p:txBody>
      </p:sp>
      <p:sp>
        <p:nvSpPr>
          <p:cNvPr id="8" name="Title 1">
            <a:extLst>
              <a:ext uri="{FF2B5EF4-FFF2-40B4-BE49-F238E27FC236}">
                <a16:creationId xmlns:a16="http://schemas.microsoft.com/office/drawing/2014/main" id="{ADF6E83F-1DD4-43C0-A144-CC79C3B10693}"/>
              </a:ext>
            </a:extLst>
          </p:cNvPr>
          <p:cNvSpPr txBox="1">
            <a:spLocks/>
          </p:cNvSpPr>
          <p:nvPr/>
        </p:nvSpPr>
        <p:spPr bwMode="auto">
          <a:xfrm>
            <a:off x="-1" y="5730965"/>
            <a:ext cx="11949113" cy="990510"/>
          </a:xfrm>
          <a:prstGeom prst="rect">
            <a:avLst/>
          </a:prstGeom>
          <a:gradFill>
            <a:gsLst>
              <a:gs pos="0">
                <a:srgbClr val="0872A6">
                  <a:shade val="30000"/>
                  <a:satMod val="115000"/>
                </a:srgbClr>
              </a:gs>
              <a:gs pos="50000">
                <a:srgbClr val="0872A6">
                  <a:shade val="67500"/>
                  <a:satMod val="115000"/>
                </a:srgbClr>
              </a:gs>
              <a:gs pos="100000">
                <a:srgbClr val="0872A6">
                  <a:shade val="100000"/>
                  <a:satMod val="115000"/>
                </a:srgbClr>
              </a:gs>
            </a:gsLst>
            <a:lin ang="2700000" scaled="1"/>
          </a:gradFill>
          <a:ln>
            <a:noFill/>
          </a:ln>
        </p:spPr>
        <p:txBody>
          <a:bodyPr lIns="0" tIns="0" rIns="0" bIns="0" anchor="ct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lgn="ctr" defTabSz="672153" eaLnBrk="1" fontAlgn="auto" hangingPunct="1">
              <a:spcBef>
                <a:spcPts val="0"/>
              </a:spcBef>
              <a:spcAft>
                <a:spcPts val="0"/>
              </a:spcAft>
              <a:defRPr/>
            </a:pPr>
            <a:r>
              <a:rPr lang="en-US" altLang="en-US" sz="2200" b="1">
                <a:solidFill>
                  <a:prstClr val="white"/>
                </a:solidFill>
                <a:latin typeface="+mj-lt"/>
                <a:cs typeface="Arial"/>
              </a:rPr>
              <a:t> IRENA Innovation and Technology Centre </a:t>
            </a:r>
          </a:p>
        </p:txBody>
      </p:sp>
      <p:pic>
        <p:nvPicPr>
          <p:cNvPr id="5" name="Picture 2" descr="Image result for www.irena.org logo">
            <a:extLst>
              <a:ext uri="{FF2B5EF4-FFF2-40B4-BE49-F238E27FC236}">
                <a16:creationId xmlns:a16="http://schemas.microsoft.com/office/drawing/2014/main" id="{4FA04201-6FB4-45CF-BD36-85F75D1D6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2912" y="266134"/>
            <a:ext cx="3757436" cy="140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1296934-2FF2-4094-5E77-C6DC537BE63E}"/>
              </a:ext>
            </a:extLst>
          </p:cNvPr>
          <p:cNvPicPr>
            <a:picLocks noChangeAspect="1"/>
          </p:cNvPicPr>
          <p:nvPr/>
        </p:nvPicPr>
        <p:blipFill>
          <a:blip r:embed="rId4"/>
          <a:stretch>
            <a:fillRect/>
          </a:stretch>
        </p:blipFill>
        <p:spPr>
          <a:xfrm>
            <a:off x="335413" y="187420"/>
            <a:ext cx="2015902" cy="1563938"/>
          </a:xfrm>
          <a:prstGeom prst="rect">
            <a:avLst/>
          </a:prstGeom>
        </p:spPr>
      </p:pic>
    </p:spTree>
    <p:extLst>
      <p:ext uri="{BB962C8B-B14F-4D97-AF65-F5344CB8AC3E}">
        <p14:creationId xmlns:p14="http://schemas.microsoft.com/office/powerpoint/2010/main" val="3278697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778185E-C2DA-C662-20E4-17ECCC9B2E43}"/>
              </a:ext>
            </a:extLst>
          </p:cNvPr>
          <p:cNvSpPr>
            <a:spLocks noGrp="1"/>
          </p:cNvSpPr>
          <p:nvPr>
            <p:ph type="sldNum" sz="quarter" idx="10"/>
          </p:nvPr>
        </p:nvSpPr>
        <p:spPr>
          <a:xfrm>
            <a:off x="11537668" y="6348853"/>
            <a:ext cx="411443" cy="372573"/>
          </a:xfrm>
        </p:spPr>
        <p:txBody>
          <a:bodyPr anchor="ctr"/>
          <a:lstStyle/>
          <a:p>
            <a:pPr algn="ctr" defTabSz="896203" eaLnBrk="0" hangingPunct="0">
              <a:defRPr/>
            </a:pPr>
            <a:fld id="{E6F7E5C3-F1D8-2742-B678-6199EE47CC2F}" type="slidenum">
              <a:rPr lang="de-DE" altLang="en-US" sz="980" b="1">
                <a:solidFill>
                  <a:srgbClr val="0872A6"/>
                </a:solidFill>
                <a:cs typeface="Arial"/>
              </a:rPr>
              <a:pPr algn="ctr" defTabSz="896203" eaLnBrk="0" hangingPunct="0">
                <a:defRPr/>
              </a:pPr>
              <a:t>9</a:t>
            </a:fld>
            <a:endParaRPr lang="de-DE" altLang="en-US" sz="980" b="1">
              <a:solidFill>
                <a:srgbClr val="0872A6"/>
              </a:solidFill>
              <a:cs typeface="Arial"/>
            </a:endParaRPr>
          </a:p>
        </p:txBody>
      </p:sp>
      <p:sp>
        <p:nvSpPr>
          <p:cNvPr id="10" name="Title 1">
            <a:extLst>
              <a:ext uri="{FF2B5EF4-FFF2-40B4-BE49-F238E27FC236}">
                <a16:creationId xmlns:a16="http://schemas.microsoft.com/office/drawing/2014/main" id="{97A964A2-DC35-FDFA-8516-973AFF654BB0}"/>
              </a:ext>
            </a:extLst>
          </p:cNvPr>
          <p:cNvSpPr txBox="1">
            <a:spLocks/>
          </p:cNvSpPr>
          <p:nvPr/>
        </p:nvSpPr>
        <p:spPr bwMode="auto">
          <a:xfrm>
            <a:off x="292108" y="314217"/>
            <a:ext cx="10559291"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fontAlgn="auto">
              <a:spcBef>
                <a:spcPts val="0"/>
              </a:spcBef>
              <a:spcAft>
                <a:spcPts val="0"/>
              </a:spcAft>
            </a:pPr>
            <a:r>
              <a:rPr lang="en-US" altLang="en-US" sz="2600">
                <a:ea typeface="MS PGothic" panose="020B0600070205080204" pitchFamily="34" charset="-128"/>
              </a:rPr>
              <a:t>Planning dashboard to help countries benchmark against peers</a:t>
            </a:r>
          </a:p>
        </p:txBody>
      </p:sp>
      <p:pic>
        <p:nvPicPr>
          <p:cNvPr id="4" name="Picture 3">
            <a:extLst>
              <a:ext uri="{FF2B5EF4-FFF2-40B4-BE49-F238E27FC236}">
                <a16:creationId xmlns:a16="http://schemas.microsoft.com/office/drawing/2014/main" id="{95602976-93E9-65C2-6AD2-67CA28FF9FFD}"/>
              </a:ext>
            </a:extLst>
          </p:cNvPr>
          <p:cNvPicPr>
            <a:picLocks noChangeAspect="1"/>
          </p:cNvPicPr>
          <p:nvPr/>
        </p:nvPicPr>
        <p:blipFill rotWithShape="1">
          <a:blip r:embed="rId3"/>
          <a:srcRect t="2100" r="630"/>
          <a:stretch/>
        </p:blipFill>
        <p:spPr>
          <a:xfrm>
            <a:off x="451798" y="1064050"/>
            <a:ext cx="10559292" cy="5033775"/>
          </a:xfrm>
          <a:prstGeom prst="rect">
            <a:avLst/>
          </a:prstGeom>
        </p:spPr>
      </p:pic>
      <p:sp>
        <p:nvSpPr>
          <p:cNvPr id="5" name="TextBox 4">
            <a:extLst>
              <a:ext uri="{FF2B5EF4-FFF2-40B4-BE49-F238E27FC236}">
                <a16:creationId xmlns:a16="http://schemas.microsoft.com/office/drawing/2014/main" id="{7FE3AFCE-4674-D6EA-5834-00BB77FF5970}"/>
              </a:ext>
            </a:extLst>
          </p:cNvPr>
          <p:cNvSpPr txBox="1"/>
          <p:nvPr/>
        </p:nvSpPr>
        <p:spPr>
          <a:xfrm>
            <a:off x="100512" y="6044318"/>
            <a:ext cx="11630277" cy="677108"/>
          </a:xfrm>
          <a:prstGeom prst="rect">
            <a:avLst/>
          </a:prstGeom>
          <a:noFill/>
        </p:spPr>
        <p:txBody>
          <a:bodyPr wrap="square">
            <a:spAutoFit/>
          </a:bodyPr>
          <a:lstStyle/>
          <a:p>
            <a:r>
              <a:rPr lang="en-US" sz="2000">
                <a:latin typeface="Calibri" panose="020F0502020204030204" pitchFamily="34" charset="0"/>
                <a:ea typeface="Calibri" panose="020F0502020204030204" pitchFamily="34" charset="0"/>
                <a:cs typeface="Calibri" panose="020F0502020204030204" pitchFamily="34" charset="0"/>
                <a:hlinkClick r:id="rId4"/>
              </a:rPr>
              <a:t>https://www.irena.org/Energy-Transition/Planning/Long-term-energy-planning-support/</a:t>
            </a:r>
            <a:r>
              <a:rPr lang="en-US" sz="1800">
                <a:latin typeface="Calibri" panose="020F0502020204030204" pitchFamily="34" charset="0"/>
                <a:ea typeface="Calibri" panose="020F0502020204030204" pitchFamily="34" charset="0"/>
                <a:cs typeface="Calibri" panose="020F0502020204030204" pitchFamily="34" charset="0"/>
                <a:hlinkClick r:id="rId4"/>
              </a:rPr>
              <a:t>National-Energy-Transition-Planning-Dashboard</a:t>
            </a:r>
            <a:r>
              <a:rPr lang="en-US" sz="180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5529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B718D7-2DB3-AC4E-A85B-1CFD5303E581}"/>
              </a:ext>
            </a:extLst>
          </p:cNvPr>
          <p:cNvSpPr txBox="1">
            <a:spLocks/>
          </p:cNvSpPr>
          <p:nvPr/>
        </p:nvSpPr>
        <p:spPr bwMode="auto">
          <a:xfrm>
            <a:off x="423034" y="375195"/>
            <a:ext cx="8947280"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a:spcBef>
                <a:spcPts val="0"/>
              </a:spcBef>
              <a:spcAft>
                <a:spcPts val="0"/>
              </a:spcAft>
            </a:pPr>
            <a:r>
              <a:rPr lang="en-US" sz="2800">
                <a:solidFill>
                  <a:srgbClr val="006092"/>
                </a:solidFill>
                <a:latin typeface="Calibri"/>
                <a:ea typeface="MS PGothic"/>
                <a:cs typeface="Calibri"/>
              </a:rPr>
              <a:t>Success factors for tools and methodologies</a:t>
            </a:r>
            <a:endParaRPr lang="en-US" sz="2800">
              <a:solidFill>
                <a:srgbClr val="006092"/>
              </a:solidFill>
              <a:ea typeface="MS PGothic"/>
            </a:endParaRPr>
          </a:p>
        </p:txBody>
      </p:sp>
      <p:sp>
        <p:nvSpPr>
          <p:cNvPr id="6" name="TextBox 5">
            <a:extLst>
              <a:ext uri="{FF2B5EF4-FFF2-40B4-BE49-F238E27FC236}">
                <a16:creationId xmlns:a16="http://schemas.microsoft.com/office/drawing/2014/main" id="{AC553E94-3057-574C-DD84-907BBB09618D}"/>
              </a:ext>
            </a:extLst>
          </p:cNvPr>
          <p:cNvSpPr txBox="1"/>
          <p:nvPr/>
        </p:nvSpPr>
        <p:spPr>
          <a:xfrm>
            <a:off x="444351" y="1080812"/>
            <a:ext cx="11060409" cy="1752403"/>
          </a:xfrm>
          <a:prstGeom prst="rect">
            <a:avLst/>
          </a:prstGeom>
          <a:noFill/>
        </p:spPr>
        <p:txBody>
          <a:bodyPr wrap="square" rtlCol="0">
            <a:spAutoFit/>
          </a:bodyPr>
          <a:lstStyle/>
          <a:p>
            <a:pPr marL="342900" indent="-342900" algn="l">
              <a:lnSpc>
                <a:spcPct val="114000"/>
              </a:lnSpc>
              <a:buFont typeface="Arial" panose="020B0604020202020204" pitchFamily="34" charset="0"/>
              <a:buChar char="•"/>
            </a:pPr>
            <a:r>
              <a:rPr lang="en-GB" sz="2400">
                <a:latin typeface="Calibri" panose="020F0502020204030204" pitchFamily="34" charset="0"/>
                <a:cs typeface="Calibri" panose="020F0502020204030204" pitchFamily="34" charset="0"/>
              </a:rPr>
              <a:t>Non-proprietary tools and data.</a:t>
            </a:r>
          </a:p>
          <a:p>
            <a:pPr marL="342900" indent="-342900" algn="l">
              <a:lnSpc>
                <a:spcPct val="114000"/>
              </a:lnSpc>
              <a:buFont typeface="Arial" panose="020B0604020202020204" pitchFamily="34" charset="0"/>
              <a:buChar char="•"/>
            </a:pPr>
            <a:r>
              <a:rPr lang="en-GB" sz="2400">
                <a:latin typeface="Calibri" panose="020F0502020204030204" pitchFamily="34" charset="0"/>
                <a:cs typeface="Calibri" panose="020F0502020204030204" pitchFamily="34" charset="0"/>
              </a:rPr>
              <a:t>Tools fit for the purpose.</a:t>
            </a:r>
          </a:p>
          <a:p>
            <a:pPr marL="342900" indent="-342900" algn="l">
              <a:lnSpc>
                <a:spcPct val="114000"/>
              </a:lnSpc>
              <a:buFont typeface="Arial" panose="020B0604020202020204" pitchFamily="34" charset="0"/>
              <a:buChar char="•"/>
            </a:pPr>
            <a:r>
              <a:rPr lang="en-US" sz="2400">
                <a:latin typeface="Calibri" panose="020F0502020204030204" pitchFamily="34" charset="0"/>
                <a:cs typeface="Calibri" panose="020F0502020204030204" pitchFamily="34" charset="0"/>
              </a:rPr>
              <a:t>User-friendly renewable energy data, ready for </a:t>
            </a:r>
            <a:r>
              <a:rPr lang="en-GB" sz="2400">
                <a:latin typeface="Calibri" panose="020F0502020204030204" pitchFamily="34" charset="0"/>
                <a:cs typeface="Calibri" panose="020F0502020204030204" pitchFamily="34" charset="0"/>
              </a:rPr>
              <a:t>planning use.</a:t>
            </a:r>
          </a:p>
          <a:p>
            <a:pPr marL="342900" indent="-342900" algn="l">
              <a:lnSpc>
                <a:spcPct val="114000"/>
              </a:lnSpc>
              <a:buFont typeface="Arial" panose="020B0604020202020204" pitchFamily="34" charset="0"/>
              <a:buChar char="•"/>
            </a:pPr>
            <a:r>
              <a:rPr lang="en-GB" sz="2400">
                <a:latin typeface="Calibri" panose="020F0502020204030204" pitchFamily="34" charset="0"/>
                <a:cs typeface="Calibri" panose="020F0502020204030204" pitchFamily="34" charset="0"/>
              </a:rPr>
              <a:t>Energy Statistics capacities.</a:t>
            </a:r>
          </a:p>
        </p:txBody>
      </p:sp>
      <p:sp>
        <p:nvSpPr>
          <p:cNvPr id="5" name="Freeform: Shape 4">
            <a:extLst>
              <a:ext uri="{FF2B5EF4-FFF2-40B4-BE49-F238E27FC236}">
                <a16:creationId xmlns:a16="http://schemas.microsoft.com/office/drawing/2014/main" id="{1B4F9B53-5976-BE4B-D35C-979D40E8E920}"/>
              </a:ext>
            </a:extLst>
          </p:cNvPr>
          <p:cNvSpPr/>
          <p:nvPr/>
        </p:nvSpPr>
        <p:spPr>
          <a:xfrm>
            <a:off x="926254" y="2981687"/>
            <a:ext cx="3970420" cy="731515"/>
          </a:xfrm>
          <a:custGeom>
            <a:avLst/>
            <a:gdLst>
              <a:gd name="connsiteX0" fmla="*/ 0 w 3970420"/>
              <a:gd name="connsiteY0" fmla="*/ 121922 h 731515"/>
              <a:gd name="connsiteX1" fmla="*/ 121922 w 3970420"/>
              <a:gd name="connsiteY1" fmla="*/ 0 h 731515"/>
              <a:gd name="connsiteX2" fmla="*/ 3848498 w 3970420"/>
              <a:gd name="connsiteY2" fmla="*/ 0 h 731515"/>
              <a:gd name="connsiteX3" fmla="*/ 3970420 w 3970420"/>
              <a:gd name="connsiteY3" fmla="*/ 121922 h 731515"/>
              <a:gd name="connsiteX4" fmla="*/ 3970420 w 3970420"/>
              <a:gd name="connsiteY4" fmla="*/ 609593 h 731515"/>
              <a:gd name="connsiteX5" fmla="*/ 3848498 w 3970420"/>
              <a:gd name="connsiteY5" fmla="*/ 731515 h 731515"/>
              <a:gd name="connsiteX6" fmla="*/ 121922 w 3970420"/>
              <a:gd name="connsiteY6" fmla="*/ 731515 h 731515"/>
              <a:gd name="connsiteX7" fmla="*/ 0 w 3970420"/>
              <a:gd name="connsiteY7" fmla="*/ 609593 h 731515"/>
              <a:gd name="connsiteX8" fmla="*/ 0 w 3970420"/>
              <a:gd name="connsiteY8" fmla="*/ 121922 h 73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0420" h="731515">
                <a:moveTo>
                  <a:pt x="0" y="121922"/>
                </a:moveTo>
                <a:cubicBezTo>
                  <a:pt x="0" y="54586"/>
                  <a:pt x="54586" y="0"/>
                  <a:pt x="121922" y="0"/>
                </a:cubicBezTo>
                <a:lnTo>
                  <a:pt x="3848498" y="0"/>
                </a:lnTo>
                <a:cubicBezTo>
                  <a:pt x="3915834" y="0"/>
                  <a:pt x="3970420" y="54586"/>
                  <a:pt x="3970420" y="121922"/>
                </a:cubicBezTo>
                <a:lnTo>
                  <a:pt x="3970420" y="609593"/>
                </a:lnTo>
                <a:cubicBezTo>
                  <a:pt x="3970420" y="676929"/>
                  <a:pt x="3915834" y="731515"/>
                  <a:pt x="3848498" y="731515"/>
                </a:cubicBezTo>
                <a:lnTo>
                  <a:pt x="121922" y="731515"/>
                </a:lnTo>
                <a:cubicBezTo>
                  <a:pt x="54586" y="731515"/>
                  <a:pt x="0" y="676929"/>
                  <a:pt x="0" y="609593"/>
                </a:cubicBezTo>
                <a:lnTo>
                  <a:pt x="0" y="121922"/>
                </a:lnTo>
                <a:close/>
              </a:path>
            </a:pathLst>
          </a:cu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7150" tIns="127150" rIns="127150" bIns="127150" numCol="1" spcCol="1270" anchor="ctr" anchorCtr="0">
            <a:noAutofit/>
          </a:bodyPr>
          <a:lstStyle/>
          <a:p>
            <a:pPr marL="0" lvl="0" indent="0" algn="l" defTabSz="1066800">
              <a:lnSpc>
                <a:spcPct val="90000"/>
              </a:lnSpc>
              <a:spcBef>
                <a:spcPct val="0"/>
              </a:spcBef>
              <a:spcAft>
                <a:spcPct val="35000"/>
              </a:spcAft>
              <a:buNone/>
            </a:pPr>
            <a:r>
              <a:rPr lang="en-US" sz="2400" kern="1200">
                <a:solidFill>
                  <a:sysClr val="window" lastClr="FFFFFF"/>
                </a:solidFill>
                <a:latin typeface="Calibri" panose="020F0502020204030204"/>
                <a:ea typeface="+mn-ea"/>
                <a:cs typeface="+mn-cs"/>
              </a:rPr>
              <a:t>Tools</a:t>
            </a:r>
          </a:p>
        </p:txBody>
      </p:sp>
      <p:sp>
        <p:nvSpPr>
          <p:cNvPr id="8" name="Freeform: Shape 7">
            <a:extLst>
              <a:ext uri="{FF2B5EF4-FFF2-40B4-BE49-F238E27FC236}">
                <a16:creationId xmlns:a16="http://schemas.microsoft.com/office/drawing/2014/main" id="{CD1B0B1F-319E-6097-837F-EC9E2A53DCCD}"/>
              </a:ext>
            </a:extLst>
          </p:cNvPr>
          <p:cNvSpPr/>
          <p:nvPr/>
        </p:nvSpPr>
        <p:spPr>
          <a:xfrm>
            <a:off x="926254" y="3920175"/>
            <a:ext cx="3970420" cy="2586387"/>
          </a:xfrm>
          <a:custGeom>
            <a:avLst/>
            <a:gdLst>
              <a:gd name="connsiteX0" fmla="*/ 0 w 3970420"/>
              <a:gd name="connsiteY0" fmla="*/ 0 h 2586387"/>
              <a:gd name="connsiteX1" fmla="*/ 3970420 w 3970420"/>
              <a:gd name="connsiteY1" fmla="*/ 0 h 2586387"/>
              <a:gd name="connsiteX2" fmla="*/ 3970420 w 3970420"/>
              <a:gd name="connsiteY2" fmla="*/ 2586387 h 2586387"/>
              <a:gd name="connsiteX3" fmla="*/ 0 w 3970420"/>
              <a:gd name="connsiteY3" fmla="*/ 2586387 h 2586387"/>
              <a:gd name="connsiteX4" fmla="*/ 0 w 3970420"/>
              <a:gd name="connsiteY4" fmla="*/ 0 h 258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420" h="2586387">
                <a:moveTo>
                  <a:pt x="0" y="0"/>
                </a:moveTo>
                <a:lnTo>
                  <a:pt x="3970420" y="0"/>
                </a:lnTo>
                <a:lnTo>
                  <a:pt x="3970420" y="2586387"/>
                </a:lnTo>
                <a:lnTo>
                  <a:pt x="0" y="258638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6061" tIns="30480" rIns="170688" bIns="30480" numCol="1" spcCol="1270" anchor="t" anchorCtr="0">
            <a:noAutofit/>
          </a:bodyPr>
          <a:lstStyle/>
          <a:p>
            <a:pPr marL="228600" lvl="1" indent="-228600" algn="just" defTabSz="1066800">
              <a:lnSpc>
                <a:spcPct val="114000"/>
              </a:lnSpc>
              <a:spcBef>
                <a:spcPct val="0"/>
              </a:spcBef>
              <a:spcAft>
                <a:spcPct val="20000"/>
              </a:spcAft>
              <a:buChar char="•"/>
            </a:pPr>
            <a:r>
              <a:rPr lang="en-US" sz="2400" kern="1200">
                <a:solidFill>
                  <a:sysClr val="windowText" lastClr="000000">
                    <a:hueOff val="0"/>
                    <a:satOff val="0"/>
                    <a:lumOff val="0"/>
                    <a:alphaOff val="0"/>
                  </a:sysClr>
                </a:solidFill>
                <a:latin typeface="Calibri" panose="020F0502020204030204"/>
                <a:ea typeface="+mn-ea"/>
                <a:cs typeface="+mn-cs"/>
              </a:rPr>
              <a:t>IRENA’s SPLAT models, used as an official energy planning tool for the Continental Masterplan for Africa.</a:t>
            </a:r>
          </a:p>
        </p:txBody>
      </p:sp>
      <p:sp>
        <p:nvSpPr>
          <p:cNvPr id="10" name="Freeform: Shape 9">
            <a:extLst>
              <a:ext uri="{FF2B5EF4-FFF2-40B4-BE49-F238E27FC236}">
                <a16:creationId xmlns:a16="http://schemas.microsoft.com/office/drawing/2014/main" id="{125EF246-9B7E-4D66-BD36-4A944D7C0CB3}"/>
              </a:ext>
            </a:extLst>
          </p:cNvPr>
          <p:cNvSpPr/>
          <p:nvPr/>
        </p:nvSpPr>
        <p:spPr>
          <a:xfrm>
            <a:off x="5974555" y="2994977"/>
            <a:ext cx="3970420" cy="731520"/>
          </a:xfrm>
          <a:custGeom>
            <a:avLst/>
            <a:gdLst>
              <a:gd name="connsiteX0" fmla="*/ 0 w 3970420"/>
              <a:gd name="connsiteY0" fmla="*/ 119929 h 719558"/>
              <a:gd name="connsiteX1" fmla="*/ 119929 w 3970420"/>
              <a:gd name="connsiteY1" fmla="*/ 0 h 719558"/>
              <a:gd name="connsiteX2" fmla="*/ 3850491 w 3970420"/>
              <a:gd name="connsiteY2" fmla="*/ 0 h 719558"/>
              <a:gd name="connsiteX3" fmla="*/ 3970420 w 3970420"/>
              <a:gd name="connsiteY3" fmla="*/ 119929 h 719558"/>
              <a:gd name="connsiteX4" fmla="*/ 3970420 w 3970420"/>
              <a:gd name="connsiteY4" fmla="*/ 599629 h 719558"/>
              <a:gd name="connsiteX5" fmla="*/ 3850491 w 3970420"/>
              <a:gd name="connsiteY5" fmla="*/ 719558 h 719558"/>
              <a:gd name="connsiteX6" fmla="*/ 119929 w 3970420"/>
              <a:gd name="connsiteY6" fmla="*/ 719558 h 719558"/>
              <a:gd name="connsiteX7" fmla="*/ 0 w 3970420"/>
              <a:gd name="connsiteY7" fmla="*/ 599629 h 719558"/>
              <a:gd name="connsiteX8" fmla="*/ 0 w 3970420"/>
              <a:gd name="connsiteY8" fmla="*/ 119929 h 71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0420" h="719558">
                <a:moveTo>
                  <a:pt x="0" y="119929"/>
                </a:moveTo>
                <a:cubicBezTo>
                  <a:pt x="0" y="53694"/>
                  <a:pt x="53694" y="0"/>
                  <a:pt x="119929" y="0"/>
                </a:cubicBezTo>
                <a:lnTo>
                  <a:pt x="3850491" y="0"/>
                </a:lnTo>
                <a:cubicBezTo>
                  <a:pt x="3916726" y="0"/>
                  <a:pt x="3970420" y="53694"/>
                  <a:pt x="3970420" y="119929"/>
                </a:cubicBezTo>
                <a:lnTo>
                  <a:pt x="3970420" y="599629"/>
                </a:lnTo>
                <a:cubicBezTo>
                  <a:pt x="3970420" y="665864"/>
                  <a:pt x="3916726" y="719558"/>
                  <a:pt x="3850491" y="719558"/>
                </a:cubicBezTo>
                <a:lnTo>
                  <a:pt x="119929" y="719558"/>
                </a:lnTo>
                <a:cubicBezTo>
                  <a:pt x="53694" y="719558"/>
                  <a:pt x="0" y="665864"/>
                  <a:pt x="0" y="599629"/>
                </a:cubicBezTo>
                <a:lnTo>
                  <a:pt x="0" y="119929"/>
                </a:lnTo>
                <a:close/>
              </a:path>
            </a:pathLst>
          </a:cu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6566" tIns="126566" rIns="126566" bIns="126566" numCol="1" spcCol="1270" anchor="ctr" anchorCtr="0">
            <a:noAutofit/>
          </a:bodyPr>
          <a:lstStyle/>
          <a:p>
            <a:pPr marL="0" lvl="0" indent="0" algn="l" defTabSz="1066800">
              <a:lnSpc>
                <a:spcPct val="90000"/>
              </a:lnSpc>
              <a:spcBef>
                <a:spcPct val="0"/>
              </a:spcBef>
              <a:spcAft>
                <a:spcPct val="35000"/>
              </a:spcAft>
              <a:buNone/>
            </a:pPr>
            <a:r>
              <a:rPr lang="en-US" sz="2400" kern="1200">
                <a:solidFill>
                  <a:sysClr val="window" lastClr="FFFFFF"/>
                </a:solidFill>
                <a:latin typeface="Calibri" panose="020F0502020204030204"/>
                <a:ea typeface="+mn-ea"/>
                <a:cs typeface="+mn-cs"/>
              </a:rPr>
              <a:t>Renewable Data</a:t>
            </a:r>
          </a:p>
        </p:txBody>
      </p:sp>
      <p:sp>
        <p:nvSpPr>
          <p:cNvPr id="11" name="Freeform: Shape 10">
            <a:extLst>
              <a:ext uri="{FF2B5EF4-FFF2-40B4-BE49-F238E27FC236}">
                <a16:creationId xmlns:a16="http://schemas.microsoft.com/office/drawing/2014/main" id="{85AD8BC4-E071-144B-41B4-2495D0C8A60D}"/>
              </a:ext>
            </a:extLst>
          </p:cNvPr>
          <p:cNvSpPr/>
          <p:nvPr/>
        </p:nvSpPr>
        <p:spPr>
          <a:xfrm>
            <a:off x="5974554" y="3920175"/>
            <a:ext cx="5146835" cy="2321692"/>
          </a:xfrm>
          <a:custGeom>
            <a:avLst/>
            <a:gdLst>
              <a:gd name="connsiteX0" fmla="*/ 0 w 3970420"/>
              <a:gd name="connsiteY0" fmla="*/ 0 h 1222933"/>
              <a:gd name="connsiteX1" fmla="*/ 3970420 w 3970420"/>
              <a:gd name="connsiteY1" fmla="*/ 0 h 1222933"/>
              <a:gd name="connsiteX2" fmla="*/ 3970420 w 3970420"/>
              <a:gd name="connsiteY2" fmla="*/ 1222933 h 1222933"/>
              <a:gd name="connsiteX3" fmla="*/ 0 w 3970420"/>
              <a:gd name="connsiteY3" fmla="*/ 1222933 h 1222933"/>
              <a:gd name="connsiteX4" fmla="*/ 0 w 3970420"/>
              <a:gd name="connsiteY4" fmla="*/ 0 h 122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420" h="1222933">
                <a:moveTo>
                  <a:pt x="0" y="0"/>
                </a:moveTo>
                <a:lnTo>
                  <a:pt x="3970420" y="0"/>
                </a:lnTo>
                <a:lnTo>
                  <a:pt x="3970420" y="1222933"/>
                </a:lnTo>
                <a:lnTo>
                  <a:pt x="0" y="1222933"/>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6061" tIns="30480" rIns="170688" bIns="30480" numCol="1" spcCol="1270" anchor="t" anchorCtr="0">
            <a:noAutofit/>
          </a:bodyPr>
          <a:lstStyle/>
          <a:p>
            <a:pPr marL="228600" lvl="1" indent="-228600" algn="l" defTabSz="1066800">
              <a:lnSpc>
                <a:spcPct val="114000"/>
              </a:lnSpc>
              <a:spcBef>
                <a:spcPct val="0"/>
              </a:spcBef>
              <a:spcAft>
                <a:spcPct val="20000"/>
              </a:spcAft>
              <a:buChar char="•"/>
            </a:pPr>
            <a:r>
              <a:rPr lang="en-US" sz="2400" kern="1200">
                <a:solidFill>
                  <a:sysClr val="windowText" lastClr="000000">
                    <a:hueOff val="0"/>
                    <a:satOff val="0"/>
                    <a:lumOff val="0"/>
                    <a:alphaOff val="0"/>
                  </a:sysClr>
                </a:solidFill>
                <a:latin typeface="Calibri" panose="020F0502020204030204"/>
                <a:ea typeface="+mn-ea"/>
                <a:cs typeface="+mn-cs"/>
              </a:rPr>
              <a:t>IRENA databases on Hydropower, Solar PV &amp; Wind, and costing.</a:t>
            </a:r>
          </a:p>
          <a:p>
            <a:pPr marL="228600" lvl="1" indent="-228600" algn="just" defTabSz="1066800">
              <a:lnSpc>
                <a:spcPct val="114000"/>
              </a:lnSpc>
              <a:spcBef>
                <a:spcPct val="0"/>
              </a:spcBef>
              <a:spcAft>
                <a:spcPct val="20000"/>
              </a:spcAft>
              <a:buChar char="•"/>
            </a:pPr>
            <a:r>
              <a:rPr lang="en-US" sz="2400" kern="1200">
                <a:solidFill>
                  <a:sysClr val="windowText" lastClr="000000">
                    <a:hueOff val="0"/>
                    <a:satOff val="0"/>
                    <a:lumOff val="0"/>
                    <a:alphaOff val="0"/>
                  </a:sysClr>
                </a:solidFill>
                <a:latin typeface="Calibri" panose="020F0502020204030204"/>
                <a:ea typeface="+mn-ea"/>
                <a:cs typeface="+mn-cs"/>
              </a:rPr>
              <a:t>NREL</a:t>
            </a:r>
            <a:r>
              <a:rPr lang="en-US" sz="2400">
                <a:solidFill>
                  <a:sysClr val="windowText" lastClr="000000">
                    <a:hueOff val="0"/>
                    <a:satOff val="0"/>
                    <a:lumOff val="0"/>
                    <a:alphaOff val="0"/>
                  </a:sysClr>
                </a:solidFill>
                <a:latin typeface="Calibri" panose="020F0502020204030204"/>
              </a:rPr>
              <a:t> data catalogue and software.</a:t>
            </a:r>
            <a:endParaRPr lang="en-US" sz="2400" kern="1200">
              <a:solidFill>
                <a:sysClr val="windowText" lastClr="000000">
                  <a:hueOff val="0"/>
                  <a:satOff val="0"/>
                  <a:lumOff val="0"/>
                  <a:alphaOff val="0"/>
                </a:sysClr>
              </a:solidFill>
              <a:latin typeface="Calibri" panose="020F0502020204030204"/>
              <a:ea typeface="+mn-ea"/>
              <a:cs typeface="+mn-cs"/>
            </a:endParaRPr>
          </a:p>
          <a:p>
            <a:pPr marL="228600" lvl="1" indent="-228600" algn="just" defTabSz="1066800">
              <a:lnSpc>
                <a:spcPct val="114000"/>
              </a:lnSpc>
              <a:spcBef>
                <a:spcPct val="0"/>
              </a:spcBef>
              <a:spcAft>
                <a:spcPct val="20000"/>
              </a:spcAft>
              <a:buChar char="•"/>
            </a:pPr>
            <a:r>
              <a:rPr lang="en-US" sz="2400" kern="1200">
                <a:solidFill>
                  <a:sysClr val="windowText" lastClr="000000">
                    <a:hueOff val="0"/>
                    <a:satOff val="0"/>
                    <a:lumOff val="0"/>
                    <a:alphaOff val="0"/>
                  </a:sysClr>
                </a:solidFill>
                <a:latin typeface="Calibri" panose="020F0502020204030204"/>
                <a:ea typeface="+mn-ea"/>
                <a:cs typeface="+mn-cs"/>
              </a:rPr>
              <a:t>World Bank resource assessment and mapping.</a:t>
            </a:r>
          </a:p>
        </p:txBody>
      </p:sp>
    </p:spTree>
    <p:extLst>
      <p:ext uri="{BB962C8B-B14F-4D97-AF65-F5344CB8AC3E}">
        <p14:creationId xmlns:p14="http://schemas.microsoft.com/office/powerpoint/2010/main" val="1873185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7EF526-7481-A762-282F-84D780BC5C97}"/>
              </a:ext>
            </a:extLst>
          </p:cNvPr>
          <p:cNvSpPr>
            <a:spLocks noGrp="1"/>
          </p:cNvSpPr>
          <p:nvPr>
            <p:ph type="sldNum" sz="quarter" idx="10"/>
          </p:nvPr>
        </p:nvSpPr>
        <p:spPr/>
        <p:txBody>
          <a:bodyPr/>
          <a:lstStyle/>
          <a:p>
            <a:fld id="{E6F7E5C3-F1D8-2742-B678-6199EE47CC2F}" type="slidenum">
              <a:rPr lang="de-DE" altLang="en-US" smtClean="0"/>
              <a:pPr/>
              <a:t>11</a:t>
            </a:fld>
            <a:endParaRPr lang="de-DE" altLang="en-US"/>
          </a:p>
        </p:txBody>
      </p:sp>
      <p:sp>
        <p:nvSpPr>
          <p:cNvPr id="3" name="Title 1">
            <a:extLst>
              <a:ext uri="{FF2B5EF4-FFF2-40B4-BE49-F238E27FC236}">
                <a16:creationId xmlns:a16="http://schemas.microsoft.com/office/drawing/2014/main" id="{1D5E494C-6EB8-C5EF-1E74-DA87E3C5B3A3}"/>
              </a:ext>
            </a:extLst>
          </p:cNvPr>
          <p:cNvSpPr txBox="1">
            <a:spLocks/>
          </p:cNvSpPr>
          <p:nvPr/>
        </p:nvSpPr>
        <p:spPr bwMode="auto">
          <a:xfrm>
            <a:off x="423034" y="375195"/>
            <a:ext cx="8947280"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sz="2800" kern="1200">
                <a:solidFill>
                  <a:srgbClr val="0872A6"/>
                </a:solidFill>
                <a:latin typeface="Calibri" panose="020F0502020204030204" pitchFamily="34" charset="0"/>
                <a:ea typeface="MS PGothic" panose="020B0600070205080204" pitchFamily="34" charset="-128"/>
                <a:cs typeface="Calibri" panose="020F0502020204030204" pitchFamily="34" charset="0"/>
              </a:rPr>
              <a:t>Linking with </a:t>
            </a:r>
            <a:r>
              <a:rPr lang="en-US" sz="2800">
                <a:ea typeface="MS PGothic" panose="020B0600070205080204" pitchFamily="34" charset="-128"/>
              </a:rPr>
              <a:t>investment</a:t>
            </a:r>
            <a:endParaRPr lang="en-US" sz="2800" kern="1200">
              <a:solidFill>
                <a:srgbClr val="0872A6"/>
              </a:solidFill>
              <a:latin typeface="Calibri" panose="020F0502020204030204" pitchFamily="34" charset="0"/>
              <a:ea typeface="MS PGothic" panose="020B0600070205080204" pitchFamily="34" charset="-128"/>
              <a:cs typeface="Calibri" panose="020F0502020204030204" pitchFamily="34" charset="0"/>
            </a:endParaRPr>
          </a:p>
        </p:txBody>
      </p:sp>
      <p:sp>
        <p:nvSpPr>
          <p:cNvPr id="4" name="Title 1">
            <a:extLst>
              <a:ext uri="{FF2B5EF4-FFF2-40B4-BE49-F238E27FC236}">
                <a16:creationId xmlns:a16="http://schemas.microsoft.com/office/drawing/2014/main" id="{3F0A6DD2-CDF7-1DAD-AB56-732C62F8F7E1}"/>
              </a:ext>
            </a:extLst>
          </p:cNvPr>
          <p:cNvSpPr txBox="1">
            <a:spLocks/>
          </p:cNvSpPr>
          <p:nvPr/>
        </p:nvSpPr>
        <p:spPr bwMode="auto">
          <a:xfrm>
            <a:off x="384933" y="1008483"/>
            <a:ext cx="10559291"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altLang="en-US" sz="2300" i="1">
                <a:solidFill>
                  <a:schemeClr val="tx1"/>
                </a:solidFill>
              </a:rPr>
              <a:t>Examples extracted from the LTES Network exchange of knowledge</a:t>
            </a:r>
            <a:endParaRPr lang="en-US" altLang="en-US" sz="2300" i="1">
              <a:solidFill>
                <a:schemeClr val="tx1"/>
              </a:solidFill>
              <a:latin typeface="Calibri" panose="020F0502020204030204" pitchFamily="34" charset="0"/>
            </a:endParaRPr>
          </a:p>
        </p:txBody>
      </p:sp>
      <p:sp>
        <p:nvSpPr>
          <p:cNvPr id="6" name="TextBox 5">
            <a:extLst>
              <a:ext uri="{FF2B5EF4-FFF2-40B4-BE49-F238E27FC236}">
                <a16:creationId xmlns:a16="http://schemas.microsoft.com/office/drawing/2014/main" id="{E9AD5B06-7B17-11B6-4F83-0DCFA372C37D}"/>
              </a:ext>
            </a:extLst>
          </p:cNvPr>
          <p:cNvSpPr txBox="1"/>
          <p:nvPr/>
        </p:nvSpPr>
        <p:spPr>
          <a:xfrm>
            <a:off x="2126256" y="2890776"/>
            <a:ext cx="9254168" cy="830997"/>
          </a:xfrm>
          <a:prstGeom prst="rect">
            <a:avLst/>
          </a:prstGeom>
          <a:noFill/>
        </p:spPr>
        <p:txBody>
          <a:bodyPr wrap="square">
            <a:spAutoFit/>
          </a:bodyPr>
          <a:lstStyle/>
          <a:p>
            <a:pPr algn="just"/>
            <a:r>
              <a:rPr lang="en-US" sz="2400" i="1">
                <a:effectLst/>
                <a:latin typeface="Calibri" panose="020F0502020204030204" pitchFamily="34" charset="0"/>
                <a:ea typeface="Calibri" panose="020F0502020204030204" pitchFamily="34" charset="0"/>
                <a:cs typeface="Calibri" panose="020F0502020204030204" pitchFamily="34" charset="0"/>
              </a:rPr>
              <a:t>El Salvador: Long-term energy planning is the basis for developing instruments and the </a:t>
            </a:r>
            <a:r>
              <a:rPr lang="en-US" sz="2400" b="1" i="1">
                <a:effectLst/>
                <a:latin typeface="Calibri" panose="020F0502020204030204" pitchFamily="34" charset="0"/>
                <a:ea typeface="Calibri" panose="020F0502020204030204" pitchFamily="34" charset="0"/>
                <a:cs typeface="Calibri" panose="020F0502020204030204" pitchFamily="34" charset="0"/>
              </a:rPr>
              <a:t>proper ecosystem to attract </a:t>
            </a:r>
            <a:r>
              <a:rPr lang="en-US" sz="2400" b="1" i="1">
                <a:latin typeface="Calibri" panose="020F0502020204030204" pitchFamily="34" charset="0"/>
                <a:ea typeface="Calibri" panose="020F0502020204030204" pitchFamily="34" charset="0"/>
                <a:cs typeface="Calibri" panose="020F0502020204030204" pitchFamily="34" charset="0"/>
              </a:rPr>
              <a:t>and </a:t>
            </a:r>
            <a:r>
              <a:rPr lang="en-US" sz="2400" b="1" i="1">
                <a:effectLst/>
                <a:latin typeface="Calibri" panose="020F0502020204030204" pitchFamily="34" charset="0"/>
                <a:ea typeface="Calibri" panose="020F0502020204030204" pitchFamily="34" charset="0"/>
                <a:cs typeface="Calibri" panose="020F0502020204030204" pitchFamily="34" charset="0"/>
              </a:rPr>
              <a:t>guide investment</a:t>
            </a:r>
            <a:r>
              <a:rPr lang="en-US" sz="2400" i="1">
                <a:effectLst/>
                <a:latin typeface="Calibri" panose="020F0502020204030204" pitchFamily="34" charset="0"/>
                <a:ea typeface="Calibri" panose="020F0502020204030204" pitchFamily="34" charset="0"/>
                <a:cs typeface="Calibri" panose="020F0502020204030204" pitchFamily="34" charset="0"/>
              </a:rPr>
              <a:t>.</a:t>
            </a:r>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5670634B-9ADD-D105-E37B-ECD336610531}"/>
              </a:ext>
            </a:extLst>
          </p:cNvPr>
          <p:cNvSpPr txBox="1"/>
          <p:nvPr/>
        </p:nvSpPr>
        <p:spPr>
          <a:xfrm>
            <a:off x="2126256" y="5488013"/>
            <a:ext cx="9254168" cy="1200329"/>
          </a:xfrm>
          <a:prstGeom prst="rect">
            <a:avLst/>
          </a:prstGeom>
          <a:noFill/>
        </p:spPr>
        <p:txBody>
          <a:bodyPr wrap="square">
            <a:spAutoFit/>
          </a:bodyPr>
          <a:lstStyle/>
          <a:p>
            <a:r>
              <a:rPr lang="en-US" sz="2400" i="1">
                <a:latin typeface="Calibri" panose="020F0502020204030204" pitchFamily="34" charset="0"/>
                <a:ea typeface="Calibri" panose="020F0502020204030204" pitchFamily="34" charset="0"/>
                <a:cs typeface="Calibri" panose="020F0502020204030204" pitchFamily="34" charset="0"/>
              </a:rPr>
              <a:t>Ghana: Strong governance and comprehensive stakeholder engagement with a bottom-up collaborative process for power planning to </a:t>
            </a:r>
            <a:r>
              <a:rPr lang="en-US" sz="2400" b="1" i="1">
                <a:latin typeface="Calibri" panose="020F0502020204030204" pitchFamily="34" charset="0"/>
                <a:ea typeface="Calibri" panose="020F0502020204030204" pitchFamily="34" charset="0"/>
                <a:cs typeface="Calibri" panose="020F0502020204030204" pitchFamily="34" charset="0"/>
              </a:rPr>
              <a:t>build trust, consensus, and transparent plans.</a:t>
            </a:r>
          </a:p>
        </p:txBody>
      </p:sp>
      <p:sp>
        <p:nvSpPr>
          <p:cNvPr id="9" name="TextBox 8">
            <a:extLst>
              <a:ext uri="{FF2B5EF4-FFF2-40B4-BE49-F238E27FC236}">
                <a16:creationId xmlns:a16="http://schemas.microsoft.com/office/drawing/2014/main" id="{E9AD5B06-7B17-11B6-4F83-0DCFA372C37D}"/>
              </a:ext>
            </a:extLst>
          </p:cNvPr>
          <p:cNvSpPr txBox="1"/>
          <p:nvPr/>
        </p:nvSpPr>
        <p:spPr>
          <a:xfrm>
            <a:off x="2126256" y="4125224"/>
            <a:ext cx="9716878" cy="1200329"/>
          </a:xfrm>
          <a:prstGeom prst="rect">
            <a:avLst/>
          </a:prstGeom>
          <a:noFill/>
        </p:spPr>
        <p:txBody>
          <a:bodyPr wrap="square">
            <a:spAutoFit/>
          </a:bodyPr>
          <a:lstStyle/>
          <a:p>
            <a:r>
              <a:rPr lang="en-US" sz="2400" i="1">
                <a:effectLst/>
                <a:latin typeface="Calibri" panose="020F0502020204030204" pitchFamily="34" charset="0"/>
                <a:ea typeface="Calibri" panose="020F0502020204030204" pitchFamily="34" charset="0"/>
                <a:cs typeface="Calibri" panose="020F0502020204030204" pitchFamily="34" charset="0"/>
              </a:rPr>
              <a:t>Chile: Institutionalized Long-Term Energy Planning for ambitious quantitative targets and regional development planning for </a:t>
            </a:r>
            <a:r>
              <a:rPr lang="en-US" sz="2400" b="1" i="1">
                <a:effectLst/>
                <a:latin typeface="Calibri" panose="020F0502020204030204" pitchFamily="34" charset="0"/>
                <a:ea typeface="Calibri" panose="020F0502020204030204" pitchFamily="34" charset="0"/>
                <a:cs typeface="Calibri" panose="020F0502020204030204" pitchFamily="34" charset="0"/>
              </a:rPr>
              <a:t>cohesive and legitimate energy plans.</a:t>
            </a:r>
            <a:endParaRPr lang="en-US" sz="2400" b="1">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670634B-9ADD-D105-E37B-ECD336610531}"/>
              </a:ext>
            </a:extLst>
          </p:cNvPr>
          <p:cNvSpPr txBox="1"/>
          <p:nvPr/>
        </p:nvSpPr>
        <p:spPr>
          <a:xfrm>
            <a:off x="2126256" y="1682790"/>
            <a:ext cx="9254168" cy="830997"/>
          </a:xfrm>
          <a:prstGeom prst="rect">
            <a:avLst/>
          </a:prstGeom>
          <a:noFill/>
        </p:spPr>
        <p:txBody>
          <a:bodyPr wrap="square">
            <a:spAutoFit/>
          </a:bodyPr>
          <a:lstStyle/>
          <a:p>
            <a:r>
              <a:rPr lang="en-US" sz="2400" i="1">
                <a:latin typeface="Calibri" panose="020F0502020204030204" pitchFamily="34" charset="0"/>
                <a:ea typeface="Calibri" panose="020F0502020204030204" pitchFamily="34" charset="0"/>
                <a:cs typeface="Calibri" panose="020F0502020204030204" pitchFamily="34" charset="0"/>
              </a:rPr>
              <a:t>Italy: Coordinated planning approach </a:t>
            </a:r>
            <a:r>
              <a:rPr lang="en-US" sz="2400" b="1" i="1">
                <a:latin typeface="Calibri" panose="020F0502020204030204" pitchFamily="34" charset="0"/>
                <a:ea typeface="Calibri" panose="020F0502020204030204" pitchFamily="34" charset="0"/>
                <a:cs typeface="Calibri" panose="020F0502020204030204" pitchFamily="34" charset="0"/>
              </a:rPr>
              <a:t>to allocate public funding and provide investment signals.</a:t>
            </a:r>
          </a:p>
        </p:txBody>
      </p:sp>
      <p:pic>
        <p:nvPicPr>
          <p:cNvPr id="12" name="Picture 11" descr="A red white and blue flag&#10;&#10;Description automatically generated">
            <a:extLst>
              <a:ext uri="{FF2B5EF4-FFF2-40B4-BE49-F238E27FC236}">
                <a16:creationId xmlns:a16="http://schemas.microsoft.com/office/drawing/2014/main" id="{FF431DA5-4B0E-044D-95AE-B094C855E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557" y="4029612"/>
            <a:ext cx="1371600" cy="1371600"/>
          </a:xfrm>
          <a:prstGeom prst="rect">
            <a:avLst/>
          </a:prstGeom>
        </p:spPr>
      </p:pic>
      <p:pic>
        <p:nvPicPr>
          <p:cNvPr id="14" name="Picture 13" descr="A blue and white flag with a triangle and a triangle in the center&#10;&#10;Description automatically generated">
            <a:extLst>
              <a:ext uri="{FF2B5EF4-FFF2-40B4-BE49-F238E27FC236}">
                <a16:creationId xmlns:a16="http://schemas.microsoft.com/office/drawing/2014/main" id="{FFEE1CBC-20A6-F516-4E73-16DA3C79D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57" y="2733672"/>
            <a:ext cx="1371600" cy="1371600"/>
          </a:xfrm>
          <a:prstGeom prst="rect">
            <a:avLst/>
          </a:prstGeom>
        </p:spPr>
      </p:pic>
      <p:pic>
        <p:nvPicPr>
          <p:cNvPr id="16" name="Picture 15" descr="A flag with a black star&#10;&#10;Description automatically generated">
            <a:extLst>
              <a:ext uri="{FF2B5EF4-FFF2-40B4-BE49-F238E27FC236}">
                <a16:creationId xmlns:a16="http://schemas.microsoft.com/office/drawing/2014/main" id="{7D4979FB-033B-4A44-FA54-E87A6DF0E2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557" y="5325553"/>
            <a:ext cx="1371600" cy="1371600"/>
          </a:xfrm>
          <a:prstGeom prst="rect">
            <a:avLst/>
          </a:prstGeom>
        </p:spPr>
      </p:pic>
      <p:pic>
        <p:nvPicPr>
          <p:cNvPr id="18" name="Picture 17" descr="A flag of italy with a black background&#10;&#10;Description automatically generated">
            <a:extLst>
              <a:ext uri="{FF2B5EF4-FFF2-40B4-BE49-F238E27FC236}">
                <a16:creationId xmlns:a16="http://schemas.microsoft.com/office/drawing/2014/main" id="{F1FE8743-6F56-E38D-17D5-06C9D706C3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557" y="1437732"/>
            <a:ext cx="1371600" cy="1371600"/>
          </a:xfrm>
          <a:prstGeom prst="rect">
            <a:avLst/>
          </a:prstGeom>
        </p:spPr>
      </p:pic>
    </p:spTree>
    <p:extLst>
      <p:ext uri="{BB962C8B-B14F-4D97-AF65-F5344CB8AC3E}">
        <p14:creationId xmlns:p14="http://schemas.microsoft.com/office/powerpoint/2010/main" val="1838181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F27A125-635B-9E83-C3E2-C3FB49238EE4}"/>
              </a:ext>
            </a:extLst>
          </p:cNvPr>
          <p:cNvSpPr txBox="1">
            <a:spLocks/>
          </p:cNvSpPr>
          <p:nvPr/>
        </p:nvSpPr>
        <p:spPr>
          <a:xfrm>
            <a:off x="471513" y="3641659"/>
            <a:ext cx="2580780" cy="2403790"/>
          </a:xfrm>
          <a:prstGeom prst="rect">
            <a:avLst/>
          </a:prstGeom>
        </p:spPr>
        <p:txBody>
          <a:bodyPr vert="horz" lIns="89616" tIns="44808" rIns="89616" bIns="44808"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588"/>
              </a:spcAft>
              <a:buNone/>
            </a:pPr>
            <a:r>
              <a:rPr lang="en-US" sz="3528" b="1">
                <a:latin typeface="Calibri" panose="020F0502020204030204" pitchFamily="34" charset="0"/>
                <a:ea typeface="Calibri" panose="020F0502020204030204" pitchFamily="34" charset="0"/>
                <a:cs typeface="Calibri" panose="020F0502020204030204" pitchFamily="34" charset="0"/>
              </a:rPr>
              <a:t>Bankable projects from CMP</a:t>
            </a:r>
          </a:p>
        </p:txBody>
      </p:sp>
      <p:pic>
        <p:nvPicPr>
          <p:cNvPr id="5" name="Picture 4">
            <a:extLst>
              <a:ext uri="{FF2B5EF4-FFF2-40B4-BE49-F238E27FC236}">
                <a16:creationId xmlns:a16="http://schemas.microsoft.com/office/drawing/2014/main" id="{CF469628-A17D-0AF2-C6C4-6F6FF15BF704}"/>
              </a:ext>
            </a:extLst>
          </p:cNvPr>
          <p:cNvPicPr>
            <a:picLocks noChangeAspect="1"/>
          </p:cNvPicPr>
          <p:nvPr/>
        </p:nvPicPr>
        <p:blipFill rotWithShape="1">
          <a:blip r:embed="rId3"/>
          <a:srcRect t="14792" b="26111"/>
          <a:stretch/>
        </p:blipFill>
        <p:spPr>
          <a:xfrm>
            <a:off x="0" y="5005"/>
            <a:ext cx="11949005" cy="363665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Content Placeholder 2">
            <a:extLst>
              <a:ext uri="{FF2B5EF4-FFF2-40B4-BE49-F238E27FC236}">
                <a16:creationId xmlns:a16="http://schemas.microsoft.com/office/drawing/2014/main" id="{38364ED0-C89A-ACBD-892D-7EDB88A69DE2}"/>
              </a:ext>
            </a:extLst>
          </p:cNvPr>
          <p:cNvSpPr txBox="1">
            <a:spLocks/>
          </p:cNvSpPr>
          <p:nvPr/>
        </p:nvSpPr>
        <p:spPr>
          <a:xfrm>
            <a:off x="3411205" y="3360737"/>
            <a:ext cx="8284354" cy="3222590"/>
          </a:xfrm>
          <a:prstGeom prst="rect">
            <a:avLst/>
          </a:prstGeom>
          <a:ln w="38100">
            <a:solidFill>
              <a:srgbClr val="0065CC"/>
            </a:solidFill>
          </a:ln>
        </p:spPr>
        <p:style>
          <a:lnRef idx="2">
            <a:schemeClr val="accent1"/>
          </a:lnRef>
          <a:fillRef idx="1">
            <a:schemeClr val="lt1"/>
          </a:fillRef>
          <a:effectRef idx="0">
            <a:schemeClr val="accent1"/>
          </a:effectRef>
          <a:fontRef idx="minor">
            <a:schemeClr val="dk1"/>
          </a:fontRef>
        </p:style>
        <p:txBody>
          <a:bodyPr vert="horz" lIns="89616" tIns="44808" rIns="89616" bIns="44808" rtlCol="0" anchor="ctr">
            <a:noAutofit/>
          </a:bodyPr>
          <a:lstStyle>
            <a:lvl1pPr marL="382588" indent="-382588" algn="l" rtl="0" eaLnBrk="0" fontAlgn="base" hangingPunct="0">
              <a:lnSpc>
                <a:spcPct val="130000"/>
              </a:lnSpc>
              <a:spcBef>
                <a:spcPct val="0"/>
              </a:spcBef>
              <a:spcAft>
                <a:spcPct val="0"/>
              </a:spcAft>
              <a:buChar char="•"/>
              <a:defRPr sz="1600">
                <a:solidFill>
                  <a:schemeClr val="tx1"/>
                </a:solidFill>
                <a:latin typeface="+mn-lt"/>
                <a:ea typeface="MS PGothic" panose="020B0600070205080204" pitchFamily="34" charset="-128"/>
                <a:cs typeface="+mn-cs"/>
              </a:defRPr>
            </a:lvl1pPr>
            <a:lvl2pPr marL="830263" indent="-319088" algn="l" rtl="0" eaLnBrk="0" fontAlgn="base" hangingPunct="0">
              <a:lnSpc>
                <a:spcPct val="130000"/>
              </a:lnSpc>
              <a:spcBef>
                <a:spcPct val="0"/>
              </a:spcBef>
              <a:spcAft>
                <a:spcPct val="0"/>
              </a:spcAft>
              <a:buFont typeface="Wingdings" panose="05000000000000000000" pitchFamily="2" charset="2"/>
              <a:buChar char="§"/>
              <a:defRPr sz="1600">
                <a:solidFill>
                  <a:schemeClr val="tx1"/>
                </a:solidFill>
                <a:latin typeface="+mn-lt"/>
                <a:ea typeface="MS PGothic" panose="020B0600070205080204" pitchFamily="34" charset="-128"/>
                <a:cs typeface="+mn-cs"/>
              </a:defRPr>
            </a:lvl2pPr>
            <a:lvl3pPr marL="1277938" indent="-255588" algn="l" rtl="0" eaLnBrk="0" fontAlgn="base" hangingPunct="0">
              <a:lnSpc>
                <a:spcPct val="150000"/>
              </a:lnSpc>
              <a:spcBef>
                <a:spcPct val="0"/>
              </a:spcBef>
              <a:spcAft>
                <a:spcPct val="0"/>
              </a:spcAft>
              <a:buChar char="•"/>
              <a:defRPr sz="2700">
                <a:solidFill>
                  <a:schemeClr val="tx1"/>
                </a:solidFill>
                <a:latin typeface="+mn-lt"/>
                <a:ea typeface="MS PGothic" panose="020B0600070205080204" pitchFamily="34" charset="-128"/>
                <a:cs typeface="+mn-cs"/>
              </a:defRPr>
            </a:lvl3pPr>
            <a:lvl4pPr marL="1790700" indent="-255588" algn="l" rtl="0" eaLnBrk="0" fontAlgn="base" hangingPunct="0">
              <a:lnSpc>
                <a:spcPct val="150000"/>
              </a:lnSpc>
              <a:spcBef>
                <a:spcPct val="0"/>
              </a:spcBef>
              <a:spcAft>
                <a:spcPct val="0"/>
              </a:spcAft>
              <a:buChar char="–"/>
              <a:defRPr sz="2200">
                <a:solidFill>
                  <a:schemeClr val="tx1"/>
                </a:solidFill>
                <a:latin typeface="+mn-lt"/>
                <a:ea typeface="MS PGothic" panose="020B0600070205080204" pitchFamily="34" charset="-128"/>
                <a:cs typeface="+mn-cs"/>
              </a:defRPr>
            </a:lvl4pPr>
            <a:lvl5pPr marL="2301875" indent="-255588" algn="l" rtl="0" eaLnBrk="0" fontAlgn="base" hangingPunct="0">
              <a:lnSpc>
                <a:spcPct val="150000"/>
              </a:lnSpc>
              <a:spcBef>
                <a:spcPct val="0"/>
              </a:spcBef>
              <a:spcAft>
                <a:spcPct val="0"/>
              </a:spcAft>
              <a:buChar char="»"/>
              <a:defRPr sz="2200">
                <a:solidFill>
                  <a:schemeClr val="tx1"/>
                </a:solidFill>
                <a:latin typeface="+mn-lt"/>
                <a:ea typeface="MS PGothic" panose="020B0600070205080204" pitchFamily="34" charset="-128"/>
                <a:cs typeface="+mn-cs"/>
              </a:defRPr>
            </a:lvl5pPr>
            <a:lvl6pPr marL="2814688" indent="-255881" algn="l" rtl="0" fontAlgn="base">
              <a:lnSpc>
                <a:spcPct val="150000"/>
              </a:lnSpc>
              <a:spcBef>
                <a:spcPct val="0"/>
              </a:spcBef>
              <a:spcAft>
                <a:spcPct val="0"/>
              </a:spcAft>
              <a:buChar char="»"/>
              <a:defRPr>
                <a:solidFill>
                  <a:schemeClr val="tx1"/>
                </a:solidFill>
                <a:latin typeface="+mn-lt"/>
                <a:cs typeface="+mn-cs"/>
              </a:defRPr>
            </a:lvl6pPr>
            <a:lvl7pPr marL="3326450" indent="-255881" algn="l" rtl="0" fontAlgn="base">
              <a:lnSpc>
                <a:spcPct val="150000"/>
              </a:lnSpc>
              <a:spcBef>
                <a:spcPct val="0"/>
              </a:spcBef>
              <a:spcAft>
                <a:spcPct val="0"/>
              </a:spcAft>
              <a:buChar char="»"/>
              <a:defRPr>
                <a:solidFill>
                  <a:schemeClr val="tx1"/>
                </a:solidFill>
                <a:latin typeface="+mn-lt"/>
                <a:cs typeface="+mn-cs"/>
              </a:defRPr>
            </a:lvl7pPr>
            <a:lvl8pPr marL="3838210" indent="-255881" algn="l" rtl="0" fontAlgn="base">
              <a:lnSpc>
                <a:spcPct val="150000"/>
              </a:lnSpc>
              <a:spcBef>
                <a:spcPct val="0"/>
              </a:spcBef>
              <a:spcAft>
                <a:spcPct val="0"/>
              </a:spcAft>
              <a:buChar char="»"/>
              <a:defRPr>
                <a:solidFill>
                  <a:schemeClr val="tx1"/>
                </a:solidFill>
                <a:latin typeface="+mn-lt"/>
                <a:cs typeface="+mn-cs"/>
              </a:defRPr>
            </a:lvl8pPr>
            <a:lvl9pPr marL="4349972" indent="-255881" algn="l" rtl="0" fontAlgn="base">
              <a:lnSpc>
                <a:spcPct val="150000"/>
              </a:lnSpc>
              <a:spcBef>
                <a:spcPct val="0"/>
              </a:spcBef>
              <a:spcAft>
                <a:spcPct val="0"/>
              </a:spcAft>
              <a:buChar char="»"/>
              <a:defRPr>
                <a:solidFill>
                  <a:schemeClr val="tx1"/>
                </a:solidFill>
                <a:latin typeface="+mn-lt"/>
                <a:cs typeface="+mn-cs"/>
              </a:defRPr>
            </a:lvl9pPr>
          </a:lstStyle>
          <a:p>
            <a:pPr marL="444288" indent="-285750" eaLnBrk="1" hangingPunct="1">
              <a:lnSpc>
                <a:spcPct val="90000"/>
              </a:lnSpc>
              <a:spcAft>
                <a:spcPts val="588"/>
              </a:spcAft>
              <a:buClr>
                <a:srgbClr val="0070C0"/>
              </a:buClr>
              <a:buFont typeface="Wingdings" panose="05000000000000000000" pitchFamily="2" charset="2"/>
              <a:buChar char="§"/>
            </a:pPr>
            <a:endParaRPr lang="en-US" sz="2200">
              <a:latin typeface="Calibri" panose="020F0502020204030204" pitchFamily="34" charset="0"/>
              <a:ea typeface="Calibri" panose="020F0502020204030204" pitchFamily="34" charset="0"/>
              <a:cs typeface="Calibri" panose="020F0502020204030204" pitchFamily="34" charset="0"/>
            </a:endParaRPr>
          </a:p>
          <a:p>
            <a:pPr marL="444288" indent="-285750" eaLnBrk="1" hangingPunct="1">
              <a:lnSpc>
                <a:spcPct val="90000"/>
              </a:lnSpc>
              <a:spcAft>
                <a:spcPts val="588"/>
              </a:spcAft>
              <a:buClr>
                <a:srgbClr val="0070C0"/>
              </a:buClr>
              <a:buFont typeface="Wingdings" panose="05000000000000000000" pitchFamily="2" charset="2"/>
              <a:buChar char="§"/>
            </a:pPr>
            <a:endParaRPr lang="en-US" sz="2200">
              <a:latin typeface="Calibri" panose="020F0502020204030204" pitchFamily="34" charset="0"/>
              <a:ea typeface="Calibri" panose="020F0502020204030204" pitchFamily="34" charset="0"/>
              <a:cs typeface="Calibri" panose="020F0502020204030204" pitchFamily="34" charset="0"/>
            </a:endParaRPr>
          </a:p>
          <a:p>
            <a:pPr marL="444288" indent="-285750" eaLnBrk="1" hangingPunct="1">
              <a:lnSpc>
                <a:spcPct val="90000"/>
              </a:lnSpc>
              <a:spcAft>
                <a:spcPts val="588"/>
              </a:spcAft>
              <a:buClr>
                <a:srgbClr val="0070C0"/>
              </a:buClr>
              <a:buFont typeface="Wingdings" panose="05000000000000000000" pitchFamily="2" charset="2"/>
              <a:buChar char="§"/>
            </a:pPr>
            <a:r>
              <a:rPr lang="en-US" sz="2200">
                <a:latin typeface="Calibri" panose="020F0502020204030204" pitchFamily="34" charset="0"/>
                <a:ea typeface="Calibri" panose="020F0502020204030204" pitchFamily="34" charset="0"/>
                <a:cs typeface="Calibri" panose="020F0502020204030204" pitchFamily="34" charset="0"/>
              </a:rPr>
              <a:t>In Feb 2024, AU Summit adopted the </a:t>
            </a:r>
            <a:r>
              <a:rPr lang="en-US" sz="2200" err="1">
                <a:latin typeface="Calibri" panose="020F0502020204030204" pitchFamily="34" charset="0"/>
                <a:ea typeface="Calibri" panose="020F0502020204030204" pitchFamily="34" charset="0"/>
                <a:cs typeface="Calibri" panose="020F0502020204030204" pitchFamily="34" charset="0"/>
              </a:rPr>
              <a:t>AfSEM</a:t>
            </a:r>
            <a:r>
              <a:rPr lang="en-US" sz="2200">
                <a:latin typeface="Calibri" panose="020F0502020204030204" pitchFamily="34" charset="0"/>
                <a:ea typeface="Calibri" panose="020F0502020204030204" pitchFamily="34" charset="0"/>
                <a:cs typeface="Calibri" panose="020F0502020204030204" pitchFamily="34" charset="0"/>
              </a:rPr>
              <a:t> and CMP as an AU Agenda 2063 Flagship Project</a:t>
            </a:r>
          </a:p>
          <a:p>
            <a:pPr marL="444288" indent="-285750" eaLnBrk="1" hangingPunct="1">
              <a:lnSpc>
                <a:spcPct val="90000"/>
              </a:lnSpc>
              <a:spcAft>
                <a:spcPts val="588"/>
              </a:spcAft>
              <a:buClr>
                <a:srgbClr val="0070C0"/>
              </a:buClr>
              <a:buFont typeface="Wingdings" panose="05000000000000000000" pitchFamily="2" charset="2"/>
              <a:buChar char="§"/>
            </a:pPr>
            <a:r>
              <a:rPr lang="en-US" sz="2200" b="1">
                <a:latin typeface="Calibri" panose="020F0502020204030204" pitchFamily="34" charset="0"/>
                <a:ea typeface="Calibri" panose="020F0502020204030204" pitchFamily="34" charset="0"/>
                <a:cs typeface="Calibri" panose="020F0502020204030204" pitchFamily="34" charset="0"/>
              </a:rPr>
              <a:t>CMP contains the priority investment into the power sector infrastructure of continental relevance</a:t>
            </a:r>
          </a:p>
          <a:p>
            <a:pPr marL="444288" indent="-285750" eaLnBrk="1" hangingPunct="1">
              <a:lnSpc>
                <a:spcPct val="90000"/>
              </a:lnSpc>
              <a:spcAft>
                <a:spcPts val="588"/>
              </a:spcAft>
              <a:buClr>
                <a:srgbClr val="0070C0"/>
              </a:buClr>
              <a:buFont typeface="Wingdings" panose="05000000000000000000" pitchFamily="2" charset="2"/>
              <a:buChar char="§"/>
            </a:pPr>
            <a:r>
              <a:rPr lang="en-US" sz="2200" b="1">
                <a:latin typeface="Calibri" panose="020F0502020204030204" pitchFamily="34" charset="0"/>
                <a:ea typeface="Calibri" panose="020F0502020204030204" pitchFamily="34" charset="0"/>
                <a:cs typeface="Calibri" panose="020F0502020204030204" pitchFamily="34" charset="0"/>
              </a:rPr>
              <a:t>AU is taking the CMP forward to develop a list of bankable projects out of the plan </a:t>
            </a:r>
          </a:p>
          <a:p>
            <a:pPr marL="444288" indent="-285750" eaLnBrk="1" hangingPunct="1">
              <a:lnSpc>
                <a:spcPct val="90000"/>
              </a:lnSpc>
              <a:spcAft>
                <a:spcPts val="588"/>
              </a:spcAft>
              <a:buClr>
                <a:srgbClr val="0070C0"/>
              </a:buClr>
              <a:buFont typeface="Wingdings" panose="05000000000000000000" pitchFamily="2" charset="2"/>
              <a:buChar char="§"/>
            </a:pPr>
            <a:r>
              <a:rPr lang="en-US" sz="2200">
                <a:latin typeface="Calibri" panose="020F0502020204030204" pitchFamily="34" charset="0"/>
                <a:ea typeface="Calibri" panose="020F0502020204030204" pitchFamily="34" charset="0"/>
                <a:cs typeface="Calibri" panose="020F0502020204030204" pitchFamily="34" charset="0"/>
              </a:rPr>
              <a:t>Sustainability of the institutional capacity is the key and IRENA and AUDA-NEPAD extend the engagements with country-level planning through power pools (</a:t>
            </a:r>
            <a:r>
              <a:rPr lang="en-US" sz="2200" err="1">
                <a:latin typeface="Calibri" panose="020F0502020204030204" pitchFamily="34" charset="0"/>
                <a:ea typeface="Calibri" panose="020F0502020204030204" pitchFamily="34" charset="0"/>
                <a:cs typeface="Calibri" panose="020F0502020204030204" pitchFamily="34" charset="0"/>
              </a:rPr>
              <a:t>eg</a:t>
            </a:r>
            <a:r>
              <a:rPr lang="en-US" sz="2200">
                <a:latin typeface="Calibri" panose="020F0502020204030204" pitchFamily="34" charset="0"/>
                <a:ea typeface="Calibri" panose="020F0502020204030204" pitchFamily="34" charset="0"/>
                <a:cs typeface="Calibri" panose="020F0502020204030204" pitchFamily="34" charset="0"/>
              </a:rPr>
              <a:t>, CAPP, EAPP, SAPP)</a:t>
            </a:r>
          </a:p>
          <a:p>
            <a:pPr marL="374662" indent="-224050" eaLnBrk="1" hangingPunct="1">
              <a:lnSpc>
                <a:spcPct val="90000"/>
              </a:lnSpc>
              <a:spcAft>
                <a:spcPts val="588"/>
              </a:spcAft>
              <a:buFont typeface="Arial" panose="020B0604020202020204" pitchFamily="34" charset="0"/>
              <a:buChar char="•"/>
            </a:pPr>
            <a:endParaRPr lang="en-US" sz="2200">
              <a:latin typeface="Calibri" panose="020F0502020204030204" pitchFamily="34" charset="0"/>
              <a:ea typeface="Calibri" panose="020F0502020204030204" pitchFamily="34" charset="0"/>
              <a:cs typeface="Calibri" panose="020F0502020204030204" pitchFamily="34" charset="0"/>
            </a:endParaRPr>
          </a:p>
          <a:p>
            <a:pPr marL="374662" indent="-224050" eaLnBrk="1" hangingPunct="1">
              <a:lnSpc>
                <a:spcPct val="90000"/>
              </a:lnSpc>
              <a:spcAft>
                <a:spcPts val="588"/>
              </a:spcAft>
              <a:buFont typeface="Arial" panose="020B0604020202020204" pitchFamily="34" charset="0"/>
              <a:buChar char="•"/>
            </a:pPr>
            <a:endParaRPr lang="en-US" sz="2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694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BE21B3-4637-37F0-205D-805474DDFDD5}"/>
              </a:ext>
            </a:extLst>
          </p:cNvPr>
          <p:cNvPicPr>
            <a:picLocks noChangeAspect="1"/>
          </p:cNvPicPr>
          <p:nvPr/>
        </p:nvPicPr>
        <p:blipFill rotWithShape="1">
          <a:blip r:embed="rId3"/>
          <a:srcRect l="2355" t="2093" r="2355" b="2093"/>
          <a:stretch/>
        </p:blipFill>
        <p:spPr>
          <a:xfrm>
            <a:off x="6326821" y="2257053"/>
            <a:ext cx="1674389" cy="2271534"/>
          </a:xfrm>
          <a:prstGeom prst="rect">
            <a:avLst/>
          </a:prstGeom>
        </p:spPr>
      </p:pic>
      <p:sp>
        <p:nvSpPr>
          <p:cNvPr id="3" name="Title 1">
            <a:extLst>
              <a:ext uri="{FF2B5EF4-FFF2-40B4-BE49-F238E27FC236}">
                <a16:creationId xmlns:a16="http://schemas.microsoft.com/office/drawing/2014/main" id="{1D5E494C-6EB8-C5EF-1E74-DA87E3C5B3A3}"/>
              </a:ext>
            </a:extLst>
          </p:cNvPr>
          <p:cNvSpPr txBox="1">
            <a:spLocks/>
          </p:cNvSpPr>
          <p:nvPr/>
        </p:nvSpPr>
        <p:spPr bwMode="auto">
          <a:xfrm>
            <a:off x="423034" y="375195"/>
            <a:ext cx="8947280"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sz="2800" kern="1200">
                <a:solidFill>
                  <a:srgbClr val="0872A6"/>
                </a:solidFill>
                <a:latin typeface="Calibri" panose="020F0502020204030204" pitchFamily="34" charset="0"/>
                <a:ea typeface="MS PGothic" panose="020B0600070205080204" pitchFamily="34" charset="-128"/>
                <a:cs typeface="Calibri" panose="020F0502020204030204" pitchFamily="34" charset="0"/>
              </a:rPr>
              <a:t>IRENA’s planning support</a:t>
            </a:r>
          </a:p>
        </p:txBody>
      </p:sp>
      <p:sp>
        <p:nvSpPr>
          <p:cNvPr id="8" name="TextBox 7">
            <a:extLst>
              <a:ext uri="{FF2B5EF4-FFF2-40B4-BE49-F238E27FC236}">
                <a16:creationId xmlns:a16="http://schemas.microsoft.com/office/drawing/2014/main" id="{F2DCDD98-833B-379A-DB22-95F9E9DAB34F}"/>
              </a:ext>
            </a:extLst>
          </p:cNvPr>
          <p:cNvSpPr txBox="1"/>
          <p:nvPr/>
        </p:nvSpPr>
        <p:spPr>
          <a:xfrm>
            <a:off x="1493905" y="2719899"/>
            <a:ext cx="2264291" cy="430887"/>
          </a:xfrm>
          <a:prstGeom prst="rect">
            <a:avLst/>
          </a:prstGeom>
          <a:noFill/>
        </p:spPr>
        <p:txBody>
          <a:bodyPr wrap="square">
            <a:spAutoFit/>
          </a:bodyPr>
          <a:lstStyle/>
          <a:p>
            <a:pPr algn="l"/>
            <a:r>
              <a:rPr lang="en-GB" sz="2200">
                <a:latin typeface="Calibri" panose="020F0502020204030204" pitchFamily="34" charset="0"/>
                <a:ea typeface="Calibri" panose="020F0502020204030204" pitchFamily="34" charset="0"/>
                <a:cs typeface="Calibri" panose="020F0502020204030204" pitchFamily="34" charset="0"/>
              </a:rPr>
              <a:t>Capacity building.</a:t>
            </a:r>
          </a:p>
        </p:txBody>
      </p:sp>
      <p:grpSp>
        <p:nvGrpSpPr>
          <p:cNvPr id="9" name="Group 8">
            <a:extLst>
              <a:ext uri="{FF2B5EF4-FFF2-40B4-BE49-F238E27FC236}">
                <a16:creationId xmlns:a16="http://schemas.microsoft.com/office/drawing/2014/main" id="{9431F12A-D876-D541-8F12-F8CED5B5CEF0}"/>
              </a:ext>
            </a:extLst>
          </p:cNvPr>
          <p:cNvGrpSpPr/>
          <p:nvPr/>
        </p:nvGrpSpPr>
        <p:grpSpPr>
          <a:xfrm>
            <a:off x="1361529" y="3291219"/>
            <a:ext cx="2240999" cy="2827925"/>
            <a:chOff x="4135905" y="4339058"/>
            <a:chExt cx="1471247" cy="1722891"/>
          </a:xfrm>
          <a:effectLst>
            <a:outerShdw blurRad="50800" dist="38100" dir="2700000" algn="tl" rotWithShape="0">
              <a:prstClr val="black">
                <a:alpha val="40000"/>
              </a:prstClr>
            </a:outerShdw>
          </a:effectLst>
        </p:grpSpPr>
        <p:pic>
          <p:nvPicPr>
            <p:cNvPr id="10" name="Picture 9" descr="A close up of a card&#10;&#10;Description automatically generated">
              <a:extLst>
                <a:ext uri="{FF2B5EF4-FFF2-40B4-BE49-F238E27FC236}">
                  <a16:creationId xmlns:a16="http://schemas.microsoft.com/office/drawing/2014/main" id="{61F765C5-ED94-823B-DA99-61B19CB97E5B}"/>
                </a:ext>
              </a:extLst>
            </p:cNvPr>
            <p:cNvPicPr>
              <a:picLocks noChangeAspect="1"/>
            </p:cNvPicPr>
            <p:nvPr/>
          </p:nvPicPr>
          <p:blipFill>
            <a:blip r:embed="rId4"/>
            <a:stretch>
              <a:fillRect/>
            </a:stretch>
          </p:blipFill>
          <p:spPr>
            <a:xfrm>
              <a:off x="4135905" y="4339058"/>
              <a:ext cx="1471247" cy="822213"/>
            </a:xfrm>
            <a:prstGeom prst="rect">
              <a:avLst/>
            </a:prstGeom>
            <a:ln>
              <a:noFill/>
            </a:ln>
          </p:spPr>
        </p:pic>
        <p:pic>
          <p:nvPicPr>
            <p:cNvPr id="11" name="Picture 10" descr="A close-up of a person&#10;&#10;Description automatically generated">
              <a:extLst>
                <a:ext uri="{FF2B5EF4-FFF2-40B4-BE49-F238E27FC236}">
                  <a16:creationId xmlns:a16="http://schemas.microsoft.com/office/drawing/2014/main" id="{4DC4987F-2EC7-524A-2167-761FFFF7FAE2}"/>
                </a:ext>
              </a:extLst>
            </p:cNvPr>
            <p:cNvPicPr>
              <a:picLocks noChangeAspect="1"/>
            </p:cNvPicPr>
            <p:nvPr/>
          </p:nvPicPr>
          <p:blipFill rotWithShape="1">
            <a:blip r:embed="rId5"/>
            <a:srcRect l="2600"/>
            <a:stretch/>
          </p:blipFill>
          <p:spPr bwMode="auto">
            <a:xfrm>
              <a:off x="4135905" y="5211458"/>
              <a:ext cx="1471247" cy="850491"/>
            </a:xfrm>
            <a:prstGeom prst="rect">
              <a:avLst/>
            </a:prstGeom>
            <a:ln>
              <a:noFill/>
            </a:ln>
            <a:extLst>
              <a:ext uri="{53640926-AAD7-44D8-BBD7-CCE9431645EC}">
                <a14:shadowObscured xmlns:a14="http://schemas.microsoft.com/office/drawing/2010/main"/>
              </a:ext>
            </a:extLst>
          </p:spPr>
        </p:pic>
      </p:grpSp>
      <p:sp>
        <p:nvSpPr>
          <p:cNvPr id="14" name="TextBox 13">
            <a:extLst>
              <a:ext uri="{FF2B5EF4-FFF2-40B4-BE49-F238E27FC236}">
                <a16:creationId xmlns:a16="http://schemas.microsoft.com/office/drawing/2014/main" id="{A8D0F7DF-6473-EC7A-650A-FF8C407D5619}"/>
              </a:ext>
            </a:extLst>
          </p:cNvPr>
          <p:cNvSpPr txBox="1"/>
          <p:nvPr/>
        </p:nvSpPr>
        <p:spPr>
          <a:xfrm>
            <a:off x="423034" y="6186987"/>
            <a:ext cx="5795581" cy="461665"/>
          </a:xfrm>
          <a:prstGeom prst="rect">
            <a:avLst/>
          </a:prstGeom>
          <a:noFill/>
        </p:spPr>
        <p:txBody>
          <a:bodyPr wrap="square">
            <a:spAutoFit/>
          </a:bodyPr>
          <a:lstStyle/>
          <a:p>
            <a:pPr algn="l"/>
            <a:r>
              <a:rPr lang="en-GB" sz="2400">
                <a:latin typeface="Calibri" panose="020F0502020204030204" pitchFamily="34" charset="0"/>
                <a:ea typeface="Calibri" panose="020F0502020204030204" pitchFamily="34" charset="0"/>
                <a:cs typeface="Calibri" panose="020F0502020204030204" pitchFamily="34" charset="0"/>
              </a:rPr>
              <a:t>Peer-to-peer learning – LTES network</a:t>
            </a:r>
          </a:p>
        </p:txBody>
      </p:sp>
      <p:pic>
        <p:nvPicPr>
          <p:cNvPr id="16" name="Picture 15">
            <a:extLst>
              <a:ext uri="{FF2B5EF4-FFF2-40B4-BE49-F238E27FC236}">
                <a16:creationId xmlns:a16="http://schemas.microsoft.com/office/drawing/2014/main" id="{9C213993-94C9-6913-72D8-9F4EA862AD49}"/>
              </a:ext>
            </a:extLst>
          </p:cNvPr>
          <p:cNvPicPr>
            <a:picLocks noChangeAspect="1"/>
          </p:cNvPicPr>
          <p:nvPr/>
        </p:nvPicPr>
        <p:blipFill>
          <a:blip r:embed="rId6"/>
          <a:stretch>
            <a:fillRect/>
          </a:stretch>
        </p:blipFill>
        <p:spPr>
          <a:xfrm>
            <a:off x="4436020" y="2257053"/>
            <a:ext cx="1832416" cy="2290520"/>
          </a:xfrm>
          <a:prstGeom prst="rect">
            <a:avLst/>
          </a:prstGeom>
        </p:spPr>
      </p:pic>
      <p:sp>
        <p:nvSpPr>
          <p:cNvPr id="18" name="TextBox 17">
            <a:extLst>
              <a:ext uri="{FF2B5EF4-FFF2-40B4-BE49-F238E27FC236}">
                <a16:creationId xmlns:a16="http://schemas.microsoft.com/office/drawing/2014/main" id="{09CDCA8E-688A-8968-D87F-10B750CC4B6F}"/>
              </a:ext>
            </a:extLst>
          </p:cNvPr>
          <p:cNvSpPr txBox="1"/>
          <p:nvPr/>
        </p:nvSpPr>
        <p:spPr>
          <a:xfrm>
            <a:off x="4436020" y="4528587"/>
            <a:ext cx="3565190" cy="830997"/>
          </a:xfrm>
          <a:prstGeom prst="rect">
            <a:avLst/>
          </a:prstGeom>
          <a:noFill/>
        </p:spPr>
        <p:txBody>
          <a:bodyPr wrap="square">
            <a:spAutoFit/>
          </a:bodyPr>
          <a:lstStyle/>
          <a:p>
            <a:pPr algn="ctr"/>
            <a:r>
              <a:rPr lang="en-GB" sz="2400">
                <a:latin typeface="Calibri" panose="020F0502020204030204" pitchFamily="34" charset="0"/>
                <a:ea typeface="Calibri" panose="020F0502020204030204" pitchFamily="34" charset="0"/>
                <a:cs typeface="Calibri" panose="020F0502020204030204" pitchFamily="34" charset="0"/>
              </a:rPr>
              <a:t>Global and regional studies</a:t>
            </a:r>
          </a:p>
          <a:p>
            <a:pPr algn="ctr"/>
            <a:r>
              <a:rPr lang="en-GB" sz="2400">
                <a:latin typeface="Calibri" panose="020F0502020204030204" pitchFamily="34" charset="0"/>
                <a:ea typeface="Calibri" panose="020F0502020204030204" pitchFamily="34" charset="0"/>
                <a:cs typeface="Calibri" panose="020F0502020204030204" pitchFamily="34" charset="0"/>
              </a:rPr>
              <a:t>WETO, RETO</a:t>
            </a:r>
          </a:p>
        </p:txBody>
      </p:sp>
      <p:pic>
        <p:nvPicPr>
          <p:cNvPr id="3074" name="Picture 2">
            <a:extLst>
              <a:ext uri="{FF2B5EF4-FFF2-40B4-BE49-F238E27FC236}">
                <a16:creationId xmlns:a16="http://schemas.microsoft.com/office/drawing/2014/main" id="{7A7BECAB-FB6F-B023-870C-CB1D981A14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5762" y="5471987"/>
            <a:ext cx="4031719" cy="5563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95F6F1C-26AD-2CC7-F17C-D5271A9616E8}"/>
              </a:ext>
            </a:extLst>
          </p:cNvPr>
          <p:cNvSpPr txBox="1"/>
          <p:nvPr/>
        </p:nvSpPr>
        <p:spPr>
          <a:xfrm>
            <a:off x="8190172" y="6119144"/>
            <a:ext cx="3415604" cy="461665"/>
          </a:xfrm>
          <a:prstGeom prst="rect">
            <a:avLst/>
          </a:prstGeom>
          <a:noFill/>
        </p:spPr>
        <p:txBody>
          <a:bodyPr wrap="square">
            <a:spAutoFit/>
          </a:bodyPr>
          <a:lstStyle/>
          <a:p>
            <a:pPr algn="ctr"/>
            <a:r>
              <a:rPr lang="en-GB" sz="2400">
                <a:latin typeface="Calibri" panose="020F0502020204030204" pitchFamily="34" charset="0"/>
                <a:ea typeface="Calibri" panose="020F0502020204030204" pitchFamily="34" charset="0"/>
                <a:cs typeface="Calibri" panose="020F0502020204030204" pitchFamily="34" charset="0"/>
              </a:rPr>
              <a:t>Project matching</a:t>
            </a:r>
          </a:p>
        </p:txBody>
      </p:sp>
      <p:pic>
        <p:nvPicPr>
          <p:cNvPr id="3076" name="Picture 4" descr="IRENA on X: &quot;The #APRA Heads of State meeting was a historic moment at  #COP28, showcasing a united commitment to drive renewable energy deployment  in Africa. The joint statement reinforces the pivotal">
            <a:extLst>
              <a:ext uri="{FF2B5EF4-FFF2-40B4-BE49-F238E27FC236}">
                <a16:creationId xmlns:a16="http://schemas.microsoft.com/office/drawing/2014/main" id="{E538CDBF-FA47-F007-73CF-C3E4DDB477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22460" y="1067058"/>
            <a:ext cx="2643802" cy="17658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EA33CFC9-DAD1-15EE-E273-1A884B8168C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4636" y="1165503"/>
            <a:ext cx="3230259" cy="1614141"/>
          </a:xfrm>
          <a:prstGeom prst="rect">
            <a:avLst/>
          </a:prstGeom>
          <a:ln>
            <a:noFill/>
          </a:ln>
          <a:effectLst/>
        </p:spPr>
      </p:pic>
      <p:sp>
        <p:nvSpPr>
          <p:cNvPr id="27" name="TextBox 26">
            <a:extLst>
              <a:ext uri="{FF2B5EF4-FFF2-40B4-BE49-F238E27FC236}">
                <a16:creationId xmlns:a16="http://schemas.microsoft.com/office/drawing/2014/main" id="{4564B167-10CC-1608-31CE-EC9902172E9C}"/>
              </a:ext>
            </a:extLst>
          </p:cNvPr>
          <p:cNvSpPr txBox="1"/>
          <p:nvPr/>
        </p:nvSpPr>
        <p:spPr>
          <a:xfrm>
            <a:off x="8139608" y="2824036"/>
            <a:ext cx="3809505" cy="769441"/>
          </a:xfrm>
          <a:prstGeom prst="rect">
            <a:avLst/>
          </a:prstGeom>
          <a:noFill/>
        </p:spPr>
        <p:txBody>
          <a:bodyPr wrap="square">
            <a:spAutoFit/>
          </a:bodyPr>
          <a:lstStyle/>
          <a:p>
            <a:pPr algn="ctr"/>
            <a:r>
              <a:rPr lang="en-GB" sz="2200">
                <a:latin typeface="Calibri" panose="020F0502020204030204" pitchFamily="34" charset="0"/>
                <a:ea typeface="Calibri" panose="020F0502020204030204" pitchFamily="34" charset="0"/>
                <a:cs typeface="Calibri" panose="020F0502020204030204" pitchFamily="34" charset="0"/>
              </a:rPr>
              <a:t>Accelerating partnership for renewable energy in Africa</a:t>
            </a:r>
          </a:p>
        </p:txBody>
      </p:sp>
    </p:spTree>
    <p:extLst>
      <p:ext uri="{BB962C8B-B14F-4D97-AF65-F5344CB8AC3E}">
        <p14:creationId xmlns:p14="http://schemas.microsoft.com/office/powerpoint/2010/main" val="2577742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40B0BB-12DF-3F27-AAA5-608BDE542D62}"/>
              </a:ext>
            </a:extLst>
          </p:cNvPr>
          <p:cNvSpPr>
            <a:spLocks noGrp="1"/>
          </p:cNvSpPr>
          <p:nvPr>
            <p:ph type="sldNum" sz="quarter" idx="12"/>
          </p:nvPr>
        </p:nvSpPr>
        <p:spPr/>
        <p:txBody>
          <a:bodyPr/>
          <a:lstStyle/>
          <a:p>
            <a:pPr>
              <a:defRPr/>
            </a:pPr>
            <a:fld id="{E4BB0624-6639-458D-8CE2-B3EAE64DF08E}" type="slidenum">
              <a:rPr lang="de-DE" altLang="en-US" smtClean="0"/>
              <a:pPr>
                <a:defRPr/>
              </a:pPr>
              <a:t>14</a:t>
            </a:fld>
            <a:endParaRPr lang="de-DE" altLang="en-US"/>
          </a:p>
        </p:txBody>
      </p:sp>
      <p:sp>
        <p:nvSpPr>
          <p:cNvPr id="9" name="Rectangle 8">
            <a:extLst>
              <a:ext uri="{FF2B5EF4-FFF2-40B4-BE49-F238E27FC236}">
                <a16:creationId xmlns:a16="http://schemas.microsoft.com/office/drawing/2014/main" id="{B0F2F093-F091-55BC-B3E1-845EBFAD6D46}"/>
              </a:ext>
            </a:extLst>
          </p:cNvPr>
          <p:cNvSpPr/>
          <p:nvPr/>
        </p:nvSpPr>
        <p:spPr>
          <a:xfrm>
            <a:off x="-1" y="0"/>
            <a:ext cx="12191999" cy="6858000"/>
          </a:xfrm>
          <a:prstGeom prst="rect">
            <a:avLst/>
          </a:prstGeom>
          <a:solidFill>
            <a:srgbClr val="1371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B3A9BE1-91D4-A8B3-85CF-266D05D76D5B}"/>
              </a:ext>
            </a:extLst>
          </p:cNvPr>
          <p:cNvSpPr txBox="1">
            <a:spLocks/>
          </p:cNvSpPr>
          <p:nvPr/>
        </p:nvSpPr>
        <p:spPr bwMode="auto">
          <a:xfrm>
            <a:off x="1269724" y="3267705"/>
            <a:ext cx="9652550" cy="164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1" fontAlgn="base" hangingPunct="1">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1" fontAlgn="base" hangingPunct="1">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1" fontAlgn="base" hangingPunct="1">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1" fontAlgn="base" hangingPunct="1">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1" fontAlgn="base" hangingPunct="1">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eaLnBrk="1" fontAlgn="base" hangingPunct="1">
              <a:spcBef>
                <a:spcPct val="0"/>
              </a:spcBef>
              <a:spcAft>
                <a:spcPct val="0"/>
              </a:spcAft>
              <a:defRPr sz="2700" b="1">
                <a:solidFill>
                  <a:srgbClr val="E10019"/>
                </a:solidFill>
                <a:latin typeface="Arial" charset="0"/>
                <a:cs typeface="Arial" charset="0"/>
              </a:defRPr>
            </a:lvl6pPr>
            <a:lvl7pPr marL="1023523" algn="l" rtl="0" eaLnBrk="1" fontAlgn="base" hangingPunct="1">
              <a:spcBef>
                <a:spcPct val="0"/>
              </a:spcBef>
              <a:spcAft>
                <a:spcPct val="0"/>
              </a:spcAft>
              <a:defRPr sz="2700" b="1">
                <a:solidFill>
                  <a:srgbClr val="E10019"/>
                </a:solidFill>
                <a:latin typeface="Arial" charset="0"/>
                <a:cs typeface="Arial" charset="0"/>
              </a:defRPr>
            </a:lvl7pPr>
            <a:lvl8pPr marL="1535285" algn="l" rtl="0" eaLnBrk="1" fontAlgn="base" hangingPunct="1">
              <a:spcBef>
                <a:spcPct val="0"/>
              </a:spcBef>
              <a:spcAft>
                <a:spcPct val="0"/>
              </a:spcAft>
              <a:defRPr sz="2700" b="1">
                <a:solidFill>
                  <a:srgbClr val="E10019"/>
                </a:solidFill>
                <a:latin typeface="Arial" charset="0"/>
                <a:cs typeface="Arial" charset="0"/>
              </a:defRPr>
            </a:lvl8pPr>
            <a:lvl9pPr marL="2047046" algn="l" rtl="0" eaLnBrk="1" fontAlgn="base" hangingPunct="1">
              <a:spcBef>
                <a:spcPct val="0"/>
              </a:spcBef>
              <a:spcAft>
                <a:spcPct val="0"/>
              </a:spcAft>
              <a:defRPr sz="2700" b="1">
                <a:solidFill>
                  <a:srgbClr val="E10019"/>
                </a:solidFill>
                <a:latin typeface="Arial" charset="0"/>
                <a:cs typeface="Arial" charset="0"/>
              </a:defRPr>
            </a:lvl9pPr>
          </a:lstStyle>
          <a:p>
            <a:pPr algn="ctr">
              <a:lnSpc>
                <a:spcPts val="6000"/>
              </a:lnSpc>
              <a:defRPr/>
            </a:pPr>
            <a:r>
              <a:rPr lang="en-US" sz="7200" kern="0">
                <a:solidFill>
                  <a:schemeClr val="bg1"/>
                </a:solidFill>
                <a:latin typeface="+mj-lt"/>
              </a:rPr>
              <a:t>THANK YOU!</a:t>
            </a:r>
          </a:p>
          <a:p>
            <a:pPr algn="ctr">
              <a:lnSpc>
                <a:spcPts val="6000"/>
              </a:lnSpc>
              <a:defRPr/>
            </a:pPr>
            <a:r>
              <a:rPr lang="en-US" sz="7200" kern="0">
                <a:solidFill>
                  <a:schemeClr val="bg1"/>
                </a:solidFill>
                <a:latin typeface="+mj-lt"/>
              </a:rPr>
              <a:t>CONTACT US AT: </a:t>
            </a:r>
          </a:p>
          <a:p>
            <a:pPr algn="ctr">
              <a:lnSpc>
                <a:spcPts val="6000"/>
              </a:lnSpc>
              <a:defRPr/>
            </a:pPr>
            <a:r>
              <a:rPr lang="en-US" sz="4800" kern="0">
                <a:solidFill>
                  <a:schemeClr val="bg1"/>
                </a:solidFill>
                <a:latin typeface="+mj-lt"/>
              </a:rPr>
              <a:t>RGORINI@IRENA.ORG</a:t>
            </a:r>
          </a:p>
          <a:p>
            <a:pPr algn="ctr">
              <a:lnSpc>
                <a:spcPts val="6000"/>
              </a:lnSpc>
              <a:defRPr/>
            </a:pPr>
            <a:r>
              <a:rPr lang="en-US" sz="4800" kern="0">
                <a:solidFill>
                  <a:schemeClr val="bg1"/>
                </a:solidFill>
                <a:latin typeface="+mj-lt"/>
              </a:rPr>
              <a:t>JGARCIAMENDEZ@IRENA.ORG</a:t>
            </a:r>
          </a:p>
          <a:p>
            <a:pPr algn="ctr">
              <a:lnSpc>
                <a:spcPts val="6000"/>
              </a:lnSpc>
              <a:defRPr/>
            </a:pPr>
            <a:endParaRPr lang="en-US" altLang="en-US" sz="5400" kern="1200">
              <a:solidFill>
                <a:schemeClr val="bg1"/>
              </a:solidFill>
              <a:latin typeface="+mj-lt"/>
              <a:ea typeface="MS PGothic"/>
              <a:cs typeface="Calibri" panose="020F0502020204030204" pitchFamily="34" charset="0"/>
            </a:endParaRPr>
          </a:p>
        </p:txBody>
      </p:sp>
      <p:pic>
        <p:nvPicPr>
          <p:cNvPr id="11" name="Picture 10">
            <a:extLst>
              <a:ext uri="{FF2B5EF4-FFF2-40B4-BE49-F238E27FC236}">
                <a16:creationId xmlns:a16="http://schemas.microsoft.com/office/drawing/2014/main" id="{DC5F26DF-8116-21F6-EBCF-1E39D2AD7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8468" y="766913"/>
            <a:ext cx="3015060" cy="763815"/>
          </a:xfrm>
          <a:prstGeom prst="rect">
            <a:avLst/>
          </a:prstGeom>
        </p:spPr>
      </p:pic>
    </p:spTree>
    <p:extLst>
      <p:ext uri="{BB962C8B-B14F-4D97-AF65-F5344CB8AC3E}">
        <p14:creationId xmlns:p14="http://schemas.microsoft.com/office/powerpoint/2010/main" val="3710006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B718D7-2DB3-AC4E-A85B-1CFD5303E581}"/>
              </a:ext>
            </a:extLst>
          </p:cNvPr>
          <p:cNvSpPr txBox="1">
            <a:spLocks/>
          </p:cNvSpPr>
          <p:nvPr/>
        </p:nvSpPr>
        <p:spPr bwMode="auto">
          <a:xfrm>
            <a:off x="468301" y="357159"/>
            <a:ext cx="9327548"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sz="2800" kern="1200">
                <a:solidFill>
                  <a:srgbClr val="006092"/>
                </a:solidFill>
                <a:latin typeface="Calibri" panose="020F0502020204030204" pitchFamily="34" charset="0"/>
                <a:ea typeface="MS PGothic" panose="020B0600070205080204" pitchFamily="34" charset="-128"/>
                <a:cs typeface="Calibri" panose="020F0502020204030204" pitchFamily="34" charset="0"/>
              </a:rPr>
              <a:t>Institutional Capacity Building</a:t>
            </a:r>
            <a:endParaRPr lang="en-US" sz="2800" b="1">
              <a:solidFill>
                <a:srgbClr val="006092"/>
              </a:solidFill>
              <a:latin typeface="Calibri" panose="020F0502020204030204" pitchFamily="34" charset="0"/>
              <a:cs typeface="Calibri" panose="020F0502020204030204" pitchFamily="34" charset="0"/>
            </a:endParaRPr>
          </a:p>
        </p:txBody>
      </p:sp>
      <p:sp>
        <p:nvSpPr>
          <p:cNvPr id="2" name="Slide Number Placeholder 6">
            <a:extLst>
              <a:ext uri="{FF2B5EF4-FFF2-40B4-BE49-F238E27FC236}">
                <a16:creationId xmlns:a16="http://schemas.microsoft.com/office/drawing/2014/main" id="{1778185E-C2DA-C662-20E4-17ECCC9B2E43}"/>
              </a:ext>
            </a:extLst>
          </p:cNvPr>
          <p:cNvSpPr>
            <a:spLocks noGrp="1"/>
          </p:cNvSpPr>
          <p:nvPr>
            <p:ph type="sldNum" sz="quarter" idx="10"/>
          </p:nvPr>
        </p:nvSpPr>
        <p:spPr>
          <a:xfrm>
            <a:off x="11537668" y="6348853"/>
            <a:ext cx="411443" cy="372573"/>
          </a:xfrm>
        </p:spPr>
        <p:txBody>
          <a:bodyPr anchor="ctr"/>
          <a:lstStyle/>
          <a:p>
            <a:pPr algn="ctr" defTabSz="896203" eaLnBrk="0" hangingPunct="0">
              <a:defRPr/>
            </a:pPr>
            <a:fld id="{E6F7E5C3-F1D8-2742-B678-6199EE47CC2F}" type="slidenum">
              <a:rPr lang="de-DE" altLang="en-US" sz="980" b="1">
                <a:solidFill>
                  <a:srgbClr val="0872A6"/>
                </a:solidFill>
                <a:cs typeface="Arial"/>
              </a:rPr>
              <a:pPr algn="ctr" defTabSz="896203" eaLnBrk="0" hangingPunct="0">
                <a:defRPr/>
              </a:pPr>
              <a:t>15</a:t>
            </a:fld>
            <a:endParaRPr lang="de-DE" altLang="en-US" sz="980" b="1">
              <a:solidFill>
                <a:srgbClr val="0872A6"/>
              </a:solidFill>
              <a:cs typeface="Arial"/>
            </a:endParaRPr>
          </a:p>
        </p:txBody>
      </p:sp>
      <p:pic>
        <p:nvPicPr>
          <p:cNvPr id="3" name="Picture 2">
            <a:extLst>
              <a:ext uri="{FF2B5EF4-FFF2-40B4-BE49-F238E27FC236}">
                <a16:creationId xmlns:a16="http://schemas.microsoft.com/office/drawing/2014/main" id="{2612F2DC-40E9-9BC6-746A-3E30FB09159D}"/>
              </a:ext>
            </a:extLst>
          </p:cNvPr>
          <p:cNvPicPr>
            <a:picLocks noChangeAspect="1"/>
          </p:cNvPicPr>
          <p:nvPr/>
        </p:nvPicPr>
        <p:blipFill rotWithShape="1">
          <a:blip r:embed="rId3"/>
          <a:srcRect b="554"/>
          <a:stretch/>
        </p:blipFill>
        <p:spPr>
          <a:xfrm>
            <a:off x="662967" y="1162710"/>
            <a:ext cx="3436577" cy="4687248"/>
          </a:xfrm>
          <a:prstGeom prst="rect">
            <a:avLst/>
          </a:prstGeom>
          <a:ln>
            <a:noFill/>
          </a:ln>
        </p:spPr>
      </p:pic>
      <p:sp>
        <p:nvSpPr>
          <p:cNvPr id="5" name="TextBox 4">
            <a:extLst>
              <a:ext uri="{FF2B5EF4-FFF2-40B4-BE49-F238E27FC236}">
                <a16:creationId xmlns:a16="http://schemas.microsoft.com/office/drawing/2014/main" id="{DC58BD29-0C1A-EA8C-27E8-35BB0A4343B9}"/>
              </a:ext>
            </a:extLst>
          </p:cNvPr>
          <p:cNvSpPr txBox="1"/>
          <p:nvPr/>
        </p:nvSpPr>
        <p:spPr>
          <a:xfrm>
            <a:off x="4614257" y="962573"/>
            <a:ext cx="6671889" cy="1792478"/>
          </a:xfrm>
          <a:prstGeom prst="rect">
            <a:avLst/>
          </a:prstGeom>
          <a:noFill/>
        </p:spPr>
        <p:txBody>
          <a:bodyPr wrap="square" rtlCol="0">
            <a:spAutoFit/>
          </a:bodyPr>
          <a:lstStyle/>
          <a:p>
            <a:pPr>
              <a:lnSpc>
                <a:spcPct val="150000"/>
              </a:lnSpc>
              <a:buClr>
                <a:srgbClr val="0070C0"/>
              </a:buClr>
            </a:pPr>
            <a:r>
              <a:rPr lang="en-GB" sz="1900" b="1">
                <a:latin typeface="+mn-lt"/>
                <a:cs typeface="Calibri" panose="020F0502020204030204" pitchFamily="34" charset="0"/>
              </a:rPr>
              <a:t>Goals:</a:t>
            </a:r>
          </a:p>
          <a:p>
            <a:pPr marL="457200" indent="-457200">
              <a:lnSpc>
                <a:spcPct val="150000"/>
              </a:lnSpc>
              <a:buClr>
                <a:srgbClr val="0070C0"/>
              </a:buClr>
              <a:buFont typeface="Wingdings" panose="05000000000000000000" pitchFamily="2" charset="2"/>
              <a:buChar char="Ø"/>
            </a:pPr>
            <a:r>
              <a:rPr lang="en-US" sz="1900">
                <a:latin typeface="+mn-lt"/>
                <a:cs typeface="Calibri" panose="020F0502020204030204" pitchFamily="34" charset="0"/>
              </a:rPr>
              <a:t>Ownership of the skills and processes</a:t>
            </a:r>
          </a:p>
          <a:p>
            <a:pPr marL="457200" indent="-457200">
              <a:lnSpc>
                <a:spcPct val="150000"/>
              </a:lnSpc>
              <a:buClr>
                <a:srgbClr val="0070C0"/>
              </a:buClr>
              <a:buFont typeface="Wingdings" panose="05000000000000000000" pitchFamily="2" charset="2"/>
              <a:buChar char="Ø"/>
            </a:pPr>
            <a:r>
              <a:rPr lang="en-US" sz="1900">
                <a:latin typeface="+mn-lt"/>
                <a:cs typeface="Calibri" panose="020F0502020204030204" pitchFamily="34" charset="0"/>
              </a:rPr>
              <a:t>Transparent methodology</a:t>
            </a:r>
          </a:p>
          <a:p>
            <a:pPr marL="457200" indent="-457200">
              <a:lnSpc>
                <a:spcPct val="150000"/>
              </a:lnSpc>
              <a:buClr>
                <a:srgbClr val="0070C0"/>
              </a:buClr>
              <a:buFont typeface="Wingdings" panose="05000000000000000000" pitchFamily="2" charset="2"/>
              <a:buChar char="Ø"/>
            </a:pPr>
            <a:r>
              <a:rPr lang="en-US" sz="1900">
                <a:latin typeface="+mn-lt"/>
                <a:cs typeface="Calibri" panose="020F0502020204030204" pitchFamily="34" charset="0"/>
              </a:rPr>
              <a:t>Robust data</a:t>
            </a:r>
          </a:p>
        </p:txBody>
      </p:sp>
      <p:sp>
        <p:nvSpPr>
          <p:cNvPr id="6" name="TextBox 5">
            <a:extLst>
              <a:ext uri="{FF2B5EF4-FFF2-40B4-BE49-F238E27FC236}">
                <a16:creationId xmlns:a16="http://schemas.microsoft.com/office/drawing/2014/main" id="{2BEED725-D21F-20E4-0B8F-270891BC5D1D}"/>
              </a:ext>
            </a:extLst>
          </p:cNvPr>
          <p:cNvSpPr txBox="1"/>
          <p:nvPr/>
        </p:nvSpPr>
        <p:spPr>
          <a:xfrm>
            <a:off x="77119" y="5987171"/>
            <a:ext cx="4570189" cy="307777"/>
          </a:xfrm>
          <a:prstGeom prst="rect">
            <a:avLst/>
          </a:prstGeom>
          <a:noFill/>
        </p:spPr>
        <p:txBody>
          <a:bodyPr wrap="square">
            <a:spAutoFit/>
          </a:bodyPr>
          <a:lstStyle/>
          <a:p>
            <a:pPr>
              <a:spcAft>
                <a:spcPts val="0"/>
              </a:spcAft>
            </a:pPr>
            <a:r>
              <a:rPr lang="en-GB" sz="1400" b="1">
                <a:solidFill>
                  <a:srgbClr val="0872A6"/>
                </a:solidFill>
                <a:latin typeface="Calibri"/>
                <a:ea typeface="MS PGothic"/>
                <a:cs typeface="+mj-cs"/>
                <a:hlinkClick r:id="rId4"/>
              </a:rPr>
              <a:t>www.irena.org/energytransition/Energy-Planning-Support</a:t>
            </a:r>
            <a:r>
              <a:rPr lang="en-GB" sz="1400" b="1">
                <a:solidFill>
                  <a:srgbClr val="0872A6"/>
                </a:solidFill>
                <a:latin typeface="Calibri"/>
                <a:ea typeface="MS PGothic"/>
                <a:cs typeface="+mj-cs"/>
              </a:rPr>
              <a:t> </a:t>
            </a:r>
          </a:p>
        </p:txBody>
      </p:sp>
      <p:sp>
        <p:nvSpPr>
          <p:cNvPr id="7" name="TextBox 6">
            <a:extLst>
              <a:ext uri="{FF2B5EF4-FFF2-40B4-BE49-F238E27FC236}">
                <a16:creationId xmlns:a16="http://schemas.microsoft.com/office/drawing/2014/main" id="{14E8481C-CCCA-B321-6F01-288FF2DFB801}"/>
              </a:ext>
            </a:extLst>
          </p:cNvPr>
          <p:cNvSpPr txBox="1"/>
          <p:nvPr/>
        </p:nvSpPr>
        <p:spPr>
          <a:xfrm>
            <a:off x="4614257" y="2841909"/>
            <a:ext cx="6671889" cy="3108223"/>
          </a:xfrm>
          <a:prstGeom prst="rect">
            <a:avLst/>
          </a:prstGeom>
          <a:noFill/>
        </p:spPr>
        <p:txBody>
          <a:bodyPr wrap="square" rtlCol="0">
            <a:spAutoFit/>
          </a:bodyPr>
          <a:lstStyle/>
          <a:p>
            <a:pPr>
              <a:lnSpc>
                <a:spcPct val="150000"/>
              </a:lnSpc>
              <a:buClr>
                <a:srgbClr val="0070C0"/>
              </a:buClr>
            </a:pPr>
            <a:r>
              <a:rPr lang="en-GB" sz="1900" b="1">
                <a:latin typeface="+mn-lt"/>
                <a:cs typeface="Calibri" panose="020F0502020204030204" pitchFamily="34" charset="0"/>
              </a:rPr>
              <a:t>Approach – what has worked:</a:t>
            </a:r>
          </a:p>
          <a:p>
            <a:pPr marL="457200" indent="-457200">
              <a:lnSpc>
                <a:spcPct val="150000"/>
              </a:lnSpc>
              <a:buClr>
                <a:srgbClr val="0070C0"/>
              </a:buClr>
              <a:buFont typeface="Wingdings" panose="05000000000000000000" pitchFamily="2" charset="2"/>
              <a:buChar char="Ø"/>
            </a:pPr>
            <a:r>
              <a:rPr lang="en-US" sz="1900">
                <a:latin typeface="+mn-lt"/>
                <a:cs typeface="Calibri" panose="020F0502020204030204" pitchFamily="34" charset="0"/>
              </a:rPr>
              <a:t>Institutional capacity building </a:t>
            </a:r>
          </a:p>
          <a:p>
            <a:pPr marL="914400" lvl="1" indent="-457200">
              <a:lnSpc>
                <a:spcPct val="150000"/>
              </a:lnSpc>
              <a:buClr>
                <a:srgbClr val="0070C0"/>
              </a:buClr>
              <a:buFont typeface="Wingdings" panose="05000000000000000000" pitchFamily="2" charset="2"/>
              <a:buChar char="Ø"/>
            </a:pPr>
            <a:r>
              <a:rPr lang="en-US" sz="1900">
                <a:latin typeface="+mn-lt"/>
                <a:cs typeface="Calibri" panose="020F0502020204030204" pitchFamily="34" charset="0"/>
              </a:rPr>
              <a:t>Beyond single workshops</a:t>
            </a:r>
          </a:p>
          <a:p>
            <a:pPr marL="914400" lvl="1" indent="-457200">
              <a:lnSpc>
                <a:spcPct val="150000"/>
              </a:lnSpc>
              <a:buClr>
                <a:srgbClr val="0070C0"/>
              </a:buClr>
              <a:buFont typeface="Wingdings" panose="05000000000000000000" pitchFamily="2" charset="2"/>
              <a:buChar char="Ø"/>
            </a:pPr>
            <a:r>
              <a:rPr lang="en-US" sz="1900">
                <a:latin typeface="+mn-lt"/>
                <a:cs typeface="Calibri" panose="020F0502020204030204" pitchFamily="34" charset="0"/>
              </a:rPr>
              <a:t>Across stakeholders with real responsibility / buy-in</a:t>
            </a:r>
          </a:p>
          <a:p>
            <a:pPr marL="914400" lvl="1" indent="-457200">
              <a:lnSpc>
                <a:spcPct val="150000"/>
              </a:lnSpc>
              <a:buClr>
                <a:srgbClr val="0070C0"/>
              </a:buClr>
              <a:buFont typeface="Wingdings" panose="05000000000000000000" pitchFamily="2" charset="2"/>
              <a:buChar char="Ø"/>
            </a:pPr>
            <a:r>
              <a:rPr lang="en-US" sz="1900">
                <a:latin typeface="+mn-lt"/>
                <a:cs typeface="Calibri" panose="020F0502020204030204" pitchFamily="34" charset="0"/>
              </a:rPr>
              <a:t>Working groups</a:t>
            </a:r>
          </a:p>
          <a:p>
            <a:pPr marL="457200" indent="-457200">
              <a:lnSpc>
                <a:spcPct val="150000"/>
              </a:lnSpc>
              <a:buClr>
                <a:srgbClr val="0070C0"/>
              </a:buClr>
              <a:buFont typeface="Wingdings" panose="05000000000000000000" pitchFamily="2" charset="2"/>
              <a:buChar char="Ø"/>
            </a:pPr>
            <a:r>
              <a:rPr lang="en-US" sz="1900">
                <a:latin typeface="+mn-lt"/>
                <a:cs typeface="Calibri" panose="020F0502020204030204" pitchFamily="34" charset="0"/>
              </a:rPr>
              <a:t>Dissemination of tools and data as starting point</a:t>
            </a:r>
          </a:p>
          <a:p>
            <a:pPr marL="457200" indent="-457200">
              <a:lnSpc>
                <a:spcPct val="150000"/>
              </a:lnSpc>
              <a:buClr>
                <a:srgbClr val="0070C0"/>
              </a:buClr>
              <a:buFont typeface="Wingdings" panose="05000000000000000000" pitchFamily="2" charset="2"/>
              <a:buChar char="Ø"/>
            </a:pPr>
            <a:r>
              <a:rPr lang="en-US" sz="1900">
                <a:latin typeface="+mn-lt"/>
                <a:cs typeface="Calibri" panose="020F0502020204030204" pitchFamily="34" charset="0"/>
              </a:rPr>
              <a:t>Peer to peer learning</a:t>
            </a:r>
          </a:p>
        </p:txBody>
      </p:sp>
    </p:spTree>
    <p:extLst>
      <p:ext uri="{BB962C8B-B14F-4D97-AF65-F5344CB8AC3E}">
        <p14:creationId xmlns:p14="http://schemas.microsoft.com/office/powerpoint/2010/main" val="3850575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778185E-C2DA-C662-20E4-17ECCC9B2E43}"/>
              </a:ext>
            </a:extLst>
          </p:cNvPr>
          <p:cNvSpPr>
            <a:spLocks noGrp="1"/>
          </p:cNvSpPr>
          <p:nvPr>
            <p:ph type="sldNum" sz="quarter" idx="10"/>
          </p:nvPr>
        </p:nvSpPr>
        <p:spPr>
          <a:xfrm>
            <a:off x="11537668" y="6348853"/>
            <a:ext cx="411443" cy="372573"/>
          </a:xfrm>
        </p:spPr>
        <p:txBody>
          <a:bodyPr anchor="ctr"/>
          <a:lstStyle/>
          <a:p>
            <a:pPr algn="ctr" defTabSz="896203" eaLnBrk="0" hangingPunct="0">
              <a:defRPr/>
            </a:pPr>
            <a:fld id="{E6F7E5C3-F1D8-2742-B678-6199EE47CC2F}" type="slidenum">
              <a:rPr lang="de-DE" altLang="en-US" sz="980" b="1">
                <a:solidFill>
                  <a:srgbClr val="0872A6"/>
                </a:solidFill>
                <a:cs typeface="Arial"/>
              </a:rPr>
              <a:pPr algn="ctr" defTabSz="896203" eaLnBrk="0" hangingPunct="0">
                <a:defRPr/>
              </a:pPr>
              <a:t>16</a:t>
            </a:fld>
            <a:endParaRPr lang="de-DE" altLang="en-US" sz="980" b="1">
              <a:solidFill>
                <a:srgbClr val="0872A6"/>
              </a:solidFill>
              <a:cs typeface="Arial"/>
            </a:endParaRPr>
          </a:p>
        </p:txBody>
      </p:sp>
      <p:sp>
        <p:nvSpPr>
          <p:cNvPr id="3" name="TextBox 2">
            <a:extLst>
              <a:ext uri="{FF2B5EF4-FFF2-40B4-BE49-F238E27FC236}">
                <a16:creationId xmlns:a16="http://schemas.microsoft.com/office/drawing/2014/main" id="{074AD882-E06A-953D-D070-5C80362FFE7B}"/>
              </a:ext>
            </a:extLst>
          </p:cNvPr>
          <p:cNvSpPr txBox="1"/>
          <p:nvPr/>
        </p:nvSpPr>
        <p:spPr>
          <a:xfrm>
            <a:off x="6303074" y="1509241"/>
            <a:ext cx="4944593" cy="1184940"/>
          </a:xfrm>
          <a:prstGeom prst="rect">
            <a:avLst/>
          </a:prstGeom>
          <a:noFill/>
        </p:spPr>
        <p:txBody>
          <a:bodyPr wrap="square" rtlCol="0">
            <a:spAutoFit/>
          </a:bodyPr>
          <a:lstStyle/>
          <a:p>
            <a:r>
              <a:rPr lang="en-US" sz="2200" b="1">
                <a:latin typeface="Calibri" panose="020F0502020204030204" pitchFamily="34" charset="0"/>
              </a:rPr>
              <a:t>Regional model analysis and planning programme.</a:t>
            </a:r>
          </a:p>
          <a:p>
            <a:endParaRPr lang="en-US" sz="500" b="1">
              <a:latin typeface="Calibri" panose="020F0502020204030204" pitchFamily="34" charset="0"/>
            </a:endParaRPr>
          </a:p>
          <a:p>
            <a:r>
              <a:rPr lang="en-US" sz="2200">
                <a:latin typeface="Calibri" panose="020F0502020204030204" pitchFamily="34" charset="0"/>
              </a:rPr>
              <a:t>E.g. Central Africa 9 months programme</a:t>
            </a:r>
          </a:p>
        </p:txBody>
      </p:sp>
      <p:sp>
        <p:nvSpPr>
          <p:cNvPr id="5" name="TextBox 4">
            <a:extLst>
              <a:ext uri="{FF2B5EF4-FFF2-40B4-BE49-F238E27FC236}">
                <a16:creationId xmlns:a16="http://schemas.microsoft.com/office/drawing/2014/main" id="{25949EDB-C34E-F0AB-9794-707A95DC1109}"/>
              </a:ext>
            </a:extLst>
          </p:cNvPr>
          <p:cNvSpPr txBox="1"/>
          <p:nvPr/>
        </p:nvSpPr>
        <p:spPr>
          <a:xfrm>
            <a:off x="482560" y="1510800"/>
            <a:ext cx="4944593" cy="1184940"/>
          </a:xfrm>
          <a:prstGeom prst="rect">
            <a:avLst/>
          </a:prstGeom>
          <a:noFill/>
        </p:spPr>
        <p:txBody>
          <a:bodyPr wrap="square" rtlCol="0">
            <a:spAutoFit/>
          </a:bodyPr>
          <a:lstStyle/>
          <a:p>
            <a:r>
              <a:rPr lang="en-US" sz="2200" b="1">
                <a:latin typeface="Calibri" panose="020F0502020204030204" pitchFamily="34" charset="0"/>
              </a:rPr>
              <a:t>National masterplan development support programme.</a:t>
            </a:r>
          </a:p>
          <a:p>
            <a:endParaRPr lang="en-US" sz="500">
              <a:latin typeface="Calibri" panose="020F0502020204030204" pitchFamily="34" charset="0"/>
            </a:endParaRPr>
          </a:p>
          <a:p>
            <a:r>
              <a:rPr lang="en-US" sz="2200">
                <a:latin typeface="Calibri" panose="020F0502020204030204" pitchFamily="34" charset="0"/>
              </a:rPr>
              <a:t>E.g. Cameroon 15 months programme</a:t>
            </a:r>
          </a:p>
        </p:txBody>
      </p:sp>
      <p:sp>
        <p:nvSpPr>
          <p:cNvPr id="6" name="TextBox 5">
            <a:extLst>
              <a:ext uri="{FF2B5EF4-FFF2-40B4-BE49-F238E27FC236}">
                <a16:creationId xmlns:a16="http://schemas.microsoft.com/office/drawing/2014/main" id="{1463C491-4572-DB79-3CFA-D0A7901F0A84}"/>
              </a:ext>
            </a:extLst>
          </p:cNvPr>
          <p:cNvSpPr txBox="1"/>
          <p:nvPr/>
        </p:nvSpPr>
        <p:spPr>
          <a:xfrm>
            <a:off x="482560" y="5979898"/>
            <a:ext cx="11178718" cy="430887"/>
          </a:xfrm>
          <a:prstGeom prst="rect">
            <a:avLst/>
          </a:prstGeom>
          <a:noFill/>
        </p:spPr>
        <p:txBody>
          <a:bodyPr wrap="square" rtlCol="0">
            <a:spAutoFit/>
          </a:bodyPr>
          <a:lstStyle/>
          <a:p>
            <a:r>
              <a:rPr lang="en-US" sz="2200">
                <a:latin typeface="Calibri" panose="020F0502020204030204" pitchFamily="34" charset="0"/>
              </a:rPr>
              <a:t>IRENA’s </a:t>
            </a:r>
            <a:r>
              <a:rPr lang="en-US" sz="2200" b="1">
                <a:latin typeface="Calibri" panose="020F0502020204030204" pitchFamily="34" charset="0"/>
              </a:rPr>
              <a:t>SPLAT model </a:t>
            </a:r>
            <a:r>
              <a:rPr lang="en-US" sz="2200">
                <a:latin typeface="Calibri" panose="020F0502020204030204" pitchFamily="34" charset="0"/>
              </a:rPr>
              <a:t>and databases are used a a starter model in these </a:t>
            </a:r>
            <a:r>
              <a:rPr lang="en-US" sz="2200" err="1">
                <a:latin typeface="Calibri" panose="020F0502020204030204" pitchFamily="34" charset="0"/>
              </a:rPr>
              <a:t>programmes</a:t>
            </a:r>
            <a:endParaRPr lang="en-US" sz="2200">
              <a:latin typeface="Calibri" panose="020F0502020204030204" pitchFamily="34" charset="0"/>
            </a:endParaRPr>
          </a:p>
        </p:txBody>
      </p:sp>
      <p:pic>
        <p:nvPicPr>
          <p:cNvPr id="7" name="Picture 6">
            <a:extLst>
              <a:ext uri="{FF2B5EF4-FFF2-40B4-BE49-F238E27FC236}">
                <a16:creationId xmlns:a16="http://schemas.microsoft.com/office/drawing/2014/main" id="{BF19B289-8DEF-EB51-5412-C9A66957866A}"/>
              </a:ext>
            </a:extLst>
          </p:cNvPr>
          <p:cNvPicPr>
            <a:picLocks noChangeAspect="1"/>
          </p:cNvPicPr>
          <p:nvPr/>
        </p:nvPicPr>
        <p:blipFill>
          <a:blip r:embed="rId3"/>
          <a:stretch>
            <a:fillRect/>
          </a:stretch>
        </p:blipFill>
        <p:spPr>
          <a:xfrm>
            <a:off x="612103" y="2955125"/>
            <a:ext cx="4830553" cy="2926080"/>
          </a:xfrm>
          <a:prstGeom prst="rect">
            <a:avLst/>
          </a:prstGeom>
        </p:spPr>
      </p:pic>
      <p:pic>
        <p:nvPicPr>
          <p:cNvPr id="8" name="Picture 7">
            <a:extLst>
              <a:ext uri="{FF2B5EF4-FFF2-40B4-BE49-F238E27FC236}">
                <a16:creationId xmlns:a16="http://schemas.microsoft.com/office/drawing/2014/main" id="{A7791DF3-AABB-E8C7-8997-A4EB161E55FF}"/>
              </a:ext>
            </a:extLst>
          </p:cNvPr>
          <p:cNvPicPr>
            <a:picLocks noChangeAspect="1"/>
          </p:cNvPicPr>
          <p:nvPr/>
        </p:nvPicPr>
        <p:blipFill>
          <a:blip r:embed="rId4"/>
          <a:stretch>
            <a:fillRect/>
          </a:stretch>
        </p:blipFill>
        <p:spPr>
          <a:xfrm>
            <a:off x="6389584" y="2955127"/>
            <a:ext cx="5117615" cy="2925503"/>
          </a:xfrm>
          <a:prstGeom prst="rect">
            <a:avLst/>
          </a:prstGeom>
        </p:spPr>
      </p:pic>
      <p:sp>
        <p:nvSpPr>
          <p:cNvPr id="9" name="Title 1">
            <a:extLst>
              <a:ext uri="{FF2B5EF4-FFF2-40B4-BE49-F238E27FC236}">
                <a16:creationId xmlns:a16="http://schemas.microsoft.com/office/drawing/2014/main" id="{9B9DD32B-C4B0-4D50-2213-BFD8A63B6A84}"/>
              </a:ext>
            </a:extLst>
          </p:cNvPr>
          <p:cNvSpPr txBox="1">
            <a:spLocks/>
          </p:cNvSpPr>
          <p:nvPr/>
        </p:nvSpPr>
        <p:spPr bwMode="auto">
          <a:xfrm>
            <a:off x="482560" y="310690"/>
            <a:ext cx="8947280"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altLang="en-US" sz="2300" i="1">
                <a:solidFill>
                  <a:schemeClr val="tx1"/>
                </a:solidFill>
                <a:latin typeface="Calibri" panose="020F0502020204030204" pitchFamily="34" charset="0"/>
              </a:rPr>
              <a:t>Support countries and regions devising their own strategies</a:t>
            </a:r>
            <a:endParaRPr lang="en-US" sz="2300" i="1">
              <a:solidFill>
                <a:schemeClr val="tx1"/>
              </a:solidFill>
              <a:latin typeface="Calibri" panose="020F0502020204030204" pitchFamily="34" charset="0"/>
            </a:endParaRPr>
          </a:p>
        </p:txBody>
      </p:sp>
    </p:spTree>
    <p:extLst>
      <p:ext uri="{BB962C8B-B14F-4D97-AF65-F5344CB8AC3E}">
        <p14:creationId xmlns:p14="http://schemas.microsoft.com/office/powerpoint/2010/main" val="1750210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BC255-6753-AC44-5277-75CF7D564FE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6B908A-1C61-119D-856E-532B8CC39FC9}"/>
              </a:ext>
            </a:extLst>
          </p:cNvPr>
          <p:cNvSpPr>
            <a:spLocks noGrp="1"/>
          </p:cNvSpPr>
          <p:nvPr>
            <p:ph type="sldNum" sz="quarter" idx="10"/>
          </p:nvPr>
        </p:nvSpPr>
        <p:spPr/>
        <p:txBody>
          <a:bodyPr/>
          <a:lstStyle/>
          <a:p>
            <a:pPr>
              <a:defRPr/>
            </a:pPr>
            <a:fld id="{694C6A2C-E215-4821-ACE5-ABF88D72DF17}" type="slidenum">
              <a:rPr lang="en-US" altLang="en-US" smtClean="0"/>
              <a:pPr>
                <a:defRPr/>
              </a:pPr>
              <a:t>17</a:t>
            </a:fld>
            <a:r>
              <a:rPr lang="en-US" altLang="en-US"/>
              <a:t> </a:t>
            </a:r>
          </a:p>
        </p:txBody>
      </p:sp>
      <p:pic>
        <p:nvPicPr>
          <p:cNvPr id="6" name="Picture 5">
            <a:extLst>
              <a:ext uri="{FF2B5EF4-FFF2-40B4-BE49-F238E27FC236}">
                <a16:creationId xmlns:a16="http://schemas.microsoft.com/office/drawing/2014/main" id="{4B0731FE-BFA2-90F8-3C9F-A9A46AB26BCD}"/>
              </a:ext>
            </a:extLst>
          </p:cNvPr>
          <p:cNvPicPr>
            <a:picLocks noChangeAspect="1"/>
          </p:cNvPicPr>
          <p:nvPr/>
        </p:nvPicPr>
        <p:blipFill>
          <a:blip r:embed="rId3"/>
          <a:stretch>
            <a:fillRect/>
          </a:stretch>
        </p:blipFill>
        <p:spPr>
          <a:xfrm>
            <a:off x="339273" y="1170436"/>
            <a:ext cx="3797299" cy="5200757"/>
          </a:xfrm>
          <a:prstGeom prst="rect">
            <a:avLst/>
          </a:prstGeom>
        </p:spPr>
      </p:pic>
      <p:sp>
        <p:nvSpPr>
          <p:cNvPr id="9" name="Content Placeholder 2">
            <a:extLst>
              <a:ext uri="{FF2B5EF4-FFF2-40B4-BE49-F238E27FC236}">
                <a16:creationId xmlns:a16="http://schemas.microsoft.com/office/drawing/2014/main" id="{33FD9828-1049-CC1C-773F-3C38BB976E4D}"/>
              </a:ext>
            </a:extLst>
          </p:cNvPr>
          <p:cNvSpPr>
            <a:spLocks noGrp="1"/>
          </p:cNvSpPr>
          <p:nvPr>
            <p:ph idx="1"/>
          </p:nvPr>
        </p:nvSpPr>
        <p:spPr>
          <a:xfrm>
            <a:off x="4325115" y="1148402"/>
            <a:ext cx="7454231" cy="5106993"/>
          </a:xfrm>
        </p:spPr>
        <p:txBody>
          <a:bodyPr/>
          <a:lstStyle/>
          <a:p>
            <a:pPr marL="285750" indent="-285750">
              <a:buFont typeface="Wingdings" panose="05000000000000000000" pitchFamily="2" charset="2"/>
              <a:buChar char="Ø"/>
            </a:pPr>
            <a:r>
              <a:rPr lang="nl-NL" sz="1700"/>
              <a:t>Five key principles endorsed and published in 2021 by IRENA and major development partners (including those pictured)</a:t>
            </a:r>
          </a:p>
          <a:p>
            <a:pPr marL="285750" indent="-285750">
              <a:buFont typeface="Wingdings" panose="05000000000000000000" pitchFamily="2" charset="2"/>
              <a:buChar char="Ø"/>
            </a:pPr>
            <a:endParaRPr lang="nl-NL" sz="1700"/>
          </a:p>
        </p:txBody>
      </p:sp>
      <p:pic>
        <p:nvPicPr>
          <p:cNvPr id="10" name="Picture 9">
            <a:extLst>
              <a:ext uri="{FF2B5EF4-FFF2-40B4-BE49-F238E27FC236}">
                <a16:creationId xmlns:a16="http://schemas.microsoft.com/office/drawing/2014/main" id="{F3E41E54-DD78-C914-5B6D-68BFB0D6ECDE}"/>
              </a:ext>
            </a:extLst>
          </p:cNvPr>
          <p:cNvPicPr>
            <a:picLocks noChangeAspect="1"/>
          </p:cNvPicPr>
          <p:nvPr/>
        </p:nvPicPr>
        <p:blipFill>
          <a:blip r:embed="rId4"/>
          <a:stretch>
            <a:fillRect/>
          </a:stretch>
        </p:blipFill>
        <p:spPr>
          <a:xfrm>
            <a:off x="4325115" y="1847209"/>
            <a:ext cx="7307593" cy="4619408"/>
          </a:xfrm>
          <a:prstGeom prst="rect">
            <a:avLst/>
          </a:prstGeom>
        </p:spPr>
      </p:pic>
      <p:sp>
        <p:nvSpPr>
          <p:cNvPr id="3" name="Title 1">
            <a:extLst>
              <a:ext uri="{FF2B5EF4-FFF2-40B4-BE49-F238E27FC236}">
                <a16:creationId xmlns:a16="http://schemas.microsoft.com/office/drawing/2014/main" id="{9263ADBB-1437-D749-38C2-215EB421837A}"/>
              </a:ext>
            </a:extLst>
          </p:cNvPr>
          <p:cNvSpPr txBox="1">
            <a:spLocks/>
          </p:cNvSpPr>
          <p:nvPr/>
        </p:nvSpPr>
        <p:spPr bwMode="auto">
          <a:xfrm>
            <a:off x="423034" y="375195"/>
            <a:ext cx="8947280"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sz="2800" kern="1200">
                <a:solidFill>
                  <a:srgbClr val="0872A6"/>
                </a:solidFill>
                <a:latin typeface="Calibri" panose="020F0502020204030204" pitchFamily="34" charset="0"/>
                <a:ea typeface="MS PGothic" panose="020B0600070205080204" pitchFamily="34" charset="-128"/>
                <a:cs typeface="Calibri" panose="020F0502020204030204" pitchFamily="34" charset="0"/>
              </a:rPr>
              <a:t>Roundtable Initiative on Strategic Energy Planning </a:t>
            </a:r>
          </a:p>
        </p:txBody>
      </p:sp>
    </p:spTree>
    <p:extLst>
      <p:ext uri="{BB962C8B-B14F-4D97-AF65-F5344CB8AC3E}">
        <p14:creationId xmlns:p14="http://schemas.microsoft.com/office/powerpoint/2010/main" val="196396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778185E-C2DA-C662-20E4-17ECCC9B2E43}"/>
              </a:ext>
            </a:extLst>
          </p:cNvPr>
          <p:cNvSpPr>
            <a:spLocks noGrp="1"/>
          </p:cNvSpPr>
          <p:nvPr>
            <p:ph type="sldNum" sz="quarter" idx="10"/>
          </p:nvPr>
        </p:nvSpPr>
        <p:spPr>
          <a:xfrm>
            <a:off x="11537668" y="6348853"/>
            <a:ext cx="411443" cy="372573"/>
          </a:xfrm>
        </p:spPr>
        <p:txBody>
          <a:bodyPr anchor="ctr"/>
          <a:lstStyle/>
          <a:p>
            <a:pPr algn="ctr" defTabSz="896203" eaLnBrk="0" hangingPunct="0">
              <a:defRPr/>
            </a:pPr>
            <a:fld id="{E6F7E5C3-F1D8-2742-B678-6199EE47CC2F}" type="slidenum">
              <a:rPr lang="de-DE" altLang="en-US" sz="980" b="1">
                <a:solidFill>
                  <a:srgbClr val="0872A6"/>
                </a:solidFill>
                <a:cs typeface="Arial"/>
              </a:rPr>
              <a:pPr algn="ctr" defTabSz="896203" eaLnBrk="0" hangingPunct="0">
                <a:defRPr/>
              </a:pPr>
              <a:t>18</a:t>
            </a:fld>
            <a:endParaRPr lang="de-DE" altLang="en-US" sz="980" b="1">
              <a:solidFill>
                <a:srgbClr val="0872A6"/>
              </a:solidFill>
              <a:cs typeface="Arial"/>
            </a:endParaRPr>
          </a:p>
        </p:txBody>
      </p:sp>
      <p:pic>
        <p:nvPicPr>
          <p:cNvPr id="3" name="Picture 2">
            <a:extLst>
              <a:ext uri="{FF2B5EF4-FFF2-40B4-BE49-F238E27FC236}">
                <a16:creationId xmlns:a16="http://schemas.microsoft.com/office/drawing/2014/main" id="{B7F8BECA-82D2-B7A8-F14D-A553EF08DE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2218" y="1570468"/>
            <a:ext cx="4510482" cy="2253860"/>
          </a:xfrm>
          <a:prstGeom prst="rect">
            <a:avLst/>
          </a:prstGeom>
          <a:ln>
            <a:noFill/>
          </a:ln>
          <a:effectLst/>
        </p:spPr>
      </p:pic>
      <p:sp>
        <p:nvSpPr>
          <p:cNvPr id="5" name="TextBox 4">
            <a:extLst>
              <a:ext uri="{FF2B5EF4-FFF2-40B4-BE49-F238E27FC236}">
                <a16:creationId xmlns:a16="http://schemas.microsoft.com/office/drawing/2014/main" id="{226391EB-4C66-FFFD-DAA0-4FAF6B1F306C}"/>
              </a:ext>
            </a:extLst>
          </p:cNvPr>
          <p:cNvSpPr txBox="1"/>
          <p:nvPr/>
        </p:nvSpPr>
        <p:spPr>
          <a:xfrm>
            <a:off x="423034" y="1372216"/>
            <a:ext cx="5291965" cy="5238357"/>
          </a:xfrm>
          <a:prstGeom prst="rect">
            <a:avLst/>
          </a:prstGeom>
          <a:noFill/>
        </p:spPr>
        <p:txBody>
          <a:bodyPr wrap="square" rtlCol="0">
            <a:spAutoFit/>
          </a:bodyPr>
          <a:lstStyle/>
          <a:p>
            <a:pPr>
              <a:lnSpc>
                <a:spcPct val="150000"/>
              </a:lnSpc>
              <a:buClr>
                <a:srgbClr val="0070C0"/>
              </a:buClr>
            </a:pPr>
            <a:r>
              <a:rPr lang="en-GB" sz="2000" b="1">
                <a:latin typeface="Calibri" panose="020F0502020204030204" pitchFamily="34" charset="0"/>
                <a:ea typeface="Calibri" panose="020F0502020204030204" pitchFamily="34" charset="0"/>
                <a:cs typeface="Calibri" panose="020F0502020204030204" pitchFamily="34" charset="0"/>
              </a:rPr>
              <a:t>Masterplan Development Support:</a:t>
            </a:r>
          </a:p>
          <a:p>
            <a:pPr marL="457200" indent="-457200" algn="just">
              <a:lnSpc>
                <a:spcPct val="150000"/>
              </a:lnSpc>
              <a:buClr>
                <a:schemeClr val="tx1"/>
              </a:buClr>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Joint development of national masterplans.</a:t>
            </a:r>
          </a:p>
          <a:p>
            <a:pPr marL="457200" indent="-457200" algn="just">
              <a:lnSpc>
                <a:spcPct val="150000"/>
              </a:lnSpc>
              <a:buClr>
                <a:schemeClr val="tx1"/>
              </a:buClr>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1-2 years to enhance institutional capacity, calibrate models, and explore scenarios.</a:t>
            </a:r>
          </a:p>
          <a:p>
            <a:pPr marL="457200" indent="-457200" algn="just">
              <a:lnSpc>
                <a:spcPct val="150000"/>
              </a:lnSpc>
              <a:buClr>
                <a:schemeClr val="tx1"/>
              </a:buClr>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Examples: Eswatini, Sierra Leone, Cameroon.</a:t>
            </a:r>
          </a:p>
          <a:p>
            <a:pPr>
              <a:lnSpc>
                <a:spcPct val="150000"/>
              </a:lnSpc>
              <a:buClr>
                <a:schemeClr val="tx1"/>
              </a:buClr>
            </a:pPr>
            <a:endParaRPr lang="en-GB" sz="500" b="1">
              <a:latin typeface="Calibri" panose="020F0502020204030204" pitchFamily="34" charset="0"/>
              <a:ea typeface="Calibri" panose="020F0502020204030204" pitchFamily="34" charset="0"/>
              <a:cs typeface="Calibri" panose="020F0502020204030204" pitchFamily="34" charset="0"/>
            </a:endParaRPr>
          </a:p>
          <a:p>
            <a:pPr>
              <a:lnSpc>
                <a:spcPct val="150000"/>
              </a:lnSpc>
              <a:buClr>
                <a:schemeClr val="tx1"/>
              </a:buClr>
            </a:pPr>
            <a:r>
              <a:rPr lang="en-GB" sz="2000" b="1">
                <a:latin typeface="Calibri" panose="020F0502020204030204" pitchFamily="34" charset="0"/>
                <a:ea typeface="Calibri" panose="020F0502020204030204" pitchFamily="34" charset="0"/>
                <a:cs typeface="Calibri" panose="020F0502020204030204" pitchFamily="34" charset="0"/>
              </a:rPr>
              <a:t>NDC energy planning training:</a:t>
            </a:r>
          </a:p>
          <a:p>
            <a:pPr marL="457200" indent="-457200">
              <a:lnSpc>
                <a:spcPct val="150000"/>
              </a:lnSpc>
              <a:buClr>
                <a:schemeClr val="tx1"/>
              </a:buClr>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Customized to support NDC revision process.</a:t>
            </a:r>
          </a:p>
          <a:p>
            <a:pPr marL="457200" indent="-457200">
              <a:lnSpc>
                <a:spcPct val="150000"/>
              </a:lnSpc>
              <a:buClr>
                <a:schemeClr val="tx1"/>
              </a:buClr>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Use of IRENA energy planning tools enhance ambition. </a:t>
            </a:r>
          </a:p>
          <a:p>
            <a:pPr marL="457200" indent="-457200">
              <a:lnSpc>
                <a:spcPct val="150000"/>
              </a:lnSpc>
              <a:buClr>
                <a:schemeClr val="tx1"/>
              </a:buClr>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Examples: Gabon; Ecuador; Mali; Niger; Cameroon</a:t>
            </a:r>
          </a:p>
        </p:txBody>
      </p:sp>
      <p:pic>
        <p:nvPicPr>
          <p:cNvPr id="7" name="Picture 6">
            <a:extLst>
              <a:ext uri="{FF2B5EF4-FFF2-40B4-BE49-F238E27FC236}">
                <a16:creationId xmlns:a16="http://schemas.microsoft.com/office/drawing/2014/main" id="{71B19778-FF5F-AB3F-0FB8-DE869B0FB004}"/>
              </a:ext>
            </a:extLst>
          </p:cNvPr>
          <p:cNvPicPr>
            <a:picLocks noChangeAspect="1"/>
          </p:cNvPicPr>
          <p:nvPr/>
        </p:nvPicPr>
        <p:blipFill>
          <a:blip r:embed="rId4"/>
          <a:stretch>
            <a:fillRect/>
          </a:stretch>
        </p:blipFill>
        <p:spPr>
          <a:xfrm>
            <a:off x="6892218" y="4121417"/>
            <a:ext cx="4510482" cy="2240404"/>
          </a:xfrm>
          <a:prstGeom prst="rect">
            <a:avLst/>
          </a:prstGeom>
        </p:spPr>
      </p:pic>
      <p:pic>
        <p:nvPicPr>
          <p:cNvPr id="8" name="Picture 7">
            <a:extLst>
              <a:ext uri="{FF2B5EF4-FFF2-40B4-BE49-F238E27FC236}">
                <a16:creationId xmlns:a16="http://schemas.microsoft.com/office/drawing/2014/main" id="{653A1A0A-A013-1267-6D8B-B62D7F982D4B}"/>
              </a:ext>
            </a:extLst>
          </p:cNvPr>
          <p:cNvPicPr>
            <a:picLocks noChangeAspect="1"/>
          </p:cNvPicPr>
          <p:nvPr/>
        </p:nvPicPr>
        <p:blipFill>
          <a:blip r:embed="rId5"/>
          <a:stretch>
            <a:fillRect/>
          </a:stretch>
        </p:blipFill>
        <p:spPr>
          <a:xfrm>
            <a:off x="5974556" y="4333541"/>
            <a:ext cx="1628607" cy="2305638"/>
          </a:xfrm>
          <a:prstGeom prst="rect">
            <a:avLst/>
          </a:prstGeom>
        </p:spPr>
      </p:pic>
      <p:pic>
        <p:nvPicPr>
          <p:cNvPr id="9" name="Picture 8">
            <a:extLst>
              <a:ext uri="{FF2B5EF4-FFF2-40B4-BE49-F238E27FC236}">
                <a16:creationId xmlns:a16="http://schemas.microsoft.com/office/drawing/2014/main" id="{F88DE922-BCE2-643E-E45F-FCE5E6FD5DAF}"/>
              </a:ext>
            </a:extLst>
          </p:cNvPr>
          <p:cNvPicPr>
            <a:picLocks noChangeAspect="1"/>
          </p:cNvPicPr>
          <p:nvPr/>
        </p:nvPicPr>
        <p:blipFill>
          <a:blip r:embed="rId6"/>
          <a:stretch>
            <a:fillRect/>
          </a:stretch>
        </p:blipFill>
        <p:spPr>
          <a:xfrm>
            <a:off x="5974556" y="1755689"/>
            <a:ext cx="1628607" cy="2306933"/>
          </a:xfrm>
          <a:prstGeom prst="rect">
            <a:avLst/>
          </a:prstGeom>
        </p:spPr>
      </p:pic>
      <p:sp>
        <p:nvSpPr>
          <p:cNvPr id="30" name="Title 1">
            <a:extLst>
              <a:ext uri="{FF2B5EF4-FFF2-40B4-BE49-F238E27FC236}">
                <a16:creationId xmlns:a16="http://schemas.microsoft.com/office/drawing/2014/main" id="{491FFDDE-D7B2-A771-E32C-9740B8D2E4C6}"/>
              </a:ext>
            </a:extLst>
          </p:cNvPr>
          <p:cNvSpPr txBox="1">
            <a:spLocks/>
          </p:cNvSpPr>
          <p:nvPr/>
        </p:nvSpPr>
        <p:spPr bwMode="auto">
          <a:xfrm>
            <a:off x="384933" y="1008483"/>
            <a:ext cx="10102091"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altLang="en-US" sz="2300" i="1">
                <a:solidFill>
                  <a:schemeClr val="tx1"/>
                </a:solidFill>
                <a:latin typeface="Calibri" panose="020F0502020204030204" pitchFamily="34" charset="0"/>
              </a:rPr>
              <a:t>Support countries and regions devising their own strategies: </a:t>
            </a:r>
            <a:r>
              <a:rPr lang="en-US" altLang="en-US" sz="2300" i="1" u="sng">
                <a:solidFill>
                  <a:schemeClr val="tx1"/>
                </a:solidFill>
                <a:latin typeface="Calibri" panose="020F0502020204030204" pitchFamily="34" charset="0"/>
              </a:rPr>
              <a:t>National</a:t>
            </a:r>
            <a:r>
              <a:rPr lang="en-US" altLang="en-US" sz="2300" i="1">
                <a:solidFill>
                  <a:schemeClr val="tx1"/>
                </a:solidFill>
                <a:latin typeface="Calibri" panose="020F0502020204030204" pitchFamily="34" charset="0"/>
              </a:rPr>
              <a:t> level</a:t>
            </a:r>
            <a:endParaRPr lang="en-US" sz="2300" i="1">
              <a:solidFill>
                <a:schemeClr val="tx1"/>
              </a:solidFill>
              <a:latin typeface="Calibri" panose="020F0502020204030204" pitchFamily="34" charset="0"/>
            </a:endParaRPr>
          </a:p>
        </p:txBody>
      </p:sp>
      <p:sp>
        <p:nvSpPr>
          <p:cNvPr id="36" name="Title 1">
            <a:extLst>
              <a:ext uri="{FF2B5EF4-FFF2-40B4-BE49-F238E27FC236}">
                <a16:creationId xmlns:a16="http://schemas.microsoft.com/office/drawing/2014/main" id="{8D4875EC-2FCA-95A6-C649-515BB93EA2C9}"/>
              </a:ext>
            </a:extLst>
          </p:cNvPr>
          <p:cNvSpPr txBox="1">
            <a:spLocks/>
          </p:cNvSpPr>
          <p:nvPr/>
        </p:nvSpPr>
        <p:spPr bwMode="auto">
          <a:xfrm>
            <a:off x="468301" y="357159"/>
            <a:ext cx="9327548"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sz="2800" kern="1200">
                <a:solidFill>
                  <a:srgbClr val="006092"/>
                </a:solidFill>
                <a:latin typeface="Calibri" panose="020F0502020204030204" pitchFamily="34" charset="0"/>
                <a:ea typeface="MS PGothic" panose="020B0600070205080204" pitchFamily="34" charset="-128"/>
                <a:cs typeface="Calibri" panose="020F0502020204030204" pitchFamily="34" charset="0"/>
              </a:rPr>
              <a:t>Institutional Capacity Building</a:t>
            </a:r>
            <a:endParaRPr lang="en-US" sz="2800" b="1">
              <a:solidFill>
                <a:srgbClr val="00609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2378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C933E42-1110-F097-2E9E-1B800793491F}"/>
              </a:ext>
            </a:extLst>
          </p:cNvPr>
          <p:cNvPicPr>
            <a:picLocks noChangeAspect="1"/>
          </p:cNvPicPr>
          <p:nvPr/>
        </p:nvPicPr>
        <p:blipFill rotWithShape="1">
          <a:blip r:embed="rId3"/>
          <a:srcRect t="89418"/>
          <a:stretch/>
        </p:blipFill>
        <p:spPr>
          <a:xfrm>
            <a:off x="29749" y="6395564"/>
            <a:ext cx="3027599" cy="319061"/>
          </a:xfrm>
          <a:prstGeom prst="rect">
            <a:avLst/>
          </a:prstGeom>
        </p:spPr>
      </p:pic>
      <p:sp>
        <p:nvSpPr>
          <p:cNvPr id="2" name="Slide Number Placeholder 1">
            <a:extLst>
              <a:ext uri="{FF2B5EF4-FFF2-40B4-BE49-F238E27FC236}">
                <a16:creationId xmlns:a16="http://schemas.microsoft.com/office/drawing/2014/main" id="{00CC8F63-7317-1504-527F-67E7858D878D}"/>
              </a:ext>
            </a:extLst>
          </p:cNvPr>
          <p:cNvSpPr>
            <a:spLocks noGrp="1"/>
          </p:cNvSpPr>
          <p:nvPr>
            <p:ph type="sldNum" sz="quarter" idx="10"/>
          </p:nvPr>
        </p:nvSpPr>
        <p:spPr/>
        <p:txBody>
          <a:bodyPr/>
          <a:lstStyle/>
          <a:p>
            <a:fld id="{E6F7E5C3-F1D8-2742-B678-6199EE47CC2F}" type="slidenum">
              <a:rPr lang="de-DE" altLang="en-US" smtClean="0"/>
              <a:pPr/>
              <a:t>1</a:t>
            </a:fld>
            <a:endParaRPr lang="de-DE" altLang="en-US"/>
          </a:p>
        </p:txBody>
      </p:sp>
      <p:sp>
        <p:nvSpPr>
          <p:cNvPr id="5" name="TextBox 4">
            <a:extLst>
              <a:ext uri="{FF2B5EF4-FFF2-40B4-BE49-F238E27FC236}">
                <a16:creationId xmlns:a16="http://schemas.microsoft.com/office/drawing/2014/main" id="{FFEB392A-9599-B42C-C53C-A5B3A6D9F58B}"/>
              </a:ext>
            </a:extLst>
          </p:cNvPr>
          <p:cNvSpPr txBox="1"/>
          <p:nvPr/>
        </p:nvSpPr>
        <p:spPr>
          <a:xfrm>
            <a:off x="423034" y="954084"/>
            <a:ext cx="8335955" cy="492443"/>
          </a:xfrm>
          <a:prstGeom prst="rect">
            <a:avLst/>
          </a:prstGeom>
          <a:noFill/>
        </p:spPr>
        <p:txBody>
          <a:bodyPr wrap="square">
            <a:spAutoFit/>
          </a:bodyPr>
          <a:lstStyle/>
          <a:p>
            <a:r>
              <a:rPr lang="en-US" sz="2600">
                <a:effectLst/>
                <a:latin typeface="Calibri" panose="020F0502020204030204" pitchFamily="34" charset="0"/>
                <a:ea typeface="SimSun" panose="02010600030101010101" pitchFamily="2" charset="-122"/>
                <a:cs typeface="Arial" panose="020B0604020202020204" pitchFamily="34" charset="0"/>
              </a:rPr>
              <a:t>Energy Projects face key investment risks</a:t>
            </a:r>
            <a:r>
              <a:rPr lang="en-US" sz="2600">
                <a:latin typeface="Calibri" panose="020F0502020204030204" pitchFamily="34" charset="0"/>
                <a:ea typeface="SimSun" panose="02010600030101010101" pitchFamily="2" charset="-122"/>
                <a:cs typeface="Arial" panose="020B0604020202020204" pitchFamily="34" charset="0"/>
              </a:rPr>
              <a:t>, such as:</a:t>
            </a:r>
            <a:endParaRPr lang="en-US" sz="2600"/>
          </a:p>
        </p:txBody>
      </p:sp>
      <p:sp>
        <p:nvSpPr>
          <p:cNvPr id="14" name="Rectangle 1">
            <a:extLst>
              <a:ext uri="{FF2B5EF4-FFF2-40B4-BE49-F238E27FC236}">
                <a16:creationId xmlns:a16="http://schemas.microsoft.com/office/drawing/2014/main" id="{DE45D67C-9E08-E09B-0072-EE4B385C91DD}"/>
              </a:ext>
            </a:extLst>
          </p:cNvPr>
          <p:cNvSpPr>
            <a:spLocks noChangeArrowheads="1"/>
          </p:cNvSpPr>
          <p:nvPr/>
        </p:nvSpPr>
        <p:spPr bwMode="auto">
          <a:xfrm>
            <a:off x="5314950" y="2534014"/>
            <a:ext cx="633021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i="1"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 comprehensive energy planning process</a:t>
            </a:r>
            <a:r>
              <a:rPr lang="en-US" altLang="en-US" sz="2800" i="1">
                <a:latin typeface="Calibri" panose="020F0502020204030204" pitchFamily="34" charset="0"/>
                <a:ea typeface="Calibri" panose="020F0502020204030204" pitchFamily="34" charset="0"/>
                <a:cs typeface="Calibri" panose="020F0502020204030204" pitchFamily="34" charset="0"/>
              </a:rPr>
              <a:t> </a:t>
            </a:r>
            <a:r>
              <a:rPr kumimoji="0" lang="en-US" altLang="en-US" sz="2800" i="1"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can act as a foundation to reduce many risks and boost investor confidence to develop bankable projects for the energy transition.</a:t>
            </a:r>
          </a:p>
        </p:txBody>
      </p:sp>
      <p:sp>
        <p:nvSpPr>
          <p:cNvPr id="15" name="Title 1">
            <a:extLst>
              <a:ext uri="{FF2B5EF4-FFF2-40B4-BE49-F238E27FC236}">
                <a16:creationId xmlns:a16="http://schemas.microsoft.com/office/drawing/2014/main" id="{3D18436C-1280-9243-D94D-656B6A18A478}"/>
              </a:ext>
            </a:extLst>
          </p:cNvPr>
          <p:cNvSpPr txBox="1">
            <a:spLocks/>
          </p:cNvSpPr>
          <p:nvPr/>
        </p:nvSpPr>
        <p:spPr bwMode="auto">
          <a:xfrm>
            <a:off x="423034" y="375195"/>
            <a:ext cx="8947280"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sz="2800" kern="1200">
                <a:solidFill>
                  <a:srgbClr val="006092"/>
                </a:solidFill>
                <a:latin typeface="Calibri" panose="020F0502020204030204" pitchFamily="34" charset="0"/>
                <a:ea typeface="MS PGothic" panose="020B0600070205080204" pitchFamily="34" charset="-128"/>
                <a:cs typeface="Calibri" panose="020F0502020204030204" pitchFamily="34" charset="0"/>
              </a:rPr>
              <a:t>Energy planning to drive investment</a:t>
            </a:r>
            <a:endParaRPr lang="en-US" sz="2800" b="1">
              <a:solidFill>
                <a:srgbClr val="006092"/>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8367532-DD93-03DC-857A-3DBDD9752B67}"/>
              </a:ext>
            </a:extLst>
          </p:cNvPr>
          <p:cNvPicPr>
            <a:picLocks noChangeAspect="1"/>
          </p:cNvPicPr>
          <p:nvPr/>
        </p:nvPicPr>
        <p:blipFill rotWithShape="1">
          <a:blip r:embed="rId4"/>
          <a:srcRect l="24733" r="24547"/>
          <a:stretch/>
        </p:blipFill>
        <p:spPr>
          <a:xfrm>
            <a:off x="1402384" y="1397535"/>
            <a:ext cx="3494290" cy="4998029"/>
          </a:xfrm>
          <a:prstGeom prst="rect">
            <a:avLst/>
          </a:prstGeom>
        </p:spPr>
      </p:pic>
    </p:spTree>
    <p:extLst>
      <p:ext uri="{BB962C8B-B14F-4D97-AF65-F5344CB8AC3E}">
        <p14:creationId xmlns:p14="http://schemas.microsoft.com/office/powerpoint/2010/main" val="2814908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778185E-C2DA-C662-20E4-17ECCC9B2E43}"/>
              </a:ext>
            </a:extLst>
          </p:cNvPr>
          <p:cNvSpPr>
            <a:spLocks noGrp="1"/>
          </p:cNvSpPr>
          <p:nvPr>
            <p:ph type="sldNum" sz="quarter" idx="10"/>
          </p:nvPr>
        </p:nvSpPr>
        <p:spPr>
          <a:xfrm>
            <a:off x="11537668" y="6348853"/>
            <a:ext cx="411443" cy="372573"/>
          </a:xfrm>
        </p:spPr>
        <p:txBody>
          <a:bodyPr anchor="ctr"/>
          <a:lstStyle/>
          <a:p>
            <a:pPr algn="ctr" defTabSz="896203" eaLnBrk="0" hangingPunct="0">
              <a:defRPr/>
            </a:pPr>
            <a:fld id="{E6F7E5C3-F1D8-2742-B678-6199EE47CC2F}" type="slidenum">
              <a:rPr lang="de-DE" altLang="en-US" sz="980" b="1">
                <a:solidFill>
                  <a:srgbClr val="0872A6"/>
                </a:solidFill>
                <a:cs typeface="Arial"/>
              </a:rPr>
              <a:pPr algn="ctr" defTabSz="896203" eaLnBrk="0" hangingPunct="0">
                <a:defRPr/>
              </a:pPr>
              <a:t>19</a:t>
            </a:fld>
            <a:endParaRPr lang="de-DE" altLang="en-US" sz="980" b="1">
              <a:solidFill>
                <a:srgbClr val="0872A6"/>
              </a:solidFill>
              <a:cs typeface="Arial"/>
            </a:endParaRPr>
          </a:p>
        </p:txBody>
      </p:sp>
      <p:sp>
        <p:nvSpPr>
          <p:cNvPr id="3" name="TextBox 2">
            <a:extLst>
              <a:ext uri="{FF2B5EF4-FFF2-40B4-BE49-F238E27FC236}">
                <a16:creationId xmlns:a16="http://schemas.microsoft.com/office/drawing/2014/main" id="{FDCEAB2C-A7EA-2A20-830B-5BA520D21167}"/>
              </a:ext>
            </a:extLst>
          </p:cNvPr>
          <p:cNvSpPr txBox="1"/>
          <p:nvPr/>
        </p:nvSpPr>
        <p:spPr>
          <a:xfrm>
            <a:off x="403987" y="1425138"/>
            <a:ext cx="5439922" cy="5122941"/>
          </a:xfrm>
          <a:prstGeom prst="rect">
            <a:avLst/>
          </a:prstGeom>
          <a:noFill/>
        </p:spPr>
        <p:txBody>
          <a:bodyPr wrap="square" rtlCol="0">
            <a:spAutoFit/>
          </a:bodyPr>
          <a:lstStyle/>
          <a:p>
            <a:pPr>
              <a:lnSpc>
                <a:spcPct val="150000"/>
              </a:lnSpc>
              <a:buClr>
                <a:srgbClr val="0070C0"/>
              </a:buClr>
            </a:pPr>
            <a:r>
              <a:rPr lang="en-GB" sz="2000" b="1">
                <a:latin typeface="Calibri" panose="020F0502020204030204" pitchFamily="34" charset="0"/>
                <a:ea typeface="Calibri" panose="020F0502020204030204" pitchFamily="34" charset="0"/>
                <a:cs typeface="Calibri" panose="020F0502020204030204" pitchFamily="34" charset="0"/>
              </a:rPr>
              <a:t>Regional Model Analysis and Planning Programme:</a:t>
            </a:r>
          </a:p>
          <a:p>
            <a:pPr marL="342900" indent="-342900">
              <a:lnSpc>
                <a:spcPct val="150000"/>
              </a:lnSpc>
              <a:buClr>
                <a:schemeClr val="tx1"/>
              </a:buClr>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Joint development with regional planning bodies.</a:t>
            </a:r>
          </a:p>
          <a:p>
            <a:pPr marL="342900" indent="-342900">
              <a:lnSpc>
                <a:spcPct val="150000"/>
              </a:lnSpc>
              <a:buClr>
                <a:schemeClr val="tx1"/>
              </a:buClr>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Training using IRENA to build modelling capacity for regional masterplan development.</a:t>
            </a:r>
          </a:p>
          <a:p>
            <a:pPr marL="342900" indent="-342900">
              <a:lnSpc>
                <a:spcPct val="150000"/>
              </a:lnSpc>
              <a:buClr>
                <a:schemeClr val="tx1"/>
              </a:buClr>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6-12 months of workshops on modelling and scenario development.</a:t>
            </a:r>
          </a:p>
          <a:p>
            <a:pPr marL="342900" indent="-342900">
              <a:lnSpc>
                <a:spcPct val="150000"/>
              </a:lnSpc>
              <a:buClr>
                <a:schemeClr val="tx1"/>
              </a:buClr>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Complemented by IRENA regional analysis and publications.</a:t>
            </a:r>
          </a:p>
          <a:p>
            <a:pPr marL="342900" indent="-342900">
              <a:lnSpc>
                <a:spcPct val="150000"/>
              </a:lnSpc>
              <a:buClr>
                <a:schemeClr val="tx1"/>
              </a:buClr>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Examples: West Africa, Central Africa.</a:t>
            </a:r>
          </a:p>
        </p:txBody>
      </p:sp>
      <p:pic>
        <p:nvPicPr>
          <p:cNvPr id="5" name="Picture 2" descr="https://www.irena.org/-/media/Images/IRENA/Agency/Event/2015/Dec/7/ecreee1.jpg?h=400&amp;w=600&amp;la=en&amp;hash=5FCAA39C3116EDFAC2BA45B9414925CF37E90831">
            <a:extLst>
              <a:ext uri="{FF2B5EF4-FFF2-40B4-BE49-F238E27FC236}">
                <a16:creationId xmlns:a16="http://schemas.microsoft.com/office/drawing/2014/main" id="{1208D20B-8873-49BB-93E0-A4C9DA6ED8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96" b="13428"/>
          <a:stretch/>
        </p:blipFill>
        <p:spPr bwMode="auto">
          <a:xfrm>
            <a:off x="7065053" y="1646623"/>
            <a:ext cx="4341966" cy="22194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7D92FF3-5B70-C432-3925-ECA6713430DF}"/>
              </a:ext>
            </a:extLst>
          </p:cNvPr>
          <p:cNvPicPr>
            <a:picLocks noChangeAspect="1"/>
          </p:cNvPicPr>
          <p:nvPr/>
        </p:nvPicPr>
        <p:blipFill>
          <a:blip r:embed="rId4"/>
          <a:stretch>
            <a:fillRect/>
          </a:stretch>
        </p:blipFill>
        <p:spPr>
          <a:xfrm>
            <a:off x="5974556" y="1836937"/>
            <a:ext cx="1567760" cy="2210625"/>
          </a:xfrm>
          <a:prstGeom prst="rect">
            <a:avLst/>
          </a:prstGeom>
        </p:spPr>
      </p:pic>
      <p:pic>
        <p:nvPicPr>
          <p:cNvPr id="7" name="Picture 6">
            <a:extLst>
              <a:ext uri="{FF2B5EF4-FFF2-40B4-BE49-F238E27FC236}">
                <a16:creationId xmlns:a16="http://schemas.microsoft.com/office/drawing/2014/main" id="{2E8B527A-F916-ADFA-D553-E7C8B85A879B}"/>
              </a:ext>
            </a:extLst>
          </p:cNvPr>
          <p:cNvPicPr>
            <a:picLocks noChangeAspect="1"/>
          </p:cNvPicPr>
          <p:nvPr/>
        </p:nvPicPr>
        <p:blipFill>
          <a:blip r:embed="rId5"/>
          <a:stretch>
            <a:fillRect/>
          </a:stretch>
        </p:blipFill>
        <p:spPr>
          <a:xfrm>
            <a:off x="7065053" y="4303809"/>
            <a:ext cx="4341967" cy="2060507"/>
          </a:xfrm>
          <a:prstGeom prst="rect">
            <a:avLst/>
          </a:prstGeom>
          <a:ln>
            <a:noFill/>
          </a:ln>
          <a:effectLst/>
        </p:spPr>
      </p:pic>
      <p:pic>
        <p:nvPicPr>
          <p:cNvPr id="8" name="Picture 7">
            <a:extLst>
              <a:ext uri="{FF2B5EF4-FFF2-40B4-BE49-F238E27FC236}">
                <a16:creationId xmlns:a16="http://schemas.microsoft.com/office/drawing/2014/main" id="{D9673E18-6821-991B-484B-AB8C150CA274}"/>
              </a:ext>
            </a:extLst>
          </p:cNvPr>
          <p:cNvPicPr>
            <a:picLocks noChangeAspect="1"/>
          </p:cNvPicPr>
          <p:nvPr/>
        </p:nvPicPr>
        <p:blipFill>
          <a:blip r:embed="rId6"/>
          <a:stretch>
            <a:fillRect/>
          </a:stretch>
        </p:blipFill>
        <p:spPr>
          <a:xfrm>
            <a:off x="5974556" y="4422314"/>
            <a:ext cx="1615849" cy="2219648"/>
          </a:xfrm>
          <a:prstGeom prst="rect">
            <a:avLst/>
          </a:prstGeom>
        </p:spPr>
      </p:pic>
      <p:sp>
        <p:nvSpPr>
          <p:cNvPr id="9" name="Title 1">
            <a:extLst>
              <a:ext uri="{FF2B5EF4-FFF2-40B4-BE49-F238E27FC236}">
                <a16:creationId xmlns:a16="http://schemas.microsoft.com/office/drawing/2014/main" id="{8D4A78BF-7FB2-80EE-4A4E-55E5B90826C7}"/>
              </a:ext>
            </a:extLst>
          </p:cNvPr>
          <p:cNvSpPr txBox="1">
            <a:spLocks/>
          </p:cNvSpPr>
          <p:nvPr/>
        </p:nvSpPr>
        <p:spPr bwMode="auto">
          <a:xfrm>
            <a:off x="384933" y="1008483"/>
            <a:ext cx="10559291"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altLang="en-US" sz="2300" i="1">
                <a:solidFill>
                  <a:schemeClr val="tx1"/>
                </a:solidFill>
                <a:latin typeface="Calibri" panose="020F0502020204030204" pitchFamily="34" charset="0"/>
              </a:rPr>
              <a:t>Support countries and regions devising their own strategies: </a:t>
            </a:r>
            <a:r>
              <a:rPr lang="en-US" altLang="en-US" sz="2300" i="1" u="sng">
                <a:solidFill>
                  <a:schemeClr val="tx1"/>
                </a:solidFill>
                <a:latin typeface="Calibri" panose="020F0502020204030204" pitchFamily="34" charset="0"/>
              </a:rPr>
              <a:t>Regional</a:t>
            </a:r>
            <a:r>
              <a:rPr lang="en-US" altLang="en-US" sz="2300" i="1">
                <a:solidFill>
                  <a:schemeClr val="tx1"/>
                </a:solidFill>
                <a:latin typeface="Calibri" panose="020F0502020204030204" pitchFamily="34" charset="0"/>
              </a:rPr>
              <a:t> level</a:t>
            </a:r>
            <a:endParaRPr lang="en-US" sz="2300" i="1">
              <a:solidFill>
                <a:schemeClr val="tx1"/>
              </a:solidFill>
              <a:latin typeface="Calibri" panose="020F0502020204030204" pitchFamily="34" charset="0"/>
            </a:endParaRPr>
          </a:p>
        </p:txBody>
      </p:sp>
      <p:sp>
        <p:nvSpPr>
          <p:cNvPr id="10" name="Title 1">
            <a:extLst>
              <a:ext uri="{FF2B5EF4-FFF2-40B4-BE49-F238E27FC236}">
                <a16:creationId xmlns:a16="http://schemas.microsoft.com/office/drawing/2014/main" id="{CFE9E9AB-13A7-AA8A-95AF-EEC000E6A8CB}"/>
              </a:ext>
            </a:extLst>
          </p:cNvPr>
          <p:cNvSpPr txBox="1">
            <a:spLocks/>
          </p:cNvSpPr>
          <p:nvPr/>
        </p:nvSpPr>
        <p:spPr bwMode="auto">
          <a:xfrm>
            <a:off x="468301" y="357159"/>
            <a:ext cx="9327548"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sz="2800" kern="1200">
                <a:solidFill>
                  <a:srgbClr val="006092"/>
                </a:solidFill>
                <a:latin typeface="Calibri" panose="020F0502020204030204" pitchFamily="34" charset="0"/>
                <a:ea typeface="MS PGothic" panose="020B0600070205080204" pitchFamily="34" charset="-128"/>
                <a:cs typeface="Calibri" panose="020F0502020204030204" pitchFamily="34" charset="0"/>
              </a:rPr>
              <a:t>Institutional Capacity Building</a:t>
            </a:r>
            <a:endParaRPr lang="en-US" sz="2800" b="1">
              <a:solidFill>
                <a:srgbClr val="00609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9924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778185E-C2DA-C662-20E4-17ECCC9B2E43}"/>
              </a:ext>
            </a:extLst>
          </p:cNvPr>
          <p:cNvSpPr>
            <a:spLocks noGrp="1"/>
          </p:cNvSpPr>
          <p:nvPr>
            <p:ph type="sldNum" sz="quarter" idx="10"/>
          </p:nvPr>
        </p:nvSpPr>
        <p:spPr>
          <a:xfrm>
            <a:off x="11537668" y="6348853"/>
            <a:ext cx="411443" cy="372573"/>
          </a:xfrm>
        </p:spPr>
        <p:txBody>
          <a:bodyPr anchor="ctr"/>
          <a:lstStyle/>
          <a:p>
            <a:pPr algn="ctr" defTabSz="896203" eaLnBrk="0" hangingPunct="0">
              <a:defRPr/>
            </a:pPr>
            <a:fld id="{E6F7E5C3-F1D8-2742-B678-6199EE47CC2F}" type="slidenum">
              <a:rPr lang="de-DE" altLang="en-US" sz="980" b="1">
                <a:solidFill>
                  <a:srgbClr val="0872A6"/>
                </a:solidFill>
                <a:cs typeface="Arial"/>
              </a:rPr>
              <a:pPr algn="ctr" defTabSz="896203" eaLnBrk="0" hangingPunct="0">
                <a:defRPr/>
              </a:pPr>
              <a:t>20</a:t>
            </a:fld>
            <a:endParaRPr lang="de-DE" altLang="en-US" sz="980" b="1">
              <a:solidFill>
                <a:srgbClr val="0872A6"/>
              </a:solidFill>
              <a:cs typeface="Arial"/>
            </a:endParaRPr>
          </a:p>
        </p:txBody>
      </p:sp>
      <p:pic>
        <p:nvPicPr>
          <p:cNvPr id="5" name="Picture 4" descr="Graphical user interface, text, Word&#10;&#10;Description automatically generated">
            <a:extLst>
              <a:ext uri="{FF2B5EF4-FFF2-40B4-BE49-F238E27FC236}">
                <a16:creationId xmlns:a16="http://schemas.microsoft.com/office/drawing/2014/main" id="{BEF30337-412C-B02B-5A63-906470D90D9E}"/>
              </a:ext>
            </a:extLst>
          </p:cNvPr>
          <p:cNvPicPr>
            <a:picLocks noChangeAspect="1"/>
          </p:cNvPicPr>
          <p:nvPr/>
        </p:nvPicPr>
        <p:blipFill rotWithShape="1">
          <a:blip r:embed="rId3">
            <a:extLst>
              <a:ext uri="{28A0092B-C50C-407E-A947-70E740481C1C}">
                <a14:useLocalDpi xmlns:a14="http://schemas.microsoft.com/office/drawing/2010/main" val="0"/>
              </a:ext>
            </a:extLst>
          </a:blip>
          <a:srcRect l="35407" t="24763" r="42247" b="45079"/>
          <a:stretch/>
        </p:blipFill>
        <p:spPr>
          <a:xfrm>
            <a:off x="457837" y="2470598"/>
            <a:ext cx="3994857" cy="3872568"/>
          </a:xfrm>
          <a:prstGeom prst="rect">
            <a:avLst/>
          </a:prstGeom>
        </p:spPr>
      </p:pic>
      <p:pic>
        <p:nvPicPr>
          <p:cNvPr id="6" name="Picture 5">
            <a:extLst>
              <a:ext uri="{FF2B5EF4-FFF2-40B4-BE49-F238E27FC236}">
                <a16:creationId xmlns:a16="http://schemas.microsoft.com/office/drawing/2014/main" id="{21DE6514-0053-AB68-5924-B877A32FD55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154595" y="2352663"/>
            <a:ext cx="3668503" cy="3981719"/>
          </a:xfrm>
          <a:prstGeom prst="rect">
            <a:avLst/>
          </a:prstGeom>
        </p:spPr>
      </p:pic>
      <p:pic>
        <p:nvPicPr>
          <p:cNvPr id="7" name="Content Placeholder 4">
            <a:extLst>
              <a:ext uri="{FF2B5EF4-FFF2-40B4-BE49-F238E27FC236}">
                <a16:creationId xmlns:a16="http://schemas.microsoft.com/office/drawing/2014/main" id="{8E5516E1-9FB5-D07E-8BFD-B90A3EA18925}"/>
              </a:ext>
            </a:extLst>
          </p:cNvPr>
          <p:cNvPicPr>
            <a:picLocks/>
          </p:cNvPicPr>
          <p:nvPr/>
        </p:nvPicPr>
        <p:blipFill rotWithShape="1">
          <a:blip r:embed="rId5" cstate="print">
            <a:extLst>
              <a:ext uri="{28A0092B-C50C-407E-A947-70E740481C1C}">
                <a14:useLocalDpi xmlns:a14="http://schemas.microsoft.com/office/drawing/2010/main" val="0"/>
              </a:ext>
            </a:extLst>
          </a:blip>
          <a:srcRect l="5219" t="8675" r="60202" b="76615"/>
          <a:stretch/>
        </p:blipFill>
        <p:spPr bwMode="auto">
          <a:xfrm>
            <a:off x="8919739" y="3183723"/>
            <a:ext cx="2880146" cy="1793306"/>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7CABF790-D904-E6F7-1892-1D1D5D27A671}"/>
              </a:ext>
            </a:extLst>
          </p:cNvPr>
          <p:cNvSpPr txBox="1"/>
          <p:nvPr/>
        </p:nvSpPr>
        <p:spPr>
          <a:xfrm>
            <a:off x="5087480" y="1610959"/>
            <a:ext cx="6308458" cy="452468"/>
          </a:xfrm>
          <a:prstGeom prst="rect">
            <a:avLst/>
          </a:prstGeom>
          <a:noFill/>
        </p:spPr>
        <p:txBody>
          <a:bodyPr wrap="square" rtlCol="0">
            <a:spAutoFit/>
          </a:bodyPr>
          <a:lstStyle/>
          <a:p>
            <a:r>
              <a:rPr lang="en-GB" sz="2352">
                <a:latin typeface="Calibri" panose="020F0502020204030204" pitchFamily="34" charset="0"/>
                <a:cs typeface="Calibri" panose="020F0502020204030204" pitchFamily="34" charset="0"/>
              </a:rPr>
              <a:t>Africa hydro power plant and profile database</a:t>
            </a:r>
          </a:p>
        </p:txBody>
      </p:sp>
      <p:sp>
        <p:nvSpPr>
          <p:cNvPr id="9" name="TextBox 8">
            <a:extLst>
              <a:ext uri="{FF2B5EF4-FFF2-40B4-BE49-F238E27FC236}">
                <a16:creationId xmlns:a16="http://schemas.microsoft.com/office/drawing/2014/main" id="{48851D54-2A87-9F35-D2A0-5AC838FA0515}"/>
              </a:ext>
            </a:extLst>
          </p:cNvPr>
          <p:cNvSpPr txBox="1"/>
          <p:nvPr/>
        </p:nvSpPr>
        <p:spPr>
          <a:xfrm>
            <a:off x="457837" y="1538221"/>
            <a:ext cx="4629643" cy="814442"/>
          </a:xfrm>
          <a:prstGeom prst="rect">
            <a:avLst/>
          </a:prstGeom>
          <a:noFill/>
        </p:spPr>
        <p:txBody>
          <a:bodyPr wrap="square" rtlCol="0">
            <a:spAutoFit/>
          </a:bodyPr>
          <a:lstStyle/>
          <a:p>
            <a:r>
              <a:rPr lang="en-GB" sz="2352">
                <a:latin typeface="Calibri" panose="020F0502020204030204" pitchFamily="34" charset="0"/>
                <a:cs typeface="Calibri" panose="020F0502020204030204" pitchFamily="34" charset="0"/>
              </a:rPr>
              <a:t>Solar and wind GIS based investment options</a:t>
            </a:r>
          </a:p>
        </p:txBody>
      </p:sp>
      <p:sp>
        <p:nvSpPr>
          <p:cNvPr id="10" name="Title 1">
            <a:extLst>
              <a:ext uri="{FF2B5EF4-FFF2-40B4-BE49-F238E27FC236}">
                <a16:creationId xmlns:a16="http://schemas.microsoft.com/office/drawing/2014/main" id="{E075C2D2-4816-D76E-F29A-2DFF22FE789C}"/>
              </a:ext>
            </a:extLst>
          </p:cNvPr>
          <p:cNvSpPr txBox="1">
            <a:spLocks/>
          </p:cNvSpPr>
          <p:nvPr/>
        </p:nvSpPr>
        <p:spPr bwMode="auto">
          <a:xfrm>
            <a:off x="468301" y="357159"/>
            <a:ext cx="9327548"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sz="2800" kern="1200">
                <a:solidFill>
                  <a:srgbClr val="006092"/>
                </a:solidFill>
                <a:latin typeface="Calibri" panose="020F0502020204030204" pitchFamily="34" charset="0"/>
                <a:ea typeface="MS PGothic" panose="020B0600070205080204" pitchFamily="34" charset="-128"/>
                <a:cs typeface="Calibri" panose="020F0502020204030204" pitchFamily="34" charset="0"/>
              </a:rPr>
              <a:t>Support on Tools and Methods</a:t>
            </a:r>
            <a:endParaRPr lang="en-US" sz="2800" b="1">
              <a:solidFill>
                <a:srgbClr val="006092"/>
              </a:solidFill>
              <a:latin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2A9E8C2C-E03B-4D12-3FC8-D8CD432F8165}"/>
              </a:ext>
            </a:extLst>
          </p:cNvPr>
          <p:cNvSpPr txBox="1">
            <a:spLocks/>
          </p:cNvSpPr>
          <p:nvPr/>
        </p:nvSpPr>
        <p:spPr bwMode="auto">
          <a:xfrm>
            <a:off x="384933" y="1008483"/>
            <a:ext cx="10559291"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altLang="en-US" sz="2300" i="1">
                <a:solidFill>
                  <a:schemeClr val="tx1"/>
                </a:solidFill>
              </a:rPr>
              <a:t>Disseminate</a:t>
            </a:r>
            <a:r>
              <a:rPr lang="en-US" altLang="en-US" sz="2300" i="1">
                <a:solidFill>
                  <a:schemeClr val="tx1"/>
                </a:solidFill>
                <a:latin typeface="Calibri" panose="020F0502020204030204" pitchFamily="34" charset="0"/>
              </a:rPr>
              <a:t> renewable data for planning models</a:t>
            </a:r>
          </a:p>
        </p:txBody>
      </p:sp>
    </p:spTree>
    <p:extLst>
      <p:ext uri="{BB962C8B-B14F-4D97-AF65-F5344CB8AC3E}">
        <p14:creationId xmlns:p14="http://schemas.microsoft.com/office/powerpoint/2010/main" val="954930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778185E-C2DA-C662-20E4-17ECCC9B2E43}"/>
              </a:ext>
            </a:extLst>
          </p:cNvPr>
          <p:cNvSpPr>
            <a:spLocks noGrp="1"/>
          </p:cNvSpPr>
          <p:nvPr>
            <p:ph type="sldNum" sz="quarter" idx="10"/>
          </p:nvPr>
        </p:nvSpPr>
        <p:spPr>
          <a:xfrm>
            <a:off x="11537668" y="6348853"/>
            <a:ext cx="411443" cy="372573"/>
          </a:xfrm>
        </p:spPr>
        <p:txBody>
          <a:bodyPr anchor="ctr"/>
          <a:lstStyle/>
          <a:p>
            <a:pPr algn="ctr" defTabSz="896203" eaLnBrk="0" hangingPunct="0">
              <a:defRPr/>
            </a:pPr>
            <a:fld id="{E6F7E5C3-F1D8-2742-B678-6199EE47CC2F}" type="slidenum">
              <a:rPr lang="de-DE" altLang="en-US" sz="980" b="1">
                <a:solidFill>
                  <a:srgbClr val="0872A6"/>
                </a:solidFill>
                <a:cs typeface="Arial"/>
              </a:rPr>
              <a:pPr algn="ctr" defTabSz="896203" eaLnBrk="0" hangingPunct="0">
                <a:defRPr/>
              </a:pPr>
              <a:t>21</a:t>
            </a:fld>
            <a:endParaRPr lang="de-DE" altLang="en-US" sz="980" b="1">
              <a:solidFill>
                <a:srgbClr val="0872A6"/>
              </a:solidFill>
              <a:cs typeface="Arial"/>
            </a:endParaRPr>
          </a:p>
        </p:txBody>
      </p:sp>
      <p:sp>
        <p:nvSpPr>
          <p:cNvPr id="44" name="Title 1">
            <a:extLst>
              <a:ext uri="{FF2B5EF4-FFF2-40B4-BE49-F238E27FC236}">
                <a16:creationId xmlns:a16="http://schemas.microsoft.com/office/drawing/2014/main" id="{5EDFA6AF-4A8B-F87E-80C1-D7ACB235910F}"/>
              </a:ext>
            </a:extLst>
          </p:cNvPr>
          <p:cNvSpPr txBox="1">
            <a:spLocks/>
          </p:cNvSpPr>
          <p:nvPr/>
        </p:nvSpPr>
        <p:spPr bwMode="auto">
          <a:xfrm>
            <a:off x="423034" y="375195"/>
            <a:ext cx="8947280"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sz="2800" kern="1200">
                <a:solidFill>
                  <a:srgbClr val="0872A6"/>
                </a:solidFill>
                <a:latin typeface="Calibri" panose="020F0502020204030204" pitchFamily="34" charset="0"/>
                <a:ea typeface="MS PGothic" panose="020B0600070205080204" pitchFamily="34" charset="-128"/>
                <a:cs typeface="Calibri" panose="020F0502020204030204" pitchFamily="34" charset="0"/>
              </a:rPr>
              <a:t>Peer to peer learning</a:t>
            </a:r>
          </a:p>
        </p:txBody>
      </p:sp>
      <p:sp>
        <p:nvSpPr>
          <p:cNvPr id="45" name="Title 1">
            <a:extLst>
              <a:ext uri="{FF2B5EF4-FFF2-40B4-BE49-F238E27FC236}">
                <a16:creationId xmlns:a16="http://schemas.microsoft.com/office/drawing/2014/main" id="{92BDEE97-ADCD-7B5E-A6AD-9CFFD025BB33}"/>
              </a:ext>
            </a:extLst>
          </p:cNvPr>
          <p:cNvSpPr txBox="1">
            <a:spLocks/>
          </p:cNvSpPr>
          <p:nvPr/>
        </p:nvSpPr>
        <p:spPr bwMode="auto">
          <a:xfrm>
            <a:off x="384933" y="1008483"/>
            <a:ext cx="10559291"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altLang="en-US" sz="2300" i="1">
                <a:solidFill>
                  <a:schemeClr val="tx1"/>
                </a:solidFill>
              </a:rPr>
              <a:t>Long-Term Energy Scenarios (LTES) Network</a:t>
            </a:r>
            <a:endParaRPr lang="en-US" altLang="en-US" sz="2300" i="1">
              <a:solidFill>
                <a:schemeClr val="tx1"/>
              </a:solidFill>
              <a:latin typeface="Calibri" panose="020F0502020204030204" pitchFamily="34" charset="0"/>
            </a:endParaRPr>
          </a:p>
        </p:txBody>
      </p:sp>
      <p:sp>
        <p:nvSpPr>
          <p:cNvPr id="46" name="Content Placeholder 2">
            <a:extLst>
              <a:ext uri="{FF2B5EF4-FFF2-40B4-BE49-F238E27FC236}">
                <a16:creationId xmlns:a16="http://schemas.microsoft.com/office/drawing/2014/main" id="{5E41739B-15C0-FDC7-CA18-1183446BFF55}"/>
              </a:ext>
            </a:extLst>
          </p:cNvPr>
          <p:cNvSpPr txBox="1">
            <a:spLocks/>
          </p:cNvSpPr>
          <p:nvPr/>
        </p:nvSpPr>
        <p:spPr>
          <a:xfrm>
            <a:off x="6279086" y="1136049"/>
            <a:ext cx="5109347" cy="352884"/>
          </a:xfrm>
          <a:prstGeom prst="rect">
            <a:avLst/>
          </a:prstGeom>
        </p:spPr>
        <p:txBody>
          <a:bodyPr>
            <a:noAutofit/>
          </a:bodyPr>
          <a:lstStyle>
            <a:lvl1pPr marL="374974" indent="-374974" algn="l" rtl="0" eaLnBrk="0" fontAlgn="base" hangingPunct="0">
              <a:lnSpc>
                <a:spcPct val="130000"/>
              </a:lnSpc>
              <a:spcBef>
                <a:spcPct val="0"/>
              </a:spcBef>
              <a:spcAft>
                <a:spcPct val="0"/>
              </a:spcAft>
              <a:buChar char="•"/>
              <a:defRPr sz="1568">
                <a:solidFill>
                  <a:schemeClr val="tx1"/>
                </a:solidFill>
                <a:latin typeface="+mn-lt"/>
                <a:ea typeface="MS PGothic" panose="020B0600070205080204" pitchFamily="34" charset="-128"/>
                <a:cs typeface="+mn-cs"/>
              </a:defRPr>
            </a:lvl1pPr>
            <a:lvl2pPr marL="813741" indent="-312738" algn="l" rtl="0" eaLnBrk="0" fontAlgn="base" hangingPunct="0">
              <a:lnSpc>
                <a:spcPct val="130000"/>
              </a:lnSpc>
              <a:spcBef>
                <a:spcPct val="0"/>
              </a:spcBef>
              <a:spcAft>
                <a:spcPct val="0"/>
              </a:spcAft>
              <a:buFont typeface="Wingdings" panose="05000000000000000000" pitchFamily="2" charset="2"/>
              <a:buChar char="§"/>
              <a:defRPr sz="1568">
                <a:solidFill>
                  <a:schemeClr val="tx1"/>
                </a:solidFill>
                <a:latin typeface="+mn-lt"/>
                <a:ea typeface="MS PGothic" panose="020B0600070205080204" pitchFamily="34" charset="-128"/>
                <a:cs typeface="+mn-cs"/>
              </a:defRPr>
            </a:lvl2pPr>
            <a:lvl3pPr marL="1252507" indent="-250502" algn="l" rtl="0" eaLnBrk="0" fontAlgn="base" hangingPunct="0">
              <a:lnSpc>
                <a:spcPct val="150000"/>
              </a:lnSpc>
              <a:spcBef>
                <a:spcPct val="0"/>
              </a:spcBef>
              <a:spcAft>
                <a:spcPct val="0"/>
              </a:spcAft>
              <a:buChar char="•"/>
              <a:defRPr sz="2646">
                <a:solidFill>
                  <a:schemeClr val="tx1"/>
                </a:solidFill>
                <a:latin typeface="+mn-lt"/>
                <a:ea typeface="MS PGothic" panose="020B0600070205080204" pitchFamily="34" charset="-128"/>
                <a:cs typeface="+mn-cs"/>
              </a:defRPr>
            </a:lvl3pPr>
            <a:lvl4pPr marL="1755065" indent="-250502" algn="l" rtl="0" eaLnBrk="0" fontAlgn="base" hangingPunct="0">
              <a:lnSpc>
                <a:spcPct val="150000"/>
              </a:lnSpc>
              <a:spcBef>
                <a:spcPct val="0"/>
              </a:spcBef>
              <a:spcAft>
                <a:spcPct val="0"/>
              </a:spcAft>
              <a:buChar char="–"/>
              <a:defRPr sz="2156">
                <a:solidFill>
                  <a:schemeClr val="tx1"/>
                </a:solidFill>
                <a:latin typeface="+mn-lt"/>
                <a:ea typeface="MS PGothic" panose="020B0600070205080204" pitchFamily="34" charset="-128"/>
                <a:cs typeface="+mn-cs"/>
              </a:defRPr>
            </a:lvl4pPr>
            <a:lvl5pPr marL="2256068" indent="-250502" algn="l" rtl="0" eaLnBrk="0" fontAlgn="base" hangingPunct="0">
              <a:lnSpc>
                <a:spcPct val="150000"/>
              </a:lnSpc>
              <a:spcBef>
                <a:spcPct val="0"/>
              </a:spcBef>
              <a:spcAft>
                <a:spcPct val="0"/>
              </a:spcAft>
              <a:buChar char="»"/>
              <a:defRPr sz="2156">
                <a:solidFill>
                  <a:schemeClr val="tx1"/>
                </a:solidFill>
                <a:latin typeface="+mn-lt"/>
                <a:ea typeface="MS PGothic" panose="020B0600070205080204" pitchFamily="34" charset="-128"/>
                <a:cs typeface="+mn-cs"/>
              </a:defRPr>
            </a:lvl5pPr>
            <a:lvl6pPr marL="2758676" indent="-250789" algn="l" rtl="0" fontAlgn="base">
              <a:lnSpc>
                <a:spcPct val="150000"/>
              </a:lnSpc>
              <a:spcBef>
                <a:spcPct val="0"/>
              </a:spcBef>
              <a:spcAft>
                <a:spcPct val="0"/>
              </a:spcAft>
              <a:buChar char="»"/>
              <a:defRPr>
                <a:solidFill>
                  <a:schemeClr val="tx1"/>
                </a:solidFill>
                <a:latin typeface="+mn-lt"/>
                <a:cs typeface="+mn-cs"/>
              </a:defRPr>
            </a:lvl6pPr>
            <a:lvl7pPr marL="3260254" indent="-250789" algn="l" rtl="0" fontAlgn="base">
              <a:lnSpc>
                <a:spcPct val="150000"/>
              </a:lnSpc>
              <a:spcBef>
                <a:spcPct val="0"/>
              </a:spcBef>
              <a:spcAft>
                <a:spcPct val="0"/>
              </a:spcAft>
              <a:buChar char="»"/>
              <a:defRPr>
                <a:solidFill>
                  <a:schemeClr val="tx1"/>
                </a:solidFill>
                <a:latin typeface="+mn-lt"/>
                <a:cs typeface="+mn-cs"/>
              </a:defRPr>
            </a:lvl7pPr>
            <a:lvl8pPr marL="3761830" indent="-250789" algn="l" rtl="0" fontAlgn="base">
              <a:lnSpc>
                <a:spcPct val="150000"/>
              </a:lnSpc>
              <a:spcBef>
                <a:spcPct val="0"/>
              </a:spcBef>
              <a:spcAft>
                <a:spcPct val="0"/>
              </a:spcAft>
              <a:buChar char="»"/>
              <a:defRPr>
                <a:solidFill>
                  <a:schemeClr val="tx1"/>
                </a:solidFill>
                <a:latin typeface="+mn-lt"/>
                <a:cs typeface="+mn-cs"/>
              </a:defRPr>
            </a:lvl8pPr>
            <a:lvl9pPr marL="4263408" indent="-250789" algn="l" rtl="0" fontAlgn="base">
              <a:lnSpc>
                <a:spcPct val="150000"/>
              </a:lnSpc>
              <a:spcBef>
                <a:spcPct val="0"/>
              </a:spcBef>
              <a:spcAft>
                <a:spcPct val="0"/>
              </a:spcAft>
              <a:buChar char="»"/>
              <a:defRPr>
                <a:solidFill>
                  <a:schemeClr val="tx1"/>
                </a:solidFill>
                <a:latin typeface="+mn-lt"/>
                <a:cs typeface="+mn-cs"/>
              </a:defRPr>
            </a:lvl9pPr>
          </a:lstStyle>
          <a:p>
            <a:pPr marL="0" indent="0">
              <a:buFontTx/>
              <a:buNone/>
            </a:pPr>
            <a:r>
              <a:rPr lang="en-US" sz="2600" kern="0">
                <a:latin typeface="Calibri" panose="020F0502020204030204" pitchFamily="34" charset="0"/>
                <a:ea typeface="Calibri" panose="020F0502020204030204" pitchFamily="34" charset="0"/>
                <a:cs typeface="Calibri" panose="020F0502020204030204" pitchFamily="34" charset="0"/>
              </a:rPr>
              <a:t>Practices and experiences collected</a:t>
            </a:r>
          </a:p>
        </p:txBody>
      </p:sp>
      <p:pic>
        <p:nvPicPr>
          <p:cNvPr id="47" name="Picture 4" descr="A picture containing screenshot, text, vector graphics, template&#10;&#10;Description automatically generated">
            <a:extLst>
              <a:ext uri="{FF2B5EF4-FFF2-40B4-BE49-F238E27FC236}">
                <a16:creationId xmlns:a16="http://schemas.microsoft.com/office/drawing/2014/main" id="{1A58378D-EF98-2C45-173F-F1CF62671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0066" y="1742813"/>
            <a:ext cx="1577717" cy="22323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 name="Picture 2" descr="A picture containing text, screenshot, design&#10;&#10;Description automatically generated">
            <a:extLst>
              <a:ext uri="{FF2B5EF4-FFF2-40B4-BE49-F238E27FC236}">
                <a16:creationId xmlns:a16="http://schemas.microsoft.com/office/drawing/2014/main" id="{BE47B20E-2469-D618-EEE2-42949D4969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2910" y="1733045"/>
            <a:ext cx="1577717" cy="22244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9" name="Picture 6" descr="A picture containing text, screenshot, aqua&#10;&#10;Description automatically generated">
            <a:extLst>
              <a:ext uri="{FF2B5EF4-FFF2-40B4-BE49-F238E27FC236}">
                <a16:creationId xmlns:a16="http://schemas.microsoft.com/office/drawing/2014/main" id="{03B36C1E-E865-ABF9-4EAD-DEF52F9D15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4499" y="4377541"/>
            <a:ext cx="1573285" cy="22260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0" name="Picture 2">
            <a:extLst>
              <a:ext uri="{FF2B5EF4-FFF2-40B4-BE49-F238E27FC236}">
                <a16:creationId xmlns:a16="http://schemas.microsoft.com/office/drawing/2014/main" id="{68E93265-EDEC-867A-6B1F-70C6FA0983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7682" y="1742813"/>
            <a:ext cx="1572156" cy="22243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 name="Picture 50" descr="A picture containing text, screenshot&#10;&#10;Description automatically generated">
            <a:extLst>
              <a:ext uri="{FF2B5EF4-FFF2-40B4-BE49-F238E27FC236}">
                <a16:creationId xmlns:a16="http://schemas.microsoft.com/office/drawing/2014/main" id="{D201244E-E2F6-ABCE-EAAA-40C58CAB414E}"/>
              </a:ext>
            </a:extLst>
          </p:cNvPr>
          <p:cNvPicPr>
            <a:picLocks noChangeAspect="1"/>
          </p:cNvPicPr>
          <p:nvPr/>
        </p:nvPicPr>
        <p:blipFill>
          <a:blip r:embed="rId7"/>
          <a:stretch>
            <a:fillRect/>
          </a:stretch>
        </p:blipFill>
        <p:spPr>
          <a:xfrm>
            <a:off x="8044662" y="4378068"/>
            <a:ext cx="1617907" cy="2224979"/>
          </a:xfrm>
          <a:prstGeom prst="rect">
            <a:avLst/>
          </a:prstGeom>
          <a:ln>
            <a:noFill/>
          </a:ln>
          <a:effectLst>
            <a:outerShdw blurRad="292100" dist="139700" dir="2700000" algn="tl" rotWithShape="0">
              <a:srgbClr val="333333">
                <a:alpha val="65000"/>
              </a:srgbClr>
            </a:outerShdw>
          </a:effectLst>
        </p:spPr>
      </p:pic>
      <p:pic>
        <p:nvPicPr>
          <p:cNvPr id="52" name="Picture 51" descr="A picture containing text, screenshot, graphic design, design&#10;&#10;Description automatically generated">
            <a:extLst>
              <a:ext uri="{FF2B5EF4-FFF2-40B4-BE49-F238E27FC236}">
                <a16:creationId xmlns:a16="http://schemas.microsoft.com/office/drawing/2014/main" id="{44D4A429-10E0-C6FE-2BDE-54054926B356}"/>
              </a:ext>
            </a:extLst>
          </p:cNvPr>
          <p:cNvPicPr>
            <a:picLocks noChangeAspect="1"/>
          </p:cNvPicPr>
          <p:nvPr/>
        </p:nvPicPr>
        <p:blipFill>
          <a:blip r:embed="rId8"/>
          <a:stretch>
            <a:fillRect/>
          </a:stretch>
        </p:blipFill>
        <p:spPr>
          <a:xfrm>
            <a:off x="10185576" y="4378068"/>
            <a:ext cx="1548074" cy="2224979"/>
          </a:xfrm>
          <a:prstGeom prst="rect">
            <a:avLst/>
          </a:prstGeom>
          <a:ln>
            <a:noFill/>
          </a:ln>
          <a:effectLst>
            <a:outerShdw blurRad="292100" dist="139700" dir="2700000" algn="tl" rotWithShape="0">
              <a:srgbClr val="333333">
                <a:alpha val="65000"/>
              </a:srgbClr>
            </a:outerShdw>
          </a:effectLst>
        </p:spPr>
      </p:pic>
      <p:sp>
        <p:nvSpPr>
          <p:cNvPr id="54" name="Content Placeholder 2">
            <a:extLst>
              <a:ext uri="{FF2B5EF4-FFF2-40B4-BE49-F238E27FC236}">
                <a16:creationId xmlns:a16="http://schemas.microsoft.com/office/drawing/2014/main" id="{660C7B6F-8F4C-D27D-1FCC-4DC385931AAD}"/>
              </a:ext>
            </a:extLst>
          </p:cNvPr>
          <p:cNvSpPr txBox="1">
            <a:spLocks/>
          </p:cNvSpPr>
          <p:nvPr/>
        </p:nvSpPr>
        <p:spPr>
          <a:xfrm>
            <a:off x="384933" y="1987832"/>
            <a:ext cx="1815702" cy="352884"/>
          </a:xfrm>
          <a:prstGeom prst="rect">
            <a:avLst/>
          </a:prstGeom>
        </p:spPr>
        <p:txBody>
          <a:bodyPr vert="horz" lIns="89618" tIns="44809" rIns="89618" bIns="4480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96203" fontAlgn="auto">
              <a:spcBef>
                <a:spcPts val="980"/>
              </a:spcBef>
              <a:spcAft>
                <a:spcPts val="0"/>
              </a:spcAft>
              <a:buNone/>
              <a:defRPr/>
            </a:pPr>
            <a:r>
              <a:rPr lang="en-US" sz="2744">
                <a:solidFill>
                  <a:prstClr val="black"/>
                </a:solidFill>
                <a:latin typeface="Calibri" panose="020F0502020204030204"/>
              </a:rPr>
              <a:t>Focus</a:t>
            </a:r>
          </a:p>
        </p:txBody>
      </p:sp>
      <p:pic>
        <p:nvPicPr>
          <p:cNvPr id="57" name="Picture 56">
            <a:extLst>
              <a:ext uri="{FF2B5EF4-FFF2-40B4-BE49-F238E27FC236}">
                <a16:creationId xmlns:a16="http://schemas.microsoft.com/office/drawing/2014/main" id="{9299113D-6C51-CD0E-4A1C-FEFD351270CD}"/>
              </a:ext>
            </a:extLst>
          </p:cNvPr>
          <p:cNvPicPr>
            <a:picLocks noChangeAspect="1"/>
          </p:cNvPicPr>
          <p:nvPr/>
        </p:nvPicPr>
        <p:blipFill>
          <a:blip r:embed="rId9"/>
          <a:stretch>
            <a:fillRect/>
          </a:stretch>
        </p:blipFill>
        <p:spPr>
          <a:xfrm>
            <a:off x="714585" y="2456695"/>
            <a:ext cx="4602879" cy="3889585"/>
          </a:xfrm>
          <a:prstGeom prst="rect">
            <a:avLst/>
          </a:prstGeom>
        </p:spPr>
      </p:pic>
    </p:spTree>
    <p:extLst>
      <p:ext uri="{BB962C8B-B14F-4D97-AF65-F5344CB8AC3E}">
        <p14:creationId xmlns:p14="http://schemas.microsoft.com/office/powerpoint/2010/main" val="2128591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778185E-C2DA-C662-20E4-17ECCC9B2E43}"/>
              </a:ext>
            </a:extLst>
          </p:cNvPr>
          <p:cNvSpPr>
            <a:spLocks noGrp="1"/>
          </p:cNvSpPr>
          <p:nvPr>
            <p:ph type="sldNum" sz="quarter" idx="10"/>
          </p:nvPr>
        </p:nvSpPr>
        <p:spPr>
          <a:xfrm>
            <a:off x="11537668" y="6348853"/>
            <a:ext cx="411443" cy="372573"/>
          </a:xfrm>
        </p:spPr>
        <p:txBody>
          <a:bodyPr anchor="ctr"/>
          <a:lstStyle/>
          <a:p>
            <a:pPr algn="ctr" defTabSz="896203" eaLnBrk="0" hangingPunct="0">
              <a:defRPr/>
            </a:pPr>
            <a:fld id="{E6F7E5C3-F1D8-2742-B678-6199EE47CC2F}" type="slidenum">
              <a:rPr lang="de-DE" altLang="en-US" sz="980" b="1">
                <a:solidFill>
                  <a:srgbClr val="0872A6"/>
                </a:solidFill>
                <a:cs typeface="Arial"/>
              </a:rPr>
              <a:pPr algn="ctr" defTabSz="896203" eaLnBrk="0" hangingPunct="0">
                <a:defRPr/>
              </a:pPr>
              <a:t>22</a:t>
            </a:fld>
            <a:endParaRPr lang="de-DE" altLang="en-US" sz="980" b="1">
              <a:solidFill>
                <a:srgbClr val="0872A6"/>
              </a:solidFill>
              <a:cs typeface="Arial"/>
            </a:endParaRPr>
          </a:p>
        </p:txBody>
      </p:sp>
      <p:sp>
        <p:nvSpPr>
          <p:cNvPr id="6" name="Title 1">
            <a:extLst>
              <a:ext uri="{FF2B5EF4-FFF2-40B4-BE49-F238E27FC236}">
                <a16:creationId xmlns:a16="http://schemas.microsoft.com/office/drawing/2014/main" id="{04076428-320A-87B9-0166-D5CA341C29FE}"/>
              </a:ext>
            </a:extLst>
          </p:cNvPr>
          <p:cNvSpPr txBox="1">
            <a:spLocks/>
          </p:cNvSpPr>
          <p:nvPr/>
        </p:nvSpPr>
        <p:spPr bwMode="auto">
          <a:xfrm>
            <a:off x="423034" y="375195"/>
            <a:ext cx="8947280"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sz="2800" kern="1200">
                <a:solidFill>
                  <a:srgbClr val="0872A6"/>
                </a:solidFill>
                <a:latin typeface="Calibri" panose="020F0502020204030204" pitchFamily="34" charset="0"/>
                <a:ea typeface="MS PGothic" panose="020B0600070205080204" pitchFamily="34" charset="-128"/>
                <a:cs typeface="Calibri" panose="020F0502020204030204" pitchFamily="34" charset="0"/>
              </a:rPr>
              <a:t>Peer to peer learning</a:t>
            </a:r>
          </a:p>
        </p:txBody>
      </p:sp>
      <p:sp>
        <p:nvSpPr>
          <p:cNvPr id="7" name="Title 1">
            <a:extLst>
              <a:ext uri="{FF2B5EF4-FFF2-40B4-BE49-F238E27FC236}">
                <a16:creationId xmlns:a16="http://schemas.microsoft.com/office/drawing/2014/main" id="{4CC0F005-8207-2919-B0A9-321619468B2F}"/>
              </a:ext>
            </a:extLst>
          </p:cNvPr>
          <p:cNvSpPr txBox="1">
            <a:spLocks/>
          </p:cNvSpPr>
          <p:nvPr/>
        </p:nvSpPr>
        <p:spPr bwMode="auto">
          <a:xfrm>
            <a:off x="384933" y="1008483"/>
            <a:ext cx="10559291"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altLang="en-US" sz="2300" i="1">
                <a:solidFill>
                  <a:schemeClr val="tx1"/>
                </a:solidFill>
              </a:rPr>
              <a:t>Long-Term Energy Scenarios (LTES) Network</a:t>
            </a:r>
            <a:endParaRPr lang="en-US" altLang="en-US" sz="2300" i="1">
              <a:solidFill>
                <a:schemeClr val="tx1"/>
              </a:solidFill>
              <a:latin typeface="Calibri" panose="020F0502020204030204" pitchFamily="34" charset="0"/>
            </a:endParaRPr>
          </a:p>
        </p:txBody>
      </p:sp>
      <p:pic>
        <p:nvPicPr>
          <p:cNvPr id="8" name="Picture 7">
            <a:extLst>
              <a:ext uri="{FF2B5EF4-FFF2-40B4-BE49-F238E27FC236}">
                <a16:creationId xmlns:a16="http://schemas.microsoft.com/office/drawing/2014/main" id="{25080F84-816B-F6FC-7346-6CD814D62C3B}"/>
              </a:ext>
            </a:extLst>
          </p:cNvPr>
          <p:cNvPicPr>
            <a:picLocks noChangeAspect="1"/>
          </p:cNvPicPr>
          <p:nvPr/>
        </p:nvPicPr>
        <p:blipFill>
          <a:blip r:embed="rId3"/>
          <a:stretch>
            <a:fillRect/>
          </a:stretch>
        </p:blipFill>
        <p:spPr>
          <a:xfrm>
            <a:off x="384933" y="1430551"/>
            <a:ext cx="7939917" cy="828323"/>
          </a:xfrm>
          <a:prstGeom prst="rect">
            <a:avLst/>
          </a:prstGeom>
        </p:spPr>
      </p:pic>
      <p:pic>
        <p:nvPicPr>
          <p:cNvPr id="9" name="Picture 8">
            <a:extLst>
              <a:ext uri="{FF2B5EF4-FFF2-40B4-BE49-F238E27FC236}">
                <a16:creationId xmlns:a16="http://schemas.microsoft.com/office/drawing/2014/main" id="{FD1B3D65-905F-D2A5-8A11-809E0E4EACC6}"/>
              </a:ext>
            </a:extLst>
          </p:cNvPr>
          <p:cNvPicPr>
            <a:picLocks noChangeAspect="1"/>
          </p:cNvPicPr>
          <p:nvPr/>
        </p:nvPicPr>
        <p:blipFill>
          <a:blip r:embed="rId4"/>
          <a:stretch>
            <a:fillRect/>
          </a:stretch>
        </p:blipFill>
        <p:spPr>
          <a:xfrm>
            <a:off x="1219033" y="2240337"/>
            <a:ext cx="9839491" cy="4444527"/>
          </a:xfrm>
          <a:prstGeom prst="rect">
            <a:avLst/>
          </a:prstGeom>
        </p:spPr>
      </p:pic>
    </p:spTree>
    <p:extLst>
      <p:ext uri="{BB962C8B-B14F-4D97-AF65-F5344CB8AC3E}">
        <p14:creationId xmlns:p14="http://schemas.microsoft.com/office/powerpoint/2010/main" val="2964181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778185E-C2DA-C662-20E4-17ECCC9B2E43}"/>
              </a:ext>
            </a:extLst>
          </p:cNvPr>
          <p:cNvSpPr>
            <a:spLocks noGrp="1"/>
          </p:cNvSpPr>
          <p:nvPr>
            <p:ph type="sldNum" sz="quarter" idx="10"/>
          </p:nvPr>
        </p:nvSpPr>
        <p:spPr>
          <a:xfrm>
            <a:off x="11537668" y="6348853"/>
            <a:ext cx="411443" cy="372573"/>
          </a:xfrm>
        </p:spPr>
        <p:txBody>
          <a:bodyPr anchor="ctr"/>
          <a:lstStyle/>
          <a:p>
            <a:pPr algn="ctr" defTabSz="896203" eaLnBrk="0" hangingPunct="0">
              <a:defRPr/>
            </a:pPr>
            <a:fld id="{E6F7E5C3-F1D8-2742-B678-6199EE47CC2F}" type="slidenum">
              <a:rPr lang="de-DE" altLang="en-US" sz="980" b="1">
                <a:solidFill>
                  <a:srgbClr val="0872A6"/>
                </a:solidFill>
                <a:cs typeface="Arial"/>
              </a:rPr>
              <a:pPr algn="ctr" defTabSz="896203" eaLnBrk="0" hangingPunct="0">
                <a:defRPr/>
              </a:pPr>
              <a:t>23</a:t>
            </a:fld>
            <a:endParaRPr lang="de-DE" altLang="en-US" sz="980" b="1">
              <a:solidFill>
                <a:srgbClr val="0872A6"/>
              </a:solidFill>
              <a:cs typeface="Arial"/>
            </a:endParaRPr>
          </a:p>
        </p:txBody>
      </p:sp>
      <p:sp>
        <p:nvSpPr>
          <p:cNvPr id="3" name="Title 1">
            <a:extLst>
              <a:ext uri="{FF2B5EF4-FFF2-40B4-BE49-F238E27FC236}">
                <a16:creationId xmlns:a16="http://schemas.microsoft.com/office/drawing/2014/main" id="{8DF1197E-4A34-615B-5C0D-13FCE58A839D}"/>
              </a:ext>
            </a:extLst>
          </p:cNvPr>
          <p:cNvSpPr txBox="1">
            <a:spLocks/>
          </p:cNvSpPr>
          <p:nvPr/>
        </p:nvSpPr>
        <p:spPr bwMode="auto">
          <a:xfrm>
            <a:off x="423034" y="375195"/>
            <a:ext cx="8947280"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sz="2800" kern="1200">
                <a:solidFill>
                  <a:srgbClr val="0872A6"/>
                </a:solidFill>
                <a:latin typeface="Calibri" panose="020F0502020204030204" pitchFamily="34" charset="0"/>
                <a:ea typeface="MS PGothic" panose="020B0600070205080204" pitchFamily="34" charset="-128"/>
                <a:cs typeface="Calibri" panose="020F0502020204030204" pitchFamily="34" charset="0"/>
              </a:rPr>
              <a:t>Peer to peer learning</a:t>
            </a:r>
          </a:p>
        </p:txBody>
      </p:sp>
      <p:sp>
        <p:nvSpPr>
          <p:cNvPr id="5" name="Title 1">
            <a:extLst>
              <a:ext uri="{FF2B5EF4-FFF2-40B4-BE49-F238E27FC236}">
                <a16:creationId xmlns:a16="http://schemas.microsoft.com/office/drawing/2014/main" id="{0C9711D6-1B9C-63F5-6C16-7B92A69E3079}"/>
              </a:ext>
            </a:extLst>
          </p:cNvPr>
          <p:cNvSpPr txBox="1">
            <a:spLocks/>
          </p:cNvSpPr>
          <p:nvPr/>
        </p:nvSpPr>
        <p:spPr bwMode="auto">
          <a:xfrm>
            <a:off x="384933" y="1008483"/>
            <a:ext cx="10559291"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altLang="en-US" sz="2300" i="1">
                <a:solidFill>
                  <a:schemeClr val="tx1"/>
                </a:solidFill>
              </a:rPr>
              <a:t>Long-Term Energy Scenarios (LTES) Network</a:t>
            </a:r>
            <a:endParaRPr lang="en-US" altLang="en-US" sz="2300" i="1">
              <a:solidFill>
                <a:schemeClr val="tx1"/>
              </a:solidFill>
              <a:latin typeface="Calibri" panose="020F0502020204030204" pitchFamily="34" charset="0"/>
            </a:endParaRPr>
          </a:p>
        </p:txBody>
      </p:sp>
      <p:sp>
        <p:nvSpPr>
          <p:cNvPr id="6" name="Rectangle 5">
            <a:extLst>
              <a:ext uri="{FF2B5EF4-FFF2-40B4-BE49-F238E27FC236}">
                <a16:creationId xmlns:a16="http://schemas.microsoft.com/office/drawing/2014/main" id="{687BD5CA-0AE3-5B06-AA01-B70245E45A8F}"/>
              </a:ext>
            </a:extLst>
          </p:cNvPr>
          <p:cNvSpPr/>
          <p:nvPr/>
        </p:nvSpPr>
        <p:spPr>
          <a:xfrm>
            <a:off x="448121" y="1433574"/>
            <a:ext cx="11334304" cy="769441"/>
          </a:xfrm>
          <a:prstGeom prst="rect">
            <a:avLst/>
          </a:prstGeom>
        </p:spPr>
        <p:txBody>
          <a:bodyPr wrap="square" lIns="0">
            <a:spAutoFit/>
          </a:bodyPr>
          <a:lstStyle/>
          <a:p>
            <a:pPr defTabSz="896203" eaLnBrk="1" fontAlgn="auto" hangingPunct="1">
              <a:spcBef>
                <a:spcPts val="0"/>
              </a:spcBef>
              <a:spcAft>
                <a:spcPts val="0"/>
              </a:spcAft>
              <a:defRPr/>
            </a:pPr>
            <a:r>
              <a:rPr lang="en-US" altLang="en-US" sz="2200">
                <a:latin typeface="Calibri" panose="020F0502020204030204" pitchFamily="34" charset="0"/>
                <a:ea typeface="Calibri" panose="020F0502020204030204" pitchFamily="34" charset="0"/>
                <a:cs typeface="Calibri" panose="020F0502020204030204" pitchFamily="34" charset="0"/>
              </a:rPr>
              <a:t>GOAL: Promote the effective use and development of “long-term energy scenarios” (LTES) to guide national policymaking in pursuit of the clean energy transition </a:t>
            </a:r>
          </a:p>
        </p:txBody>
      </p:sp>
      <p:pic>
        <p:nvPicPr>
          <p:cNvPr id="30" name="Picture 29">
            <a:extLst>
              <a:ext uri="{FF2B5EF4-FFF2-40B4-BE49-F238E27FC236}">
                <a16:creationId xmlns:a16="http://schemas.microsoft.com/office/drawing/2014/main" id="{C759C77A-293D-34ED-1622-E9C0BB70CCC6}"/>
              </a:ext>
            </a:extLst>
          </p:cNvPr>
          <p:cNvPicPr>
            <a:picLocks noChangeAspect="1"/>
          </p:cNvPicPr>
          <p:nvPr/>
        </p:nvPicPr>
        <p:blipFill>
          <a:blip r:embed="rId3"/>
          <a:stretch>
            <a:fillRect/>
          </a:stretch>
        </p:blipFill>
        <p:spPr>
          <a:xfrm>
            <a:off x="694910" y="2347378"/>
            <a:ext cx="10559292" cy="4308899"/>
          </a:xfrm>
          <a:prstGeom prst="rect">
            <a:avLst/>
          </a:prstGeom>
        </p:spPr>
      </p:pic>
    </p:spTree>
    <p:extLst>
      <p:ext uri="{BB962C8B-B14F-4D97-AF65-F5344CB8AC3E}">
        <p14:creationId xmlns:p14="http://schemas.microsoft.com/office/powerpoint/2010/main" val="4167461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1778185E-C2DA-C662-20E4-17ECCC9B2E43}"/>
              </a:ext>
            </a:extLst>
          </p:cNvPr>
          <p:cNvSpPr>
            <a:spLocks noGrp="1"/>
          </p:cNvSpPr>
          <p:nvPr>
            <p:ph type="sldNum" sz="quarter" idx="10"/>
          </p:nvPr>
        </p:nvSpPr>
        <p:spPr>
          <a:xfrm>
            <a:off x="11537668" y="6348853"/>
            <a:ext cx="411443" cy="372573"/>
          </a:xfrm>
        </p:spPr>
        <p:txBody>
          <a:bodyPr anchor="ctr"/>
          <a:lstStyle/>
          <a:p>
            <a:pPr algn="ctr" defTabSz="896203" eaLnBrk="0" hangingPunct="0">
              <a:defRPr/>
            </a:pPr>
            <a:fld id="{E6F7E5C3-F1D8-2742-B678-6199EE47CC2F}" type="slidenum">
              <a:rPr lang="de-DE" altLang="en-US" sz="980" b="1">
                <a:solidFill>
                  <a:srgbClr val="0872A6"/>
                </a:solidFill>
                <a:cs typeface="Arial"/>
              </a:rPr>
              <a:pPr algn="ctr" defTabSz="896203" eaLnBrk="0" hangingPunct="0">
                <a:defRPr/>
              </a:pPr>
              <a:t>24</a:t>
            </a:fld>
            <a:endParaRPr lang="de-DE" altLang="en-US" sz="980" b="1">
              <a:solidFill>
                <a:srgbClr val="0872A6"/>
              </a:solidFill>
              <a:cs typeface="Arial"/>
            </a:endParaRPr>
          </a:p>
        </p:txBody>
      </p:sp>
      <p:sp>
        <p:nvSpPr>
          <p:cNvPr id="3" name="Title 1">
            <a:extLst>
              <a:ext uri="{FF2B5EF4-FFF2-40B4-BE49-F238E27FC236}">
                <a16:creationId xmlns:a16="http://schemas.microsoft.com/office/drawing/2014/main" id="{A68753B4-8626-18E7-3542-615F7E8AC036}"/>
              </a:ext>
            </a:extLst>
          </p:cNvPr>
          <p:cNvSpPr txBox="1">
            <a:spLocks/>
          </p:cNvSpPr>
          <p:nvPr/>
        </p:nvSpPr>
        <p:spPr bwMode="auto">
          <a:xfrm>
            <a:off x="423034" y="375195"/>
            <a:ext cx="8947280"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sz="2800" kern="1200">
                <a:solidFill>
                  <a:srgbClr val="0872A6"/>
                </a:solidFill>
                <a:latin typeface="Calibri" panose="020F0502020204030204" pitchFamily="34" charset="0"/>
                <a:ea typeface="MS PGothic" panose="020B0600070205080204" pitchFamily="34" charset="-128"/>
                <a:cs typeface="Calibri" panose="020F0502020204030204" pitchFamily="34" charset="0"/>
              </a:rPr>
              <a:t>Priority setting for the energy planning community</a:t>
            </a:r>
          </a:p>
        </p:txBody>
      </p:sp>
      <p:pic>
        <p:nvPicPr>
          <p:cNvPr id="7" name="Picture 6">
            <a:extLst>
              <a:ext uri="{FF2B5EF4-FFF2-40B4-BE49-F238E27FC236}">
                <a16:creationId xmlns:a16="http://schemas.microsoft.com/office/drawing/2014/main" id="{5129877E-C173-BC8D-CE09-62F5A9F02E2B}"/>
              </a:ext>
            </a:extLst>
          </p:cNvPr>
          <p:cNvPicPr>
            <a:picLocks noChangeAspect="1"/>
          </p:cNvPicPr>
          <p:nvPr/>
        </p:nvPicPr>
        <p:blipFill rotWithShape="1">
          <a:blip r:embed="rId3"/>
          <a:srcRect l="3277" b="3041"/>
          <a:stretch/>
        </p:blipFill>
        <p:spPr>
          <a:xfrm>
            <a:off x="5974556" y="2718992"/>
            <a:ext cx="5874860" cy="3404281"/>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F2CB1BDE-AE7A-85D8-A1BF-D56B6790BDD6}"/>
              </a:ext>
            </a:extLst>
          </p:cNvPr>
          <p:cNvPicPr>
            <a:picLocks noChangeAspect="1"/>
          </p:cNvPicPr>
          <p:nvPr/>
        </p:nvPicPr>
        <p:blipFill rotWithShape="1">
          <a:blip r:embed="rId4"/>
          <a:srcRect l="1462" r="13986"/>
          <a:stretch/>
        </p:blipFill>
        <p:spPr>
          <a:xfrm>
            <a:off x="81025" y="2712263"/>
            <a:ext cx="5762838" cy="3411010"/>
          </a:xfrm>
          <a:prstGeom prst="rect">
            <a:avLst/>
          </a:prstGeom>
          <a:ln>
            <a:solidFill>
              <a:schemeClr val="bg1">
                <a:lumMod val="85000"/>
              </a:schemeClr>
            </a:solidFill>
          </a:ln>
        </p:spPr>
      </p:pic>
      <p:sp>
        <p:nvSpPr>
          <p:cNvPr id="10" name="TextBox 9">
            <a:extLst>
              <a:ext uri="{FF2B5EF4-FFF2-40B4-BE49-F238E27FC236}">
                <a16:creationId xmlns:a16="http://schemas.microsoft.com/office/drawing/2014/main" id="{A28A061F-A3D1-69F2-B1E4-D84BE958B746}"/>
              </a:ext>
            </a:extLst>
          </p:cNvPr>
          <p:cNvSpPr txBox="1"/>
          <p:nvPr/>
        </p:nvSpPr>
        <p:spPr>
          <a:xfrm>
            <a:off x="1376971" y="2265824"/>
            <a:ext cx="3320427" cy="331809"/>
          </a:xfrm>
          <a:prstGeom prst="rect">
            <a:avLst/>
          </a:prstGeom>
          <a:noFill/>
        </p:spPr>
        <p:txBody>
          <a:bodyPr wrap="square">
            <a:spAutoFit/>
          </a:bodyPr>
          <a:lstStyle/>
          <a:p>
            <a:r>
              <a:rPr lang="en-GB" sz="1568" b="1"/>
              <a:t>scenario definition and contents</a:t>
            </a:r>
            <a:endParaRPr lang="en-US" sz="980"/>
          </a:p>
        </p:txBody>
      </p:sp>
      <p:sp>
        <p:nvSpPr>
          <p:cNvPr id="11" name="TextBox 10">
            <a:extLst>
              <a:ext uri="{FF2B5EF4-FFF2-40B4-BE49-F238E27FC236}">
                <a16:creationId xmlns:a16="http://schemas.microsoft.com/office/drawing/2014/main" id="{AB234738-01A8-A2D8-6B1D-3E85541197F2}"/>
              </a:ext>
            </a:extLst>
          </p:cNvPr>
          <p:cNvSpPr txBox="1"/>
          <p:nvPr/>
        </p:nvSpPr>
        <p:spPr>
          <a:xfrm>
            <a:off x="7195707" y="2265824"/>
            <a:ext cx="3836785" cy="331809"/>
          </a:xfrm>
          <a:prstGeom prst="rect">
            <a:avLst/>
          </a:prstGeom>
          <a:noFill/>
        </p:spPr>
        <p:txBody>
          <a:bodyPr wrap="square">
            <a:spAutoFit/>
          </a:bodyPr>
          <a:lstStyle/>
          <a:p>
            <a:r>
              <a:rPr lang="en-GB" sz="1568" b="1"/>
              <a:t>Institutional and Governance aspects</a:t>
            </a:r>
            <a:endParaRPr lang="en-US" sz="980"/>
          </a:p>
        </p:txBody>
      </p:sp>
    </p:spTree>
    <p:extLst>
      <p:ext uri="{BB962C8B-B14F-4D97-AF65-F5344CB8AC3E}">
        <p14:creationId xmlns:p14="http://schemas.microsoft.com/office/powerpoint/2010/main" val="3854097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B718D7-2DB3-AC4E-A85B-1CFD5303E581}"/>
              </a:ext>
            </a:extLst>
          </p:cNvPr>
          <p:cNvSpPr txBox="1">
            <a:spLocks/>
          </p:cNvSpPr>
          <p:nvPr/>
        </p:nvSpPr>
        <p:spPr bwMode="auto">
          <a:xfrm>
            <a:off x="423034" y="375195"/>
            <a:ext cx="8947280"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sz="2800" kern="1200">
                <a:solidFill>
                  <a:srgbClr val="006092"/>
                </a:solidFill>
                <a:latin typeface="Calibri" panose="020F0502020204030204" pitchFamily="34" charset="0"/>
                <a:ea typeface="MS PGothic" panose="020B0600070205080204" pitchFamily="34" charset="-128"/>
                <a:cs typeface="Calibri" panose="020F0502020204030204" pitchFamily="34" charset="0"/>
              </a:rPr>
              <a:t>Long-term energy planning can, if done properly…</a:t>
            </a:r>
            <a:endParaRPr lang="en-US" sz="2800" b="1">
              <a:solidFill>
                <a:srgbClr val="006092"/>
              </a:solidFill>
              <a:latin typeface="Calibri" panose="020F0502020204030204" pitchFamily="34" charset="0"/>
              <a:cs typeface="Calibri" panose="020F0502020204030204" pitchFamily="34" charset="0"/>
            </a:endParaRPr>
          </a:p>
        </p:txBody>
      </p:sp>
      <p:sp>
        <p:nvSpPr>
          <p:cNvPr id="2" name="Slide Number Placeholder 6">
            <a:extLst>
              <a:ext uri="{FF2B5EF4-FFF2-40B4-BE49-F238E27FC236}">
                <a16:creationId xmlns:a16="http://schemas.microsoft.com/office/drawing/2014/main" id="{1778185E-C2DA-C662-20E4-17ECCC9B2E43}"/>
              </a:ext>
            </a:extLst>
          </p:cNvPr>
          <p:cNvSpPr>
            <a:spLocks noGrp="1"/>
          </p:cNvSpPr>
          <p:nvPr>
            <p:ph type="sldNum" sz="quarter" idx="10"/>
          </p:nvPr>
        </p:nvSpPr>
        <p:spPr>
          <a:xfrm>
            <a:off x="11537668" y="6348853"/>
            <a:ext cx="411443" cy="372573"/>
          </a:xfrm>
        </p:spPr>
        <p:txBody>
          <a:bodyPr anchor="ctr"/>
          <a:lstStyle/>
          <a:p>
            <a:pPr algn="ctr" defTabSz="896203" eaLnBrk="0" hangingPunct="0">
              <a:defRPr/>
            </a:pPr>
            <a:fld id="{E6F7E5C3-F1D8-2742-B678-6199EE47CC2F}" type="slidenum">
              <a:rPr lang="de-DE" altLang="en-US" sz="980" b="1">
                <a:solidFill>
                  <a:srgbClr val="0872A6"/>
                </a:solidFill>
                <a:cs typeface="Arial"/>
              </a:rPr>
              <a:pPr algn="ctr" defTabSz="896203" eaLnBrk="0" hangingPunct="0">
                <a:defRPr/>
              </a:pPr>
              <a:t>2</a:t>
            </a:fld>
            <a:endParaRPr lang="de-DE" altLang="en-US" sz="980" b="1">
              <a:solidFill>
                <a:srgbClr val="0872A6"/>
              </a:solidFill>
              <a:cs typeface="Arial"/>
            </a:endParaRPr>
          </a:p>
        </p:txBody>
      </p:sp>
      <p:pic>
        <p:nvPicPr>
          <p:cNvPr id="7" name="Picture 6" descr="Screen Clipping">
            <a:extLst>
              <a:ext uri="{FF2B5EF4-FFF2-40B4-BE49-F238E27FC236}">
                <a16:creationId xmlns:a16="http://schemas.microsoft.com/office/drawing/2014/main" id="{15640C69-BFC1-D427-C62C-C258C397C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904" y="1348793"/>
            <a:ext cx="4111957" cy="2545243"/>
          </a:xfrm>
          <a:prstGeom prst="rect">
            <a:avLst/>
          </a:prstGeom>
        </p:spPr>
      </p:pic>
      <p:sp>
        <p:nvSpPr>
          <p:cNvPr id="8" name="Content Placeholder 2">
            <a:extLst>
              <a:ext uri="{FF2B5EF4-FFF2-40B4-BE49-F238E27FC236}">
                <a16:creationId xmlns:a16="http://schemas.microsoft.com/office/drawing/2014/main" id="{B51BBEDE-31B5-C61E-5451-243319AB0CA5}"/>
              </a:ext>
            </a:extLst>
          </p:cNvPr>
          <p:cNvSpPr txBox="1">
            <a:spLocks/>
          </p:cNvSpPr>
          <p:nvPr/>
        </p:nvSpPr>
        <p:spPr>
          <a:xfrm>
            <a:off x="423033" y="1324606"/>
            <a:ext cx="6586377" cy="4064689"/>
          </a:xfrm>
          <a:prstGeom prst="rect">
            <a:avLst/>
          </a:prstGeom>
        </p:spPr>
        <p:txBody>
          <a:bodyPr/>
          <a:lstStyle>
            <a:lvl1pPr algn="l" defTabSz="895350" rtl="0" eaLnBrk="0" fontAlgn="base" hangingPunct="0">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panose="020B0604020202020204" pitchFamily="34"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panose="020B0604020202020204" pitchFamily="34"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panose="020B0604020202020204" pitchFamily="34"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457200" indent="-457200">
              <a:lnSpc>
                <a:spcPct val="150000"/>
              </a:lnSpc>
              <a:buFont typeface="Wingdings" panose="05000000000000000000" pitchFamily="2" charset="2"/>
              <a:buChar char="§"/>
            </a:pPr>
            <a:r>
              <a:rPr lang="en-US" sz="2800" kern="0">
                <a:latin typeface="Calibri" panose="020F0502020204030204" pitchFamily="34" charset="0"/>
                <a:cs typeface="Calibri" panose="020F0502020204030204" pitchFamily="34" charset="0"/>
              </a:rPr>
              <a:t>Creates consensus among stakeholders.</a:t>
            </a:r>
          </a:p>
          <a:p>
            <a:pPr marL="457200" indent="-457200">
              <a:lnSpc>
                <a:spcPct val="150000"/>
              </a:lnSpc>
              <a:buFont typeface="Wingdings" panose="05000000000000000000" pitchFamily="2" charset="2"/>
              <a:buChar char="§"/>
            </a:pPr>
            <a:r>
              <a:rPr lang="en-US" sz="2800" kern="0">
                <a:latin typeface="Calibri" panose="020F0502020204030204" pitchFamily="34" charset="0"/>
                <a:cs typeface="Calibri" panose="020F0502020204030204" pitchFamily="34" charset="0"/>
              </a:rPr>
              <a:t>Help to avoid costly stop-gap solutions or investment mistakes.</a:t>
            </a:r>
          </a:p>
          <a:p>
            <a:pPr marL="457200" indent="-457200">
              <a:lnSpc>
                <a:spcPct val="150000"/>
              </a:lnSpc>
              <a:buFont typeface="Wingdings" panose="05000000000000000000" pitchFamily="2" charset="2"/>
              <a:buChar char="§"/>
            </a:pPr>
            <a:r>
              <a:rPr lang="en-US" sz="2800" kern="0">
                <a:latin typeface="Calibri" panose="020F0502020204030204" pitchFamily="34" charset="0"/>
                <a:cs typeface="Calibri" panose="020F0502020204030204" pitchFamily="34" charset="0"/>
              </a:rPr>
              <a:t>Reduces uncertainties in policy direction and project selection.</a:t>
            </a:r>
          </a:p>
          <a:p>
            <a:pPr marL="457200" indent="-457200">
              <a:lnSpc>
                <a:spcPct val="150000"/>
              </a:lnSpc>
              <a:buFont typeface="Wingdings" panose="05000000000000000000" pitchFamily="2" charset="2"/>
              <a:buChar char="§"/>
            </a:pPr>
            <a:r>
              <a:rPr lang="en-US" sz="2800" kern="0">
                <a:latin typeface="Calibri" panose="020F0502020204030204" pitchFamily="34" charset="0"/>
                <a:cs typeface="Calibri" panose="020F0502020204030204" pitchFamily="34" charset="0"/>
              </a:rPr>
              <a:t>Accelerates service delivery.</a:t>
            </a:r>
          </a:p>
        </p:txBody>
      </p:sp>
      <p:sp>
        <p:nvSpPr>
          <p:cNvPr id="9" name="TextBox 8">
            <a:extLst>
              <a:ext uri="{FF2B5EF4-FFF2-40B4-BE49-F238E27FC236}">
                <a16:creationId xmlns:a16="http://schemas.microsoft.com/office/drawing/2014/main" id="{7E9141DF-A86D-0C0A-F8B5-AE48E7ECA700}"/>
              </a:ext>
            </a:extLst>
          </p:cNvPr>
          <p:cNvSpPr txBox="1"/>
          <p:nvPr/>
        </p:nvSpPr>
        <p:spPr>
          <a:xfrm>
            <a:off x="7266649" y="4276030"/>
            <a:ext cx="4507264" cy="904943"/>
          </a:xfrm>
          <a:prstGeom prst="rect">
            <a:avLst/>
          </a:prstGeom>
          <a:noFill/>
        </p:spPr>
        <p:txBody>
          <a:bodyPr wrap="square" lIns="89614" tIns="44807" rIns="89614" bIns="44807" rtlCol="0" anchor="t">
            <a:spAutoFit/>
          </a:bodyPr>
          <a:lstStyle/>
          <a:p>
            <a:pPr defTabSz="896197" eaLnBrk="1" fontAlgn="auto" hangingPunct="1">
              <a:spcBef>
                <a:spcPts val="0"/>
              </a:spcBef>
              <a:spcAft>
                <a:spcPts val="0"/>
              </a:spcAft>
            </a:pPr>
            <a:r>
              <a:rPr lang="en-US" sz="1764" b="1" i="1">
                <a:solidFill>
                  <a:srgbClr val="0872A6"/>
                </a:solidFill>
                <a:latin typeface="Calibri"/>
                <a:cs typeface="Calibri"/>
              </a:rPr>
              <a:t>Summary from “Planning renewable energy strategies: Africa power sector, achievements and way forward”, Abu Dhabi January 2015</a:t>
            </a:r>
            <a:endParaRPr lang="en-GB" sz="1764" b="1" i="1">
              <a:solidFill>
                <a:srgbClr val="0872A6"/>
              </a:solidFill>
              <a:latin typeface="Calibri"/>
              <a:cs typeface="Calibri"/>
            </a:endParaRPr>
          </a:p>
        </p:txBody>
      </p:sp>
    </p:spTree>
    <p:extLst>
      <p:ext uri="{BB962C8B-B14F-4D97-AF65-F5344CB8AC3E}">
        <p14:creationId xmlns:p14="http://schemas.microsoft.com/office/powerpoint/2010/main" val="1948246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blue and black globe&#10;&#10;Description automatically generated">
            <a:extLst>
              <a:ext uri="{FF2B5EF4-FFF2-40B4-BE49-F238E27FC236}">
                <a16:creationId xmlns:a16="http://schemas.microsoft.com/office/drawing/2014/main" id="{F7CD0ABC-228B-73D7-3EE0-97C4F093D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952" y="1440675"/>
            <a:ext cx="4261208" cy="4253784"/>
          </a:xfrm>
          <a:prstGeom prst="rect">
            <a:avLst/>
          </a:prstGeom>
        </p:spPr>
      </p:pic>
      <p:grpSp>
        <p:nvGrpSpPr>
          <p:cNvPr id="16" name="Group 15">
            <a:extLst>
              <a:ext uri="{FF2B5EF4-FFF2-40B4-BE49-F238E27FC236}">
                <a16:creationId xmlns:a16="http://schemas.microsoft.com/office/drawing/2014/main" id="{E1E4B0D2-3E40-C109-65F7-4ADDC450DE7C}"/>
              </a:ext>
            </a:extLst>
          </p:cNvPr>
          <p:cNvGrpSpPr/>
          <p:nvPr/>
        </p:nvGrpSpPr>
        <p:grpSpPr>
          <a:xfrm>
            <a:off x="1793487" y="2831408"/>
            <a:ext cx="8367304" cy="3582810"/>
            <a:chOff x="1793487" y="2831408"/>
            <a:chExt cx="8367304" cy="3582810"/>
          </a:xfrm>
        </p:grpSpPr>
        <p:sp>
          <p:nvSpPr>
            <p:cNvPr id="9" name="Freeform: Shape 8">
              <a:extLst>
                <a:ext uri="{FF2B5EF4-FFF2-40B4-BE49-F238E27FC236}">
                  <a16:creationId xmlns:a16="http://schemas.microsoft.com/office/drawing/2014/main" id="{E3746C87-AB56-3918-02E8-757F1F3ED46D}"/>
                </a:ext>
              </a:extLst>
            </p:cNvPr>
            <p:cNvSpPr/>
            <p:nvPr/>
          </p:nvSpPr>
          <p:spPr>
            <a:xfrm>
              <a:off x="7143427" y="2869054"/>
              <a:ext cx="3017364" cy="1170108"/>
            </a:xfrm>
            <a:custGeom>
              <a:avLst/>
              <a:gdLst>
                <a:gd name="connsiteX0" fmla="*/ 0 w 3017364"/>
                <a:gd name="connsiteY0" fmla="*/ 195022 h 1170108"/>
                <a:gd name="connsiteX1" fmla="*/ 195022 w 3017364"/>
                <a:gd name="connsiteY1" fmla="*/ 0 h 1170108"/>
                <a:gd name="connsiteX2" fmla="*/ 2822342 w 3017364"/>
                <a:gd name="connsiteY2" fmla="*/ 0 h 1170108"/>
                <a:gd name="connsiteX3" fmla="*/ 3017364 w 3017364"/>
                <a:gd name="connsiteY3" fmla="*/ 195022 h 1170108"/>
                <a:gd name="connsiteX4" fmla="*/ 3017364 w 3017364"/>
                <a:gd name="connsiteY4" fmla="*/ 975086 h 1170108"/>
                <a:gd name="connsiteX5" fmla="*/ 2822342 w 3017364"/>
                <a:gd name="connsiteY5" fmla="*/ 1170108 h 1170108"/>
                <a:gd name="connsiteX6" fmla="*/ 195022 w 3017364"/>
                <a:gd name="connsiteY6" fmla="*/ 1170108 h 1170108"/>
                <a:gd name="connsiteX7" fmla="*/ 0 w 3017364"/>
                <a:gd name="connsiteY7" fmla="*/ 975086 h 1170108"/>
                <a:gd name="connsiteX8" fmla="*/ 0 w 3017364"/>
                <a:gd name="connsiteY8" fmla="*/ 195022 h 117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7364" h="1170108">
                  <a:moveTo>
                    <a:pt x="0" y="195022"/>
                  </a:moveTo>
                  <a:cubicBezTo>
                    <a:pt x="0" y="87314"/>
                    <a:pt x="87314" y="0"/>
                    <a:pt x="195022" y="0"/>
                  </a:cubicBezTo>
                  <a:lnTo>
                    <a:pt x="2822342" y="0"/>
                  </a:lnTo>
                  <a:cubicBezTo>
                    <a:pt x="2930050" y="0"/>
                    <a:pt x="3017364" y="87314"/>
                    <a:pt x="3017364" y="195022"/>
                  </a:cubicBezTo>
                  <a:lnTo>
                    <a:pt x="3017364" y="975086"/>
                  </a:lnTo>
                  <a:cubicBezTo>
                    <a:pt x="3017364" y="1082794"/>
                    <a:pt x="2930050" y="1170108"/>
                    <a:pt x="2822342" y="1170108"/>
                  </a:cubicBezTo>
                  <a:lnTo>
                    <a:pt x="195022" y="1170108"/>
                  </a:lnTo>
                  <a:cubicBezTo>
                    <a:pt x="87314" y="1170108"/>
                    <a:pt x="0" y="1082794"/>
                    <a:pt x="0" y="975086"/>
                  </a:cubicBezTo>
                  <a:lnTo>
                    <a:pt x="0" y="195022"/>
                  </a:lnTo>
                  <a:close/>
                </a:path>
              </a:pathLst>
            </a:cu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79040" tIns="179040" rIns="179040" bIns="179040" numCol="1" spcCol="1270" anchor="ctr" anchorCtr="0">
              <a:noAutofit/>
            </a:bodyPr>
            <a:lstStyle/>
            <a:p>
              <a:pPr marL="0" lvl="0" indent="0" algn="ctr" defTabSz="1422400">
                <a:lnSpc>
                  <a:spcPct val="90000"/>
                </a:lnSpc>
                <a:spcBef>
                  <a:spcPct val="0"/>
                </a:spcBef>
                <a:spcAft>
                  <a:spcPct val="35000"/>
                </a:spcAft>
                <a:buFont typeface="Wingdings" panose="05000000000000000000" pitchFamily="2" charset="2"/>
                <a:buNone/>
              </a:pPr>
              <a:r>
                <a:rPr lang="en-US" sz="3200" kern="1200">
                  <a:solidFill>
                    <a:sysClr val="window" lastClr="FFFFFF"/>
                  </a:solidFill>
                  <a:latin typeface="Calibri" panose="020F0502020204030204" pitchFamily="34" charset="0"/>
                  <a:ea typeface="+mn-ea"/>
                  <a:cs typeface="Calibri" panose="020F0502020204030204" pitchFamily="34" charset="0"/>
                </a:rPr>
                <a:t>Peer-to-peer learning</a:t>
              </a:r>
              <a:endParaRPr lang="en-US" sz="3200" kern="1200">
                <a:solidFill>
                  <a:sysClr val="window" lastClr="FFFFFF"/>
                </a:solidFill>
                <a:latin typeface="Calibri" panose="020F0502020204030204"/>
                <a:ea typeface="+mn-ea"/>
                <a:cs typeface="+mn-cs"/>
              </a:endParaRPr>
            </a:p>
          </p:txBody>
        </p:sp>
        <p:sp>
          <p:nvSpPr>
            <p:cNvPr id="11" name="Freeform: Shape 10">
              <a:extLst>
                <a:ext uri="{FF2B5EF4-FFF2-40B4-BE49-F238E27FC236}">
                  <a16:creationId xmlns:a16="http://schemas.microsoft.com/office/drawing/2014/main" id="{3A1B0AF3-7502-48BF-D368-866CC25DFFAA}"/>
                </a:ext>
              </a:extLst>
            </p:cNvPr>
            <p:cNvSpPr/>
            <p:nvPr/>
          </p:nvSpPr>
          <p:spPr>
            <a:xfrm>
              <a:off x="5192809" y="5863409"/>
              <a:ext cx="1752277" cy="550809"/>
            </a:xfrm>
            <a:custGeom>
              <a:avLst/>
              <a:gdLst>
                <a:gd name="connsiteX0" fmla="*/ 0 w 2169225"/>
                <a:gd name="connsiteY0" fmla="*/ 105459 h 632740"/>
                <a:gd name="connsiteX1" fmla="*/ 105459 w 2169225"/>
                <a:gd name="connsiteY1" fmla="*/ 0 h 632740"/>
                <a:gd name="connsiteX2" fmla="*/ 2063766 w 2169225"/>
                <a:gd name="connsiteY2" fmla="*/ 0 h 632740"/>
                <a:gd name="connsiteX3" fmla="*/ 2169225 w 2169225"/>
                <a:gd name="connsiteY3" fmla="*/ 105459 h 632740"/>
                <a:gd name="connsiteX4" fmla="*/ 2169225 w 2169225"/>
                <a:gd name="connsiteY4" fmla="*/ 527281 h 632740"/>
                <a:gd name="connsiteX5" fmla="*/ 2063766 w 2169225"/>
                <a:gd name="connsiteY5" fmla="*/ 632740 h 632740"/>
                <a:gd name="connsiteX6" fmla="*/ 105459 w 2169225"/>
                <a:gd name="connsiteY6" fmla="*/ 632740 h 632740"/>
                <a:gd name="connsiteX7" fmla="*/ 0 w 2169225"/>
                <a:gd name="connsiteY7" fmla="*/ 527281 h 632740"/>
                <a:gd name="connsiteX8" fmla="*/ 0 w 2169225"/>
                <a:gd name="connsiteY8" fmla="*/ 105459 h 63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225" h="632740">
                  <a:moveTo>
                    <a:pt x="0" y="105459"/>
                  </a:moveTo>
                  <a:cubicBezTo>
                    <a:pt x="0" y="47216"/>
                    <a:pt x="47216" y="0"/>
                    <a:pt x="105459" y="0"/>
                  </a:cubicBezTo>
                  <a:lnTo>
                    <a:pt x="2063766" y="0"/>
                  </a:lnTo>
                  <a:cubicBezTo>
                    <a:pt x="2122009" y="0"/>
                    <a:pt x="2169225" y="47216"/>
                    <a:pt x="2169225" y="105459"/>
                  </a:cubicBezTo>
                  <a:lnTo>
                    <a:pt x="2169225" y="527281"/>
                  </a:lnTo>
                  <a:cubicBezTo>
                    <a:pt x="2169225" y="585524"/>
                    <a:pt x="2122009" y="632740"/>
                    <a:pt x="2063766" y="632740"/>
                  </a:cubicBezTo>
                  <a:lnTo>
                    <a:pt x="105459" y="632740"/>
                  </a:lnTo>
                  <a:cubicBezTo>
                    <a:pt x="47216" y="632740"/>
                    <a:pt x="0" y="585524"/>
                    <a:pt x="0" y="527281"/>
                  </a:cubicBezTo>
                  <a:lnTo>
                    <a:pt x="0" y="105459"/>
                  </a:lnTo>
                  <a:close/>
                </a:path>
              </a:pathLst>
            </a:cu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99468" tIns="99468" rIns="99468" bIns="99468" numCol="1" spcCol="1270" anchor="ctr"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en-US" sz="1800" kern="1200">
                  <a:solidFill>
                    <a:sysClr val="window" lastClr="FFFFFF"/>
                  </a:solidFill>
                  <a:latin typeface="Calibri" panose="020F0502020204030204" pitchFamily="34" charset="0"/>
                  <a:ea typeface="+mn-ea"/>
                  <a:cs typeface="Calibri" panose="020F0502020204030204" pitchFamily="34" charset="0"/>
                </a:rPr>
                <a:t>Tools and methodologies</a:t>
              </a:r>
              <a:endParaRPr lang="en-US" sz="1800" kern="1200">
                <a:solidFill>
                  <a:sysClr val="window" lastClr="FFFFFF"/>
                </a:solidFill>
                <a:latin typeface="Calibri" panose="020F0502020204030204"/>
                <a:ea typeface="+mn-ea"/>
                <a:cs typeface="+mn-cs"/>
              </a:endParaRPr>
            </a:p>
          </p:txBody>
        </p:sp>
        <p:sp>
          <p:nvSpPr>
            <p:cNvPr id="13" name="Freeform: Shape 12">
              <a:extLst>
                <a:ext uri="{FF2B5EF4-FFF2-40B4-BE49-F238E27FC236}">
                  <a16:creationId xmlns:a16="http://schemas.microsoft.com/office/drawing/2014/main" id="{AFEF09A2-922E-AD99-9EBD-37738562B89F}"/>
                </a:ext>
              </a:extLst>
            </p:cNvPr>
            <p:cNvSpPr/>
            <p:nvPr/>
          </p:nvSpPr>
          <p:spPr>
            <a:xfrm>
              <a:off x="1793487" y="2831408"/>
              <a:ext cx="3012200" cy="1223067"/>
            </a:xfrm>
            <a:custGeom>
              <a:avLst/>
              <a:gdLst>
                <a:gd name="connsiteX0" fmla="*/ 0 w 3012200"/>
                <a:gd name="connsiteY0" fmla="*/ 203849 h 1223067"/>
                <a:gd name="connsiteX1" fmla="*/ 203849 w 3012200"/>
                <a:gd name="connsiteY1" fmla="*/ 0 h 1223067"/>
                <a:gd name="connsiteX2" fmla="*/ 2808351 w 3012200"/>
                <a:gd name="connsiteY2" fmla="*/ 0 h 1223067"/>
                <a:gd name="connsiteX3" fmla="*/ 3012200 w 3012200"/>
                <a:gd name="connsiteY3" fmla="*/ 203849 h 1223067"/>
                <a:gd name="connsiteX4" fmla="*/ 3012200 w 3012200"/>
                <a:gd name="connsiteY4" fmla="*/ 1019218 h 1223067"/>
                <a:gd name="connsiteX5" fmla="*/ 2808351 w 3012200"/>
                <a:gd name="connsiteY5" fmla="*/ 1223067 h 1223067"/>
                <a:gd name="connsiteX6" fmla="*/ 203849 w 3012200"/>
                <a:gd name="connsiteY6" fmla="*/ 1223067 h 1223067"/>
                <a:gd name="connsiteX7" fmla="*/ 0 w 3012200"/>
                <a:gd name="connsiteY7" fmla="*/ 1019218 h 1223067"/>
                <a:gd name="connsiteX8" fmla="*/ 0 w 3012200"/>
                <a:gd name="connsiteY8" fmla="*/ 203849 h 12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2200" h="1223067">
                  <a:moveTo>
                    <a:pt x="0" y="203849"/>
                  </a:moveTo>
                  <a:cubicBezTo>
                    <a:pt x="0" y="91266"/>
                    <a:pt x="91266" y="0"/>
                    <a:pt x="203849" y="0"/>
                  </a:cubicBezTo>
                  <a:lnTo>
                    <a:pt x="2808351" y="0"/>
                  </a:lnTo>
                  <a:cubicBezTo>
                    <a:pt x="2920934" y="0"/>
                    <a:pt x="3012200" y="91266"/>
                    <a:pt x="3012200" y="203849"/>
                  </a:cubicBezTo>
                  <a:lnTo>
                    <a:pt x="3012200" y="1019218"/>
                  </a:lnTo>
                  <a:cubicBezTo>
                    <a:pt x="3012200" y="1131801"/>
                    <a:pt x="2920934" y="1223067"/>
                    <a:pt x="2808351" y="1223067"/>
                  </a:cubicBezTo>
                  <a:lnTo>
                    <a:pt x="203849" y="1223067"/>
                  </a:lnTo>
                  <a:cubicBezTo>
                    <a:pt x="91266" y="1223067"/>
                    <a:pt x="0" y="1131801"/>
                    <a:pt x="0" y="1019218"/>
                  </a:cubicBezTo>
                  <a:lnTo>
                    <a:pt x="0" y="203849"/>
                  </a:lnTo>
                  <a:close/>
                </a:path>
              </a:pathLst>
            </a:cu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81625" tIns="181625" rIns="181625" bIns="181625" numCol="1" spcCol="1270" anchor="ctr" anchorCtr="0">
              <a:noAutofit/>
            </a:bodyPr>
            <a:lstStyle/>
            <a:p>
              <a:pPr marL="0" lvl="0" indent="0" algn="ctr" defTabSz="1422400">
                <a:lnSpc>
                  <a:spcPct val="90000"/>
                </a:lnSpc>
                <a:spcBef>
                  <a:spcPct val="0"/>
                </a:spcBef>
                <a:spcAft>
                  <a:spcPct val="35000"/>
                </a:spcAft>
                <a:buFont typeface="Wingdings" panose="05000000000000000000" pitchFamily="2" charset="2"/>
                <a:buNone/>
              </a:pPr>
              <a:r>
                <a:rPr lang="en-US" sz="3200" kern="1200">
                  <a:solidFill>
                    <a:sysClr val="window" lastClr="FFFFFF"/>
                  </a:solidFill>
                  <a:latin typeface="Calibri" panose="020F0502020204030204" pitchFamily="34" charset="0"/>
                  <a:ea typeface="+mn-ea"/>
                  <a:cs typeface="Calibri" panose="020F0502020204030204" pitchFamily="34" charset="0"/>
                </a:rPr>
                <a:t>Capacity building</a:t>
              </a:r>
              <a:endParaRPr lang="en-US" sz="3200" kern="1200">
                <a:solidFill>
                  <a:sysClr val="window" lastClr="FFFFFF"/>
                </a:solidFill>
                <a:latin typeface="Calibri" panose="020F0502020204030204"/>
                <a:ea typeface="+mn-ea"/>
                <a:cs typeface="+mn-cs"/>
              </a:endParaRPr>
            </a:p>
          </p:txBody>
        </p:sp>
      </p:grpSp>
      <p:sp>
        <p:nvSpPr>
          <p:cNvPr id="4" name="Title 1">
            <a:extLst>
              <a:ext uri="{FF2B5EF4-FFF2-40B4-BE49-F238E27FC236}">
                <a16:creationId xmlns:a16="http://schemas.microsoft.com/office/drawing/2014/main" id="{3DB718D7-2DB3-AC4E-A85B-1CFD5303E581}"/>
              </a:ext>
            </a:extLst>
          </p:cNvPr>
          <p:cNvSpPr txBox="1">
            <a:spLocks/>
          </p:cNvSpPr>
          <p:nvPr/>
        </p:nvSpPr>
        <p:spPr bwMode="auto">
          <a:xfrm>
            <a:off x="423034" y="375195"/>
            <a:ext cx="8947280"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a:spcBef>
                <a:spcPts val="0"/>
              </a:spcBef>
              <a:spcAft>
                <a:spcPts val="0"/>
              </a:spcAft>
            </a:pPr>
            <a:r>
              <a:rPr lang="en-US" sz="2800">
                <a:solidFill>
                  <a:srgbClr val="006092"/>
                </a:solidFill>
                <a:latin typeface="Calibri"/>
                <a:ea typeface="MS PGothic"/>
                <a:cs typeface="Calibri"/>
              </a:rPr>
              <a:t>Opportunities for international collaboration</a:t>
            </a:r>
            <a:endParaRPr lang="en-US" sz="2800">
              <a:solidFill>
                <a:srgbClr val="006092"/>
              </a:solidFill>
              <a:ea typeface="MS PGothic"/>
            </a:endParaRPr>
          </a:p>
        </p:txBody>
      </p:sp>
    </p:spTree>
    <p:extLst>
      <p:ext uri="{BB962C8B-B14F-4D97-AF65-F5344CB8AC3E}">
        <p14:creationId xmlns:p14="http://schemas.microsoft.com/office/powerpoint/2010/main" val="3734760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B718D7-2DB3-AC4E-A85B-1CFD5303E581}"/>
              </a:ext>
            </a:extLst>
          </p:cNvPr>
          <p:cNvSpPr txBox="1">
            <a:spLocks/>
          </p:cNvSpPr>
          <p:nvPr/>
        </p:nvSpPr>
        <p:spPr bwMode="auto">
          <a:xfrm>
            <a:off x="423034" y="375195"/>
            <a:ext cx="8947280"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a:spcBef>
                <a:spcPts val="0"/>
              </a:spcBef>
              <a:spcAft>
                <a:spcPts val="0"/>
              </a:spcAft>
            </a:pPr>
            <a:r>
              <a:rPr lang="en-US" sz="2800">
                <a:solidFill>
                  <a:srgbClr val="006092"/>
                </a:solidFill>
                <a:latin typeface="Calibri"/>
                <a:ea typeface="MS PGothic"/>
                <a:cs typeface="Calibri"/>
              </a:rPr>
              <a:t>Success factors for capacity building</a:t>
            </a:r>
            <a:endParaRPr lang="en-US" sz="2800">
              <a:solidFill>
                <a:srgbClr val="006092"/>
              </a:solidFill>
              <a:ea typeface="MS PGothic"/>
            </a:endParaRPr>
          </a:p>
        </p:txBody>
      </p:sp>
      <p:sp>
        <p:nvSpPr>
          <p:cNvPr id="2" name="Content Placeholder 2">
            <a:extLst>
              <a:ext uri="{FF2B5EF4-FFF2-40B4-BE49-F238E27FC236}">
                <a16:creationId xmlns:a16="http://schemas.microsoft.com/office/drawing/2014/main" id="{08A52CED-CF1C-66F4-2FDC-F4D76F6062DD}"/>
              </a:ext>
            </a:extLst>
          </p:cNvPr>
          <p:cNvSpPr txBox="1">
            <a:spLocks/>
          </p:cNvSpPr>
          <p:nvPr/>
        </p:nvSpPr>
        <p:spPr>
          <a:xfrm>
            <a:off x="284269" y="1328392"/>
            <a:ext cx="6725142" cy="4064689"/>
          </a:xfrm>
          <a:prstGeom prst="rect">
            <a:avLst/>
          </a:prstGeom>
        </p:spPr>
        <p:txBody>
          <a:bodyPr/>
          <a:lstStyle>
            <a:lvl1pPr algn="l" defTabSz="895350" rtl="0" eaLnBrk="0" fontAlgn="base" hangingPunct="0">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panose="020B0604020202020204" pitchFamily="34"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panose="020B0604020202020204" pitchFamily="34"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panose="020B0604020202020204" pitchFamily="34" charset="0"/>
              <a:buChar char="▫"/>
              <a:defRPr sz="16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mn-lt"/>
              </a:defRPr>
            </a:lvl5pPr>
            <a:lvl6pPr marL="12033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charset="0"/>
              <a:buChar char="-"/>
              <a:defRPr sz="1600">
                <a:solidFill>
                  <a:schemeClr val="tx1"/>
                </a:solidFill>
                <a:latin typeface="+mn-lt"/>
              </a:defRPr>
            </a:lvl9pPr>
          </a:lstStyle>
          <a:p>
            <a:pPr marL="457200" indent="-457200">
              <a:lnSpc>
                <a:spcPct val="150000"/>
              </a:lnSpc>
              <a:buFont typeface="Wingdings" panose="05000000000000000000" pitchFamily="2" charset="2"/>
              <a:buChar char="§"/>
            </a:pPr>
            <a:endParaRPr lang="en-US" sz="2800" kern="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856617E-177E-FFF7-F14D-D96FD7A17CDA}"/>
              </a:ext>
            </a:extLst>
          </p:cNvPr>
          <p:cNvSpPr txBox="1"/>
          <p:nvPr/>
        </p:nvSpPr>
        <p:spPr>
          <a:xfrm>
            <a:off x="449123" y="1044718"/>
            <a:ext cx="11215721" cy="2173415"/>
          </a:xfrm>
          <a:prstGeom prst="rect">
            <a:avLst/>
          </a:prstGeom>
          <a:noFill/>
        </p:spPr>
        <p:txBody>
          <a:bodyPr wrap="square" rtlCol="0">
            <a:spAutoFit/>
          </a:bodyPr>
          <a:lstStyle/>
          <a:p>
            <a:pPr marL="342900" indent="-342900" algn="l">
              <a:lnSpc>
                <a:spcPct val="114000"/>
              </a:lnSpc>
              <a:buFont typeface="Wingdings" panose="05000000000000000000" pitchFamily="2" charset="2"/>
              <a:buChar char="§"/>
            </a:pPr>
            <a:r>
              <a:rPr lang="en-GB" sz="2400">
                <a:latin typeface="Calibri" panose="020F0502020204030204" pitchFamily="34" charset="0"/>
                <a:cs typeface="Calibri" panose="020F0502020204030204" pitchFamily="34" charset="0"/>
              </a:rPr>
              <a:t>Focusing on local ownership of the planning process, which leads to the ownership of plans.</a:t>
            </a:r>
          </a:p>
          <a:p>
            <a:pPr marL="342900" indent="-342900" algn="l">
              <a:lnSpc>
                <a:spcPct val="114000"/>
              </a:lnSpc>
              <a:buFont typeface="Wingdings" panose="05000000000000000000" pitchFamily="2" charset="2"/>
              <a:buChar char="§"/>
            </a:pPr>
            <a:r>
              <a:rPr lang="en-GB" sz="2400">
                <a:latin typeface="Calibri" panose="020F0502020204030204" pitchFamily="34" charset="0"/>
                <a:cs typeface="Calibri" panose="020F0502020204030204" pitchFamily="34" charset="0"/>
              </a:rPr>
              <a:t>Focusing on institutional capacity building, supplemented by human capacity building.</a:t>
            </a:r>
          </a:p>
          <a:p>
            <a:pPr marL="342900" indent="-342900" algn="l">
              <a:lnSpc>
                <a:spcPct val="114000"/>
              </a:lnSpc>
              <a:buFont typeface="Wingdings" panose="05000000000000000000" pitchFamily="2" charset="2"/>
              <a:buChar char="§"/>
            </a:pPr>
            <a:r>
              <a:rPr lang="en-GB" sz="2400">
                <a:latin typeface="Calibri" panose="020F0502020204030204" pitchFamily="34" charset="0"/>
                <a:cs typeface="Calibri" panose="020F0502020204030204" pitchFamily="34" charset="0"/>
              </a:rPr>
              <a:t>Designing the programme aligned with the local planning process.</a:t>
            </a:r>
          </a:p>
          <a:p>
            <a:pPr marL="342900" indent="-342900" algn="l">
              <a:lnSpc>
                <a:spcPct val="114000"/>
              </a:lnSpc>
              <a:buFont typeface="Wingdings" panose="05000000000000000000" pitchFamily="2" charset="2"/>
              <a:buChar char="§"/>
            </a:pPr>
            <a:r>
              <a:rPr lang="en-GB" sz="2400">
                <a:latin typeface="Calibri" panose="020F0502020204030204" pitchFamily="34" charset="0"/>
                <a:cs typeface="Calibri" panose="020F0502020204030204" pitchFamily="34" charset="0"/>
              </a:rPr>
              <a:t>Cooperation among the international partners.</a:t>
            </a:r>
          </a:p>
        </p:txBody>
      </p:sp>
      <p:graphicFrame>
        <p:nvGraphicFramePr>
          <p:cNvPr id="15" name="Diagram 14">
            <a:extLst>
              <a:ext uri="{FF2B5EF4-FFF2-40B4-BE49-F238E27FC236}">
                <a16:creationId xmlns:a16="http://schemas.microsoft.com/office/drawing/2014/main" id="{4C54D8BE-1329-93B2-8720-1CEA51B6F30C}"/>
              </a:ext>
            </a:extLst>
          </p:cNvPr>
          <p:cNvGraphicFramePr/>
          <p:nvPr>
            <p:extLst>
              <p:ext uri="{D42A27DB-BD31-4B8C-83A1-F6EECF244321}">
                <p14:modId xmlns:p14="http://schemas.microsoft.com/office/powerpoint/2010/main" val="3135223621"/>
              </p:ext>
            </p:extLst>
          </p:nvPr>
        </p:nvGraphicFramePr>
        <p:xfrm>
          <a:off x="248174" y="3906445"/>
          <a:ext cx="6442699" cy="2377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a:extLst>
              <a:ext uri="{FF2B5EF4-FFF2-40B4-BE49-F238E27FC236}">
                <a16:creationId xmlns:a16="http://schemas.microsoft.com/office/drawing/2014/main" id="{280CF977-E96C-16E8-F5F4-82C85AE88526}"/>
              </a:ext>
            </a:extLst>
          </p:cNvPr>
          <p:cNvGraphicFramePr/>
          <p:nvPr>
            <p:extLst>
              <p:ext uri="{D42A27DB-BD31-4B8C-83A1-F6EECF244321}">
                <p14:modId xmlns:p14="http://schemas.microsoft.com/office/powerpoint/2010/main" val="1040680382"/>
              </p:ext>
            </p:extLst>
          </p:nvPr>
        </p:nvGraphicFramePr>
        <p:xfrm>
          <a:off x="6752914" y="3505585"/>
          <a:ext cx="5114484" cy="31918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16051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B718D7-2DB3-AC4E-A85B-1CFD5303E581}"/>
              </a:ext>
            </a:extLst>
          </p:cNvPr>
          <p:cNvSpPr txBox="1">
            <a:spLocks/>
          </p:cNvSpPr>
          <p:nvPr/>
        </p:nvSpPr>
        <p:spPr bwMode="auto">
          <a:xfrm>
            <a:off x="423034" y="109331"/>
            <a:ext cx="8947280" cy="8278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sz="2800" kern="1200">
                <a:solidFill>
                  <a:srgbClr val="006092"/>
                </a:solidFill>
                <a:latin typeface="Calibri" panose="020F0502020204030204" pitchFamily="34" charset="0"/>
                <a:ea typeface="MS PGothic" panose="020B0600070205080204" pitchFamily="34" charset="-128"/>
                <a:cs typeface="Calibri" panose="020F0502020204030204" pitchFamily="34" charset="0"/>
              </a:rPr>
              <a:t>Continental Masterplan (CMP) for Africa represents a ground-breaking collaborative platform</a:t>
            </a:r>
          </a:p>
        </p:txBody>
      </p:sp>
      <p:sp>
        <p:nvSpPr>
          <p:cNvPr id="2" name="Slide Number Placeholder 6">
            <a:extLst>
              <a:ext uri="{FF2B5EF4-FFF2-40B4-BE49-F238E27FC236}">
                <a16:creationId xmlns:a16="http://schemas.microsoft.com/office/drawing/2014/main" id="{1778185E-C2DA-C662-20E4-17ECCC9B2E43}"/>
              </a:ext>
            </a:extLst>
          </p:cNvPr>
          <p:cNvSpPr>
            <a:spLocks noGrp="1"/>
          </p:cNvSpPr>
          <p:nvPr>
            <p:ph type="sldNum" sz="quarter" idx="10"/>
          </p:nvPr>
        </p:nvSpPr>
        <p:spPr>
          <a:xfrm>
            <a:off x="11537668" y="6309097"/>
            <a:ext cx="411443" cy="372573"/>
          </a:xfrm>
        </p:spPr>
        <p:txBody>
          <a:bodyPr anchor="ctr"/>
          <a:lstStyle/>
          <a:p>
            <a:pPr algn="ctr" defTabSz="896203" eaLnBrk="0" hangingPunct="0">
              <a:defRPr/>
            </a:pPr>
            <a:fld id="{E6F7E5C3-F1D8-2742-B678-6199EE47CC2F}" type="slidenum">
              <a:rPr lang="de-DE" altLang="en-US" sz="980" b="1">
                <a:solidFill>
                  <a:srgbClr val="0872A6"/>
                </a:solidFill>
                <a:cs typeface="Arial"/>
              </a:rPr>
              <a:pPr algn="ctr" defTabSz="896203" eaLnBrk="0" hangingPunct="0">
                <a:defRPr/>
              </a:pPr>
              <a:t>5</a:t>
            </a:fld>
            <a:endParaRPr lang="de-DE" altLang="en-US" sz="980" b="1">
              <a:solidFill>
                <a:srgbClr val="0872A6"/>
              </a:solidFill>
              <a:cs typeface="Arial"/>
            </a:endParaRPr>
          </a:p>
        </p:txBody>
      </p:sp>
      <p:sp>
        <p:nvSpPr>
          <p:cNvPr id="3" name="TextBox 2">
            <a:extLst>
              <a:ext uri="{FF2B5EF4-FFF2-40B4-BE49-F238E27FC236}">
                <a16:creationId xmlns:a16="http://schemas.microsoft.com/office/drawing/2014/main" id="{B343E1B7-A575-6D76-F251-A4360700AED6}"/>
              </a:ext>
            </a:extLst>
          </p:cNvPr>
          <p:cNvSpPr txBox="1"/>
          <p:nvPr/>
        </p:nvSpPr>
        <p:spPr>
          <a:xfrm>
            <a:off x="516835" y="1056960"/>
            <a:ext cx="10386391" cy="2386038"/>
          </a:xfrm>
          <a:prstGeom prst="rect">
            <a:avLst/>
          </a:prstGeom>
          <a:noFill/>
        </p:spPr>
        <p:txBody>
          <a:bodyPr wrap="square" rtlCol="0">
            <a:spAutoFit/>
          </a:bodyPr>
          <a:lstStyle/>
          <a:p>
            <a:pPr marL="342900" indent="-342900" algn="l">
              <a:lnSpc>
                <a:spcPct val="114000"/>
              </a:lnSpc>
              <a:buFont typeface="Wingdings" panose="05000000000000000000" pitchFamily="2" charset="2"/>
              <a:buChar char="§"/>
            </a:pPr>
            <a:r>
              <a:rPr lang="en-US" sz="2200">
                <a:latin typeface="Calibri" panose="020F0502020204030204" pitchFamily="34" charset="0"/>
                <a:ea typeface="Calibri" panose="020F0502020204030204" pitchFamily="34" charset="0"/>
                <a:cs typeface="Calibri" panose="020F0502020204030204" pitchFamily="34" charset="0"/>
              </a:rPr>
              <a:t>A unique platform for consolidating regional power pools’ masterplan.</a:t>
            </a:r>
          </a:p>
          <a:p>
            <a:pPr marL="342900" indent="-342900" algn="l">
              <a:lnSpc>
                <a:spcPct val="114000"/>
              </a:lnSpc>
              <a:buFont typeface="Wingdings" panose="05000000000000000000" pitchFamily="2" charset="2"/>
              <a:buChar char="§"/>
            </a:pPr>
            <a:r>
              <a:rPr lang="en-US" sz="2200">
                <a:latin typeface="Calibri" panose="020F0502020204030204" pitchFamily="34" charset="0"/>
                <a:ea typeface="Calibri" panose="020F0502020204030204" pitchFamily="34" charset="0"/>
                <a:cs typeface="Calibri" panose="020F0502020204030204" pitchFamily="34" charset="0"/>
              </a:rPr>
              <a:t>Full ownership of African institutions, follows the mandate of the African heads of states.</a:t>
            </a:r>
          </a:p>
          <a:p>
            <a:pPr marL="342900" indent="-342900" algn="l">
              <a:lnSpc>
                <a:spcPct val="114000"/>
              </a:lnSpc>
              <a:buFont typeface="Wingdings" panose="05000000000000000000" pitchFamily="2" charset="2"/>
              <a:buChar char="§"/>
            </a:pPr>
            <a:r>
              <a:rPr lang="en-US" sz="2200">
                <a:latin typeface="Calibri" panose="020F0502020204030204" pitchFamily="34" charset="0"/>
                <a:ea typeface="Calibri" panose="020F0502020204030204" pitchFamily="34" charset="0"/>
                <a:cs typeface="Calibri" panose="020F0502020204030204" pitchFamily="34" charset="0"/>
              </a:rPr>
              <a:t>Analysis led by African experts through capacity building programme.</a:t>
            </a:r>
          </a:p>
          <a:p>
            <a:pPr marL="342900" indent="-342900" algn="l">
              <a:lnSpc>
                <a:spcPct val="114000"/>
              </a:lnSpc>
              <a:buFont typeface="Wingdings" panose="05000000000000000000" pitchFamily="2" charset="2"/>
              <a:buChar char="§"/>
            </a:pPr>
            <a:r>
              <a:rPr lang="en-US" sz="2200">
                <a:latin typeface="Calibri" panose="020F0502020204030204" pitchFamily="34" charset="0"/>
                <a:ea typeface="Calibri" panose="020F0502020204030204" pitchFamily="34" charset="0"/>
                <a:cs typeface="Calibri" panose="020F0502020204030204" pitchFamily="34" charset="0"/>
              </a:rPr>
              <a:t>Driven by SDG goals and AU Agenda 2063.</a:t>
            </a:r>
          </a:p>
          <a:p>
            <a:pPr marL="342900" indent="-342900" algn="l">
              <a:lnSpc>
                <a:spcPct val="114000"/>
              </a:lnSpc>
              <a:buFont typeface="Wingdings" panose="05000000000000000000" pitchFamily="2" charset="2"/>
              <a:buChar char="§"/>
            </a:pPr>
            <a:r>
              <a:rPr lang="en-US" sz="2200">
                <a:latin typeface="Calibri" panose="020F0502020204030204" pitchFamily="34" charset="0"/>
                <a:ea typeface="Calibri" panose="020F0502020204030204" pitchFamily="34" charset="0"/>
                <a:cs typeface="Calibri" panose="020F0502020204030204" pitchFamily="34" charset="0"/>
              </a:rPr>
              <a:t>Technology-neutral modelling methodologies.</a:t>
            </a:r>
          </a:p>
        </p:txBody>
      </p:sp>
      <p:pic>
        <p:nvPicPr>
          <p:cNvPr id="5" name="Picture 2">
            <a:extLst>
              <a:ext uri="{FF2B5EF4-FFF2-40B4-BE49-F238E27FC236}">
                <a16:creationId xmlns:a16="http://schemas.microsoft.com/office/drawing/2014/main" id="{D660F1DB-1965-A88F-0E02-0AC03E13D3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0020" r="-3056" b="11978"/>
          <a:stretch/>
        </p:blipFill>
        <p:spPr bwMode="auto">
          <a:xfrm>
            <a:off x="2144067" y="3680777"/>
            <a:ext cx="7620000" cy="30009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3F69DC-9309-BFB3-8A98-F6A9217F7CB9}"/>
              </a:ext>
            </a:extLst>
          </p:cNvPr>
          <p:cNvSpPr txBox="1"/>
          <p:nvPr/>
        </p:nvSpPr>
        <p:spPr>
          <a:xfrm>
            <a:off x="2186940" y="5994852"/>
            <a:ext cx="7411672" cy="707886"/>
          </a:xfrm>
          <a:prstGeom prst="rect">
            <a:avLst/>
          </a:prstGeom>
          <a:noFill/>
        </p:spPr>
        <p:txBody>
          <a:bodyPr wrap="square" rtlCol="0">
            <a:spAutoFit/>
          </a:bodyPr>
          <a:lstStyle/>
          <a:p>
            <a:pPr algn="r"/>
            <a:r>
              <a:rPr lang="en-GB" sz="2000" b="1">
                <a:solidFill>
                  <a:schemeClr val="bg1"/>
                </a:solidFill>
                <a:latin typeface="+mn-lt"/>
                <a:cs typeface="Arial" panose="020B0604020202020204" pitchFamily="34" charset="0"/>
              </a:rPr>
              <a:t>CMP inception report validation meeting, </a:t>
            </a:r>
          </a:p>
          <a:p>
            <a:pPr algn="r"/>
            <a:r>
              <a:rPr lang="en-GB" sz="2000" b="1">
                <a:solidFill>
                  <a:schemeClr val="bg1"/>
                </a:solidFill>
                <a:latin typeface="+mn-lt"/>
                <a:cs typeface="Arial" panose="020B0604020202020204" pitchFamily="34" charset="0"/>
              </a:rPr>
              <a:t>Nov 2021, Johannesburg</a:t>
            </a:r>
          </a:p>
        </p:txBody>
      </p:sp>
      <p:pic>
        <p:nvPicPr>
          <p:cNvPr id="7" name="Picture 6">
            <a:extLst>
              <a:ext uri="{FF2B5EF4-FFF2-40B4-BE49-F238E27FC236}">
                <a16:creationId xmlns:a16="http://schemas.microsoft.com/office/drawing/2014/main" id="{6F8B19B4-C2E8-F259-F4B4-D7233D646F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04" y="5956849"/>
            <a:ext cx="1766377" cy="537465"/>
          </a:xfrm>
          <a:prstGeom prst="rect">
            <a:avLst/>
          </a:prstGeom>
        </p:spPr>
      </p:pic>
      <p:pic>
        <p:nvPicPr>
          <p:cNvPr id="8" name="Picture 7" descr="Text, whiteboard&#10;&#10;Description automatically generated">
            <a:extLst>
              <a:ext uri="{FF2B5EF4-FFF2-40B4-BE49-F238E27FC236}">
                <a16:creationId xmlns:a16="http://schemas.microsoft.com/office/drawing/2014/main" id="{A9FE7B29-C4E5-983A-F998-517D90CB1851}"/>
              </a:ext>
            </a:extLst>
          </p:cNvPr>
          <p:cNvPicPr>
            <a:picLocks noChangeAspect="1"/>
          </p:cNvPicPr>
          <p:nvPr/>
        </p:nvPicPr>
        <p:blipFill rotWithShape="1">
          <a:blip r:embed="rId5">
            <a:extLst>
              <a:ext uri="{28A0092B-C50C-407E-A947-70E740481C1C}">
                <a14:useLocalDpi xmlns:a14="http://schemas.microsoft.com/office/drawing/2010/main" val="0"/>
              </a:ext>
            </a:extLst>
          </a:blip>
          <a:srcRect l="6367" r="2028" b="88960"/>
          <a:stretch/>
        </p:blipFill>
        <p:spPr>
          <a:xfrm>
            <a:off x="9838092" y="4464547"/>
            <a:ext cx="1573692" cy="672986"/>
          </a:xfrm>
          <a:prstGeom prst="rect">
            <a:avLst/>
          </a:prstGeom>
        </p:spPr>
      </p:pic>
      <p:pic>
        <p:nvPicPr>
          <p:cNvPr id="9" name="Picture 8">
            <a:extLst>
              <a:ext uri="{FF2B5EF4-FFF2-40B4-BE49-F238E27FC236}">
                <a16:creationId xmlns:a16="http://schemas.microsoft.com/office/drawing/2014/main" id="{47C36EAA-6659-A727-55CD-AF2E8A2795DA}"/>
              </a:ext>
            </a:extLst>
          </p:cNvPr>
          <p:cNvPicPr>
            <a:picLocks noChangeAspect="1"/>
          </p:cNvPicPr>
          <p:nvPr/>
        </p:nvPicPr>
        <p:blipFill>
          <a:blip r:embed="rId6"/>
          <a:stretch>
            <a:fillRect/>
          </a:stretch>
        </p:blipFill>
        <p:spPr>
          <a:xfrm>
            <a:off x="358912" y="4882616"/>
            <a:ext cx="1206379" cy="836454"/>
          </a:xfrm>
          <a:prstGeom prst="rect">
            <a:avLst/>
          </a:prstGeom>
        </p:spPr>
      </p:pic>
      <p:pic>
        <p:nvPicPr>
          <p:cNvPr id="10" name="Picture 4" descr="Giz Logo - LogoDix">
            <a:extLst>
              <a:ext uri="{FF2B5EF4-FFF2-40B4-BE49-F238E27FC236}">
                <a16:creationId xmlns:a16="http://schemas.microsoft.com/office/drawing/2014/main" id="{DBE55005-01DA-553C-E327-A8E90A864A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0264" y="5439868"/>
            <a:ext cx="1689348" cy="5584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CE1C86C-9B14-DC2A-6D83-FA561C09286C}"/>
              </a:ext>
            </a:extLst>
          </p:cNvPr>
          <p:cNvPicPr>
            <a:picLocks noChangeAspect="1"/>
          </p:cNvPicPr>
          <p:nvPr/>
        </p:nvPicPr>
        <p:blipFill>
          <a:blip r:embed="rId8"/>
          <a:stretch>
            <a:fillRect/>
          </a:stretch>
        </p:blipFill>
        <p:spPr>
          <a:xfrm>
            <a:off x="68296" y="3920328"/>
            <a:ext cx="1981484" cy="453793"/>
          </a:xfrm>
          <a:prstGeom prst="rect">
            <a:avLst/>
          </a:prstGeom>
        </p:spPr>
      </p:pic>
      <p:pic>
        <p:nvPicPr>
          <p:cNvPr id="12" name="Picture 6" descr="African Development Bank Group - Making a Difference">
            <a:extLst>
              <a:ext uri="{FF2B5EF4-FFF2-40B4-BE49-F238E27FC236}">
                <a16:creationId xmlns:a16="http://schemas.microsoft.com/office/drawing/2014/main" id="{92A58A4F-E2A8-4504-180F-8D4332AE23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98612" y="3812481"/>
            <a:ext cx="2052652" cy="515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201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B718D7-2DB3-AC4E-A85B-1CFD5303E581}"/>
              </a:ext>
            </a:extLst>
          </p:cNvPr>
          <p:cNvSpPr txBox="1">
            <a:spLocks/>
          </p:cNvSpPr>
          <p:nvPr/>
        </p:nvSpPr>
        <p:spPr bwMode="auto">
          <a:xfrm>
            <a:off x="423034" y="375195"/>
            <a:ext cx="8947280"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a:spcBef>
                <a:spcPts val="0"/>
              </a:spcBef>
              <a:spcAft>
                <a:spcPts val="0"/>
              </a:spcAft>
            </a:pPr>
            <a:r>
              <a:rPr lang="en-US" sz="2800">
                <a:solidFill>
                  <a:srgbClr val="006092"/>
                </a:solidFill>
                <a:latin typeface="Calibri"/>
                <a:ea typeface="MS PGothic"/>
                <a:cs typeface="Calibri"/>
              </a:rPr>
              <a:t>Success factors for peer-to-peer learning</a:t>
            </a:r>
            <a:endParaRPr lang="en-US" sz="2800">
              <a:solidFill>
                <a:srgbClr val="006092"/>
              </a:solidFill>
              <a:ea typeface="MS PGothic"/>
            </a:endParaRPr>
          </a:p>
        </p:txBody>
      </p:sp>
      <p:sp>
        <p:nvSpPr>
          <p:cNvPr id="6" name="TextBox 5">
            <a:extLst>
              <a:ext uri="{FF2B5EF4-FFF2-40B4-BE49-F238E27FC236}">
                <a16:creationId xmlns:a16="http://schemas.microsoft.com/office/drawing/2014/main" id="{AC553E94-3057-574C-DD84-907BBB09618D}"/>
              </a:ext>
            </a:extLst>
          </p:cNvPr>
          <p:cNvSpPr txBox="1"/>
          <p:nvPr/>
        </p:nvSpPr>
        <p:spPr>
          <a:xfrm>
            <a:off x="420287" y="984558"/>
            <a:ext cx="11060409" cy="1752403"/>
          </a:xfrm>
          <a:prstGeom prst="rect">
            <a:avLst/>
          </a:prstGeom>
          <a:noFill/>
        </p:spPr>
        <p:txBody>
          <a:bodyPr wrap="square" rtlCol="0">
            <a:spAutoFit/>
          </a:bodyPr>
          <a:lstStyle/>
          <a:p>
            <a:pPr marL="342900" indent="-342900" algn="l">
              <a:lnSpc>
                <a:spcPct val="114000"/>
              </a:lnSpc>
              <a:buFont typeface="Wingdings" panose="05000000000000000000" pitchFamily="2" charset="2"/>
              <a:buChar char="§"/>
            </a:pPr>
            <a:r>
              <a:rPr lang="en-GB" sz="2400">
                <a:latin typeface="Calibri" panose="020F0502020204030204" pitchFamily="34" charset="0"/>
                <a:cs typeface="Calibri" panose="020F0502020204030204" pitchFamily="34" charset="0"/>
              </a:rPr>
              <a:t>Good balance of global exchanges and regional exchanges – planning challenges are common in the face of clean energy transition.</a:t>
            </a:r>
          </a:p>
          <a:p>
            <a:pPr marL="342900" indent="-342900" algn="l">
              <a:lnSpc>
                <a:spcPct val="114000"/>
              </a:lnSpc>
              <a:buFont typeface="Wingdings" panose="05000000000000000000" pitchFamily="2" charset="2"/>
              <a:buChar char="§"/>
            </a:pPr>
            <a:r>
              <a:rPr lang="en-GB" sz="2400">
                <a:latin typeface="Calibri" panose="020F0502020204030204" pitchFamily="34" charset="0"/>
                <a:cs typeface="Calibri" panose="020F0502020204030204" pitchFamily="34" charset="0"/>
              </a:rPr>
              <a:t>Focus on the governance structure around the planning.</a:t>
            </a:r>
          </a:p>
          <a:p>
            <a:pPr marL="342900" indent="-342900" algn="l">
              <a:lnSpc>
                <a:spcPct val="114000"/>
              </a:lnSpc>
              <a:buFont typeface="Wingdings" panose="05000000000000000000" pitchFamily="2" charset="2"/>
              <a:buChar char="§"/>
            </a:pPr>
            <a:r>
              <a:rPr lang="en-GB" sz="2400">
                <a:latin typeface="Calibri" panose="020F0502020204030204" pitchFamily="34" charset="0"/>
                <a:cs typeface="Calibri" panose="020F0502020204030204" pitchFamily="34" charset="0"/>
              </a:rPr>
              <a:t>Curation of planning information.</a:t>
            </a:r>
          </a:p>
        </p:txBody>
      </p:sp>
      <p:graphicFrame>
        <p:nvGraphicFramePr>
          <p:cNvPr id="3" name="Diagram 2">
            <a:extLst>
              <a:ext uri="{FF2B5EF4-FFF2-40B4-BE49-F238E27FC236}">
                <a16:creationId xmlns:a16="http://schemas.microsoft.com/office/drawing/2014/main" id="{F0DE6C03-23B7-4324-AF7A-745B2C4B3393}"/>
              </a:ext>
            </a:extLst>
          </p:cNvPr>
          <p:cNvGraphicFramePr/>
          <p:nvPr>
            <p:extLst>
              <p:ext uri="{D42A27DB-BD31-4B8C-83A1-F6EECF244321}">
                <p14:modId xmlns:p14="http://schemas.microsoft.com/office/powerpoint/2010/main" val="2747737449"/>
              </p:ext>
            </p:extLst>
          </p:nvPr>
        </p:nvGraphicFramePr>
        <p:xfrm>
          <a:off x="263878" y="3001657"/>
          <a:ext cx="6870850" cy="3952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AE3B4474-D1AA-A6B1-55D1-665EFA7568A3}"/>
              </a:ext>
            </a:extLst>
          </p:cNvPr>
          <p:cNvGraphicFramePr/>
          <p:nvPr>
            <p:extLst>
              <p:ext uri="{D42A27DB-BD31-4B8C-83A1-F6EECF244321}">
                <p14:modId xmlns:p14="http://schemas.microsoft.com/office/powerpoint/2010/main" val="3467863906"/>
              </p:ext>
            </p:extLst>
          </p:nvPr>
        </p:nvGraphicFramePr>
        <p:xfrm>
          <a:off x="7315201" y="3013688"/>
          <a:ext cx="3970420" cy="37318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TextBox 14">
            <a:extLst>
              <a:ext uri="{FF2B5EF4-FFF2-40B4-BE49-F238E27FC236}">
                <a16:creationId xmlns:a16="http://schemas.microsoft.com/office/drawing/2014/main" id="{74C34220-ECE3-DE82-6BF9-90945424ECCF}"/>
              </a:ext>
            </a:extLst>
          </p:cNvPr>
          <p:cNvSpPr txBox="1"/>
          <p:nvPr/>
        </p:nvSpPr>
        <p:spPr>
          <a:xfrm>
            <a:off x="263878" y="6290588"/>
            <a:ext cx="11685235" cy="400110"/>
          </a:xfrm>
          <a:prstGeom prst="rect">
            <a:avLst/>
          </a:prstGeom>
          <a:noFill/>
        </p:spPr>
        <p:txBody>
          <a:bodyPr wrap="square">
            <a:spAutoFit/>
          </a:bodyPr>
          <a:lstStyle/>
          <a:p>
            <a:r>
              <a:rPr lang="en-US" sz="2000">
                <a:latin typeface="Calibri" panose="020F0502020204030204" pitchFamily="34" charset="0"/>
                <a:ea typeface="Calibri" panose="020F0502020204030204" pitchFamily="34" charset="0"/>
                <a:cs typeface="Calibri" panose="020F0502020204030204" pitchFamily="34" charset="0"/>
                <a:hlinkClick r:id="rId13"/>
              </a:rPr>
              <a:t>https://www.irena.org/Energy-Transition/Country-engagement/Long-term-energy-scenarios-network</a:t>
            </a:r>
            <a:r>
              <a:rPr lang="en-US" sz="200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826301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18FBD5-B069-633A-7FA2-62000E960A06}"/>
              </a:ext>
            </a:extLst>
          </p:cNvPr>
          <p:cNvSpPr/>
          <p:nvPr/>
        </p:nvSpPr>
        <p:spPr>
          <a:xfrm>
            <a:off x="413413" y="997856"/>
            <a:ext cx="6918116" cy="454292"/>
          </a:xfrm>
          <a:prstGeom prst="rect">
            <a:avLst/>
          </a:prstGeom>
        </p:spPr>
        <p:txBody>
          <a:bodyPr wrap="square">
            <a:spAutoFit/>
          </a:bodyPr>
          <a:lstStyle/>
          <a:p>
            <a:pPr eaLnBrk="1" fontAlgn="auto" hangingPunct="1">
              <a:spcBef>
                <a:spcPts val="0"/>
              </a:spcBef>
              <a:spcAft>
                <a:spcPts val="0"/>
              </a:spcAft>
              <a:defRPr/>
            </a:pPr>
            <a:r>
              <a:rPr lang="en-US" sz="2352" b="1">
                <a:solidFill>
                  <a:srgbClr val="1371A1"/>
                </a:solidFill>
                <a:latin typeface="Calibri" panose="020F0502020204030204" pitchFamily="34" charset="0"/>
                <a:ea typeface="Calibri" panose="020F0502020204030204" pitchFamily="34" charset="0"/>
                <a:cs typeface="Calibri" panose="020F0502020204030204" pitchFamily="34" charset="0"/>
              </a:rPr>
              <a:t>29 Country Members and 14 partner institutions</a:t>
            </a:r>
          </a:p>
        </p:txBody>
      </p:sp>
      <p:pic>
        <p:nvPicPr>
          <p:cNvPr id="6" name="Picture 5" descr="A logo of a company&#10;&#10;Description automatically generated">
            <a:extLst>
              <a:ext uri="{FF2B5EF4-FFF2-40B4-BE49-F238E27FC236}">
                <a16:creationId xmlns:a16="http://schemas.microsoft.com/office/drawing/2014/main" id="{02C3A13B-81C9-27D6-FB94-BD97F0A60F1A}"/>
              </a:ext>
            </a:extLst>
          </p:cNvPr>
          <p:cNvPicPr>
            <a:picLocks noChangeAspect="1"/>
          </p:cNvPicPr>
          <p:nvPr/>
        </p:nvPicPr>
        <p:blipFill>
          <a:blip r:embed="rId3"/>
          <a:stretch>
            <a:fillRect/>
          </a:stretch>
        </p:blipFill>
        <p:spPr>
          <a:xfrm>
            <a:off x="9269345" y="32491"/>
            <a:ext cx="2525597" cy="887756"/>
          </a:xfrm>
          <a:prstGeom prst="rect">
            <a:avLst/>
          </a:prstGeom>
        </p:spPr>
      </p:pic>
      <p:pic>
        <p:nvPicPr>
          <p:cNvPr id="11" name="Picture 10" descr="A black background with green and blue text&#10;&#10;Description automatically generated">
            <a:extLst>
              <a:ext uri="{FF2B5EF4-FFF2-40B4-BE49-F238E27FC236}">
                <a16:creationId xmlns:a16="http://schemas.microsoft.com/office/drawing/2014/main" id="{B1712FC3-643D-7796-E720-83DE8F38712A}"/>
              </a:ext>
            </a:extLst>
          </p:cNvPr>
          <p:cNvPicPr>
            <a:picLocks noChangeAspect="1"/>
          </p:cNvPicPr>
          <p:nvPr/>
        </p:nvPicPr>
        <p:blipFill rotWithShape="1">
          <a:blip r:embed="rId4"/>
          <a:srcRect l="-1" t="18111" r="7183" b="16335"/>
          <a:stretch/>
        </p:blipFill>
        <p:spPr>
          <a:xfrm>
            <a:off x="5248473" y="66039"/>
            <a:ext cx="4020872" cy="851962"/>
          </a:xfrm>
          <a:prstGeom prst="rect">
            <a:avLst/>
          </a:prstGeom>
          <a:solidFill>
            <a:schemeClr val="bg1"/>
          </a:solidFill>
        </p:spPr>
      </p:pic>
      <p:sp>
        <p:nvSpPr>
          <p:cNvPr id="5" name="Title 1">
            <a:extLst>
              <a:ext uri="{FF2B5EF4-FFF2-40B4-BE49-F238E27FC236}">
                <a16:creationId xmlns:a16="http://schemas.microsoft.com/office/drawing/2014/main" id="{7778AD30-34AF-F9A0-FAD0-2D510B75082D}"/>
              </a:ext>
            </a:extLst>
          </p:cNvPr>
          <p:cNvSpPr txBox="1">
            <a:spLocks/>
          </p:cNvSpPr>
          <p:nvPr/>
        </p:nvSpPr>
        <p:spPr bwMode="auto">
          <a:xfrm>
            <a:off x="423034" y="375195"/>
            <a:ext cx="8947280"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a:spcBef>
                <a:spcPts val="0"/>
              </a:spcBef>
              <a:spcAft>
                <a:spcPts val="0"/>
              </a:spcAft>
            </a:pPr>
            <a:r>
              <a:rPr lang="en-US" sz="2800">
                <a:solidFill>
                  <a:srgbClr val="006092"/>
                </a:solidFill>
                <a:latin typeface="Calibri"/>
                <a:ea typeface="MS PGothic"/>
                <a:cs typeface="Calibri"/>
              </a:rPr>
              <a:t>LTES Network</a:t>
            </a:r>
            <a:endParaRPr lang="en-US" sz="2800">
              <a:solidFill>
                <a:srgbClr val="006092"/>
              </a:solidFill>
              <a:ea typeface="MS PGothic"/>
            </a:endParaRPr>
          </a:p>
        </p:txBody>
      </p:sp>
      <p:pic>
        <p:nvPicPr>
          <p:cNvPr id="18" name="Picture 17">
            <a:extLst>
              <a:ext uri="{FF2B5EF4-FFF2-40B4-BE49-F238E27FC236}">
                <a16:creationId xmlns:a16="http://schemas.microsoft.com/office/drawing/2014/main" id="{941A7C2A-0894-669A-947C-9D901E03CE0E}"/>
              </a:ext>
            </a:extLst>
          </p:cNvPr>
          <p:cNvPicPr>
            <a:picLocks noChangeAspect="1"/>
          </p:cNvPicPr>
          <p:nvPr/>
        </p:nvPicPr>
        <p:blipFill rotWithShape="1">
          <a:blip r:embed="rId5"/>
          <a:srcRect b="64786"/>
          <a:stretch/>
        </p:blipFill>
        <p:spPr>
          <a:xfrm>
            <a:off x="208655" y="1377514"/>
            <a:ext cx="5943600" cy="1379414"/>
          </a:xfrm>
          <a:prstGeom prst="rect">
            <a:avLst/>
          </a:prstGeom>
        </p:spPr>
      </p:pic>
      <p:pic>
        <p:nvPicPr>
          <p:cNvPr id="20" name="Picture 19">
            <a:extLst>
              <a:ext uri="{FF2B5EF4-FFF2-40B4-BE49-F238E27FC236}">
                <a16:creationId xmlns:a16="http://schemas.microsoft.com/office/drawing/2014/main" id="{B1BFD078-1811-E63E-8DE1-E8C872974415}"/>
              </a:ext>
            </a:extLst>
          </p:cNvPr>
          <p:cNvPicPr>
            <a:picLocks noChangeAspect="1"/>
          </p:cNvPicPr>
          <p:nvPr/>
        </p:nvPicPr>
        <p:blipFill rotWithShape="1">
          <a:blip r:embed="rId6"/>
          <a:srcRect b="67063"/>
          <a:stretch/>
        </p:blipFill>
        <p:spPr>
          <a:xfrm>
            <a:off x="5914073" y="3006169"/>
            <a:ext cx="6035040" cy="1166273"/>
          </a:xfrm>
          <a:prstGeom prst="rect">
            <a:avLst/>
          </a:prstGeom>
        </p:spPr>
      </p:pic>
      <p:pic>
        <p:nvPicPr>
          <p:cNvPr id="21" name="Picture 20">
            <a:extLst>
              <a:ext uri="{FF2B5EF4-FFF2-40B4-BE49-F238E27FC236}">
                <a16:creationId xmlns:a16="http://schemas.microsoft.com/office/drawing/2014/main" id="{8A93513B-1FF7-1381-F773-EBE790302DBF}"/>
              </a:ext>
            </a:extLst>
          </p:cNvPr>
          <p:cNvPicPr>
            <a:picLocks noChangeAspect="1"/>
          </p:cNvPicPr>
          <p:nvPr/>
        </p:nvPicPr>
        <p:blipFill rotWithShape="1">
          <a:blip r:embed="rId5"/>
          <a:srcRect t="37453" b="34433"/>
          <a:stretch/>
        </p:blipFill>
        <p:spPr>
          <a:xfrm>
            <a:off x="6049727" y="1578784"/>
            <a:ext cx="5943600" cy="1101296"/>
          </a:xfrm>
          <a:prstGeom prst="rect">
            <a:avLst/>
          </a:prstGeom>
        </p:spPr>
      </p:pic>
      <p:pic>
        <p:nvPicPr>
          <p:cNvPr id="22" name="Picture 21">
            <a:extLst>
              <a:ext uri="{FF2B5EF4-FFF2-40B4-BE49-F238E27FC236}">
                <a16:creationId xmlns:a16="http://schemas.microsoft.com/office/drawing/2014/main" id="{72096DB6-FEB3-A870-79D6-26D3279960F3}"/>
              </a:ext>
            </a:extLst>
          </p:cNvPr>
          <p:cNvPicPr>
            <a:picLocks noChangeAspect="1"/>
          </p:cNvPicPr>
          <p:nvPr/>
        </p:nvPicPr>
        <p:blipFill rotWithShape="1">
          <a:blip r:embed="rId5"/>
          <a:srcRect t="65966"/>
          <a:stretch/>
        </p:blipFill>
        <p:spPr>
          <a:xfrm>
            <a:off x="164441" y="2887209"/>
            <a:ext cx="5943600" cy="1333205"/>
          </a:xfrm>
          <a:prstGeom prst="rect">
            <a:avLst/>
          </a:prstGeom>
        </p:spPr>
      </p:pic>
      <p:pic>
        <p:nvPicPr>
          <p:cNvPr id="23" name="Picture 22">
            <a:extLst>
              <a:ext uri="{FF2B5EF4-FFF2-40B4-BE49-F238E27FC236}">
                <a16:creationId xmlns:a16="http://schemas.microsoft.com/office/drawing/2014/main" id="{5414D562-A60A-3673-8138-C1A49B07FC36}"/>
              </a:ext>
            </a:extLst>
          </p:cNvPr>
          <p:cNvPicPr>
            <a:picLocks noChangeAspect="1"/>
          </p:cNvPicPr>
          <p:nvPr/>
        </p:nvPicPr>
        <p:blipFill rotWithShape="1">
          <a:blip r:embed="rId6"/>
          <a:srcRect t="32524" b="30932"/>
          <a:stretch/>
        </p:blipFill>
        <p:spPr>
          <a:xfrm>
            <a:off x="208655" y="4334367"/>
            <a:ext cx="6035040" cy="1293981"/>
          </a:xfrm>
          <a:prstGeom prst="rect">
            <a:avLst/>
          </a:prstGeom>
        </p:spPr>
      </p:pic>
      <p:pic>
        <p:nvPicPr>
          <p:cNvPr id="24" name="Picture 23">
            <a:extLst>
              <a:ext uri="{FF2B5EF4-FFF2-40B4-BE49-F238E27FC236}">
                <a16:creationId xmlns:a16="http://schemas.microsoft.com/office/drawing/2014/main" id="{93B1883D-DB9F-FAF4-C1EF-640FD806A128}"/>
              </a:ext>
            </a:extLst>
          </p:cNvPr>
          <p:cNvPicPr>
            <a:picLocks noChangeAspect="1"/>
          </p:cNvPicPr>
          <p:nvPr/>
        </p:nvPicPr>
        <p:blipFill rotWithShape="1">
          <a:blip r:embed="rId6"/>
          <a:srcRect t="68898" r="19534"/>
          <a:stretch/>
        </p:blipFill>
        <p:spPr>
          <a:xfrm>
            <a:off x="6149518" y="4528520"/>
            <a:ext cx="4856135" cy="1101296"/>
          </a:xfrm>
          <a:prstGeom prst="rect">
            <a:avLst/>
          </a:prstGeom>
        </p:spPr>
      </p:pic>
      <p:pic>
        <p:nvPicPr>
          <p:cNvPr id="3" name="Picture 2">
            <a:extLst>
              <a:ext uri="{FF2B5EF4-FFF2-40B4-BE49-F238E27FC236}">
                <a16:creationId xmlns:a16="http://schemas.microsoft.com/office/drawing/2014/main" id="{0047D975-342E-C8DE-1501-1ADE2059A6AF}"/>
              </a:ext>
            </a:extLst>
          </p:cNvPr>
          <p:cNvPicPr>
            <a:picLocks noChangeAspect="1"/>
          </p:cNvPicPr>
          <p:nvPr/>
        </p:nvPicPr>
        <p:blipFill>
          <a:blip r:embed="rId7"/>
          <a:stretch>
            <a:fillRect/>
          </a:stretch>
        </p:blipFill>
        <p:spPr>
          <a:xfrm>
            <a:off x="423034" y="5994484"/>
            <a:ext cx="3365500" cy="330200"/>
          </a:xfrm>
          <a:prstGeom prst="rect">
            <a:avLst/>
          </a:prstGeom>
        </p:spPr>
      </p:pic>
      <p:pic>
        <p:nvPicPr>
          <p:cNvPr id="4" name="Picture 3">
            <a:extLst>
              <a:ext uri="{FF2B5EF4-FFF2-40B4-BE49-F238E27FC236}">
                <a16:creationId xmlns:a16="http://schemas.microsoft.com/office/drawing/2014/main" id="{BFBFF9CE-16CF-A8F4-4A04-4F7D9085D11F}"/>
              </a:ext>
            </a:extLst>
          </p:cNvPr>
          <p:cNvPicPr>
            <a:picLocks noChangeAspect="1"/>
          </p:cNvPicPr>
          <p:nvPr/>
        </p:nvPicPr>
        <p:blipFill>
          <a:blip r:embed="rId8"/>
          <a:stretch>
            <a:fillRect/>
          </a:stretch>
        </p:blipFill>
        <p:spPr>
          <a:xfrm>
            <a:off x="3754464" y="5956384"/>
            <a:ext cx="3213100" cy="406400"/>
          </a:xfrm>
          <a:prstGeom prst="rect">
            <a:avLst/>
          </a:prstGeom>
        </p:spPr>
      </p:pic>
      <p:pic>
        <p:nvPicPr>
          <p:cNvPr id="7" name="Picture 6">
            <a:extLst>
              <a:ext uri="{FF2B5EF4-FFF2-40B4-BE49-F238E27FC236}">
                <a16:creationId xmlns:a16="http://schemas.microsoft.com/office/drawing/2014/main" id="{F3B6509F-1431-C43A-09A5-13D4268360A9}"/>
              </a:ext>
            </a:extLst>
          </p:cNvPr>
          <p:cNvPicPr>
            <a:picLocks noChangeAspect="1"/>
          </p:cNvPicPr>
          <p:nvPr/>
        </p:nvPicPr>
        <p:blipFill>
          <a:blip r:embed="rId9"/>
          <a:stretch>
            <a:fillRect/>
          </a:stretch>
        </p:blipFill>
        <p:spPr>
          <a:xfrm>
            <a:off x="6926585" y="5909185"/>
            <a:ext cx="3302000" cy="342900"/>
          </a:xfrm>
          <a:prstGeom prst="rect">
            <a:avLst/>
          </a:prstGeom>
        </p:spPr>
      </p:pic>
      <p:pic>
        <p:nvPicPr>
          <p:cNvPr id="9" name="Picture 8">
            <a:extLst>
              <a:ext uri="{FF2B5EF4-FFF2-40B4-BE49-F238E27FC236}">
                <a16:creationId xmlns:a16="http://schemas.microsoft.com/office/drawing/2014/main" id="{EE092EE5-319B-0E61-51D9-66BF26527543}"/>
              </a:ext>
            </a:extLst>
          </p:cNvPr>
          <p:cNvPicPr>
            <a:picLocks noChangeAspect="1"/>
          </p:cNvPicPr>
          <p:nvPr/>
        </p:nvPicPr>
        <p:blipFill>
          <a:blip r:embed="rId10"/>
          <a:stretch>
            <a:fillRect/>
          </a:stretch>
        </p:blipFill>
        <p:spPr>
          <a:xfrm>
            <a:off x="423034" y="6327775"/>
            <a:ext cx="2019300" cy="393700"/>
          </a:xfrm>
          <a:prstGeom prst="rect">
            <a:avLst/>
          </a:prstGeom>
        </p:spPr>
      </p:pic>
      <p:pic>
        <p:nvPicPr>
          <p:cNvPr id="10" name="Picture 9">
            <a:extLst>
              <a:ext uri="{FF2B5EF4-FFF2-40B4-BE49-F238E27FC236}">
                <a16:creationId xmlns:a16="http://schemas.microsoft.com/office/drawing/2014/main" id="{89F28288-1C76-9D7F-4710-8A21F794A966}"/>
              </a:ext>
            </a:extLst>
          </p:cNvPr>
          <p:cNvPicPr>
            <a:picLocks noChangeAspect="1"/>
          </p:cNvPicPr>
          <p:nvPr/>
        </p:nvPicPr>
        <p:blipFill>
          <a:blip r:embed="rId11"/>
          <a:stretch>
            <a:fillRect/>
          </a:stretch>
        </p:blipFill>
        <p:spPr>
          <a:xfrm>
            <a:off x="2209141" y="6328314"/>
            <a:ext cx="927100" cy="368300"/>
          </a:xfrm>
          <a:prstGeom prst="rect">
            <a:avLst/>
          </a:prstGeom>
        </p:spPr>
      </p:pic>
      <p:pic>
        <p:nvPicPr>
          <p:cNvPr id="12" name="Picture 11">
            <a:extLst>
              <a:ext uri="{FF2B5EF4-FFF2-40B4-BE49-F238E27FC236}">
                <a16:creationId xmlns:a16="http://schemas.microsoft.com/office/drawing/2014/main" id="{76CBC779-D831-D0EB-0F18-4ED167ABA313}"/>
              </a:ext>
            </a:extLst>
          </p:cNvPr>
          <p:cNvPicPr>
            <a:picLocks noChangeAspect="1"/>
          </p:cNvPicPr>
          <p:nvPr/>
        </p:nvPicPr>
        <p:blipFill>
          <a:blip r:embed="rId12"/>
          <a:stretch>
            <a:fillRect/>
          </a:stretch>
        </p:blipFill>
        <p:spPr>
          <a:xfrm>
            <a:off x="6932766" y="5876528"/>
            <a:ext cx="1092200" cy="685800"/>
          </a:xfrm>
          <a:prstGeom prst="rect">
            <a:avLst/>
          </a:prstGeom>
        </p:spPr>
      </p:pic>
      <p:cxnSp>
        <p:nvCxnSpPr>
          <p:cNvPr id="14" name="Straight Connector 13">
            <a:extLst>
              <a:ext uri="{FF2B5EF4-FFF2-40B4-BE49-F238E27FC236}">
                <a16:creationId xmlns:a16="http://schemas.microsoft.com/office/drawing/2014/main" id="{2B618120-8606-D4A8-A5C7-7C9A8DFAE725}"/>
              </a:ext>
            </a:extLst>
          </p:cNvPr>
          <p:cNvCxnSpPr/>
          <p:nvPr/>
        </p:nvCxnSpPr>
        <p:spPr>
          <a:xfrm>
            <a:off x="290300" y="5876528"/>
            <a:ext cx="1096008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35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B718D7-2DB3-AC4E-A85B-1CFD5303E581}"/>
              </a:ext>
            </a:extLst>
          </p:cNvPr>
          <p:cNvSpPr txBox="1">
            <a:spLocks/>
          </p:cNvSpPr>
          <p:nvPr/>
        </p:nvSpPr>
        <p:spPr bwMode="auto">
          <a:xfrm>
            <a:off x="423034" y="375195"/>
            <a:ext cx="8947280" cy="5619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marL="0" indent="0" defTabSz="914400" eaLnBrk="1" latinLnBrk="0" hangingPunct="1">
              <a:lnSpc>
                <a:spcPct val="90000"/>
              </a:lnSpc>
              <a:spcBef>
                <a:spcPts val="1000"/>
              </a:spcBef>
              <a:buClrTx/>
              <a:buFont typeface="Arial" panose="020B0604020202020204" pitchFamily="34" charset="0"/>
              <a:buNone/>
              <a:defRPr sz="2400" b="1">
                <a:solidFill>
                  <a:srgbClr val="0872A6"/>
                </a:solidFill>
                <a:latin typeface="Calibri" panose="020F0502020204030204" pitchFamily="34" charset="0"/>
                <a:ea typeface="+mn-ea"/>
                <a:cs typeface="Calibri" panose="020F0502020204030204" pitchFamily="34" charset="0"/>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defTabSz="896203" eaLnBrk="1" fontAlgn="auto" hangingPunct="1">
              <a:spcBef>
                <a:spcPts val="0"/>
              </a:spcBef>
              <a:spcAft>
                <a:spcPts val="0"/>
              </a:spcAft>
            </a:pPr>
            <a:r>
              <a:rPr lang="en-US" sz="2800" kern="1200">
                <a:solidFill>
                  <a:srgbClr val="0872A6"/>
                </a:solidFill>
                <a:latin typeface="Calibri" panose="020F0502020204030204" pitchFamily="34" charset="0"/>
                <a:ea typeface="MS PGothic" panose="020B0600070205080204" pitchFamily="34" charset="-128"/>
                <a:cs typeface="Calibri" panose="020F0502020204030204" pitchFamily="34" charset="0"/>
              </a:rPr>
              <a:t>Global and regional exchanges - LTES network</a:t>
            </a:r>
          </a:p>
        </p:txBody>
      </p:sp>
      <p:sp>
        <p:nvSpPr>
          <p:cNvPr id="2" name="Slide Number Placeholder 6">
            <a:extLst>
              <a:ext uri="{FF2B5EF4-FFF2-40B4-BE49-F238E27FC236}">
                <a16:creationId xmlns:a16="http://schemas.microsoft.com/office/drawing/2014/main" id="{1778185E-C2DA-C662-20E4-17ECCC9B2E43}"/>
              </a:ext>
            </a:extLst>
          </p:cNvPr>
          <p:cNvSpPr>
            <a:spLocks noGrp="1"/>
          </p:cNvSpPr>
          <p:nvPr>
            <p:ph type="sldNum" sz="quarter" idx="10"/>
          </p:nvPr>
        </p:nvSpPr>
        <p:spPr>
          <a:xfrm>
            <a:off x="11537668" y="6348853"/>
            <a:ext cx="411443" cy="372573"/>
          </a:xfrm>
        </p:spPr>
        <p:txBody>
          <a:bodyPr anchor="ctr"/>
          <a:lstStyle/>
          <a:p>
            <a:pPr algn="ctr" defTabSz="896203" eaLnBrk="0" hangingPunct="0">
              <a:defRPr/>
            </a:pPr>
            <a:fld id="{E6F7E5C3-F1D8-2742-B678-6199EE47CC2F}" type="slidenum">
              <a:rPr lang="de-DE" altLang="en-US" sz="980" b="1">
                <a:solidFill>
                  <a:srgbClr val="0872A6"/>
                </a:solidFill>
                <a:cs typeface="Arial"/>
              </a:rPr>
              <a:pPr algn="ctr" defTabSz="896203" eaLnBrk="0" hangingPunct="0">
                <a:defRPr/>
              </a:pPr>
              <a:t>8</a:t>
            </a:fld>
            <a:endParaRPr lang="de-DE" altLang="en-US" sz="980" b="1">
              <a:solidFill>
                <a:srgbClr val="0872A6"/>
              </a:solidFill>
              <a:cs typeface="Arial"/>
            </a:endParaRPr>
          </a:p>
        </p:txBody>
      </p:sp>
      <p:pic>
        <p:nvPicPr>
          <p:cNvPr id="5" name="Picture 4" descr="A picture containing screenshot, text, vector graphics, template&#10;&#10;Description automatically generated">
            <a:extLst>
              <a:ext uri="{FF2B5EF4-FFF2-40B4-BE49-F238E27FC236}">
                <a16:creationId xmlns:a16="http://schemas.microsoft.com/office/drawing/2014/main" id="{932EB026-E379-6243-0DA9-125B7C320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05" y="4533498"/>
            <a:ext cx="1303571" cy="18444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02FF650-A6E9-9DB6-56A5-89B8B4E9D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351" y="4806048"/>
            <a:ext cx="1298976" cy="18378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6E70F96-C216-A054-B815-8F65931B86A6}"/>
              </a:ext>
            </a:extLst>
          </p:cNvPr>
          <p:cNvSpPr/>
          <p:nvPr/>
        </p:nvSpPr>
        <p:spPr>
          <a:xfrm>
            <a:off x="3756728" y="1465074"/>
            <a:ext cx="8192384" cy="5256401"/>
          </a:xfrm>
          <a:prstGeom prst="rect">
            <a:avLst/>
          </a:prstGeom>
          <a:solidFill>
            <a:srgbClr val="087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03"/>
            <a:endParaRPr lang="en-US" sz="1568">
              <a:solidFill>
                <a:srgbClr val="FFFFFF"/>
              </a:solidFill>
              <a:latin typeface="Arial"/>
              <a:cs typeface="Arial"/>
            </a:endParaRPr>
          </a:p>
        </p:txBody>
      </p:sp>
      <p:sp>
        <p:nvSpPr>
          <p:cNvPr id="9" name="Rectangle 8">
            <a:extLst>
              <a:ext uri="{FF2B5EF4-FFF2-40B4-BE49-F238E27FC236}">
                <a16:creationId xmlns:a16="http://schemas.microsoft.com/office/drawing/2014/main" id="{7CC5A9FA-3A53-1761-6747-52F0C2AB26BF}"/>
              </a:ext>
            </a:extLst>
          </p:cNvPr>
          <p:cNvSpPr/>
          <p:nvPr/>
        </p:nvSpPr>
        <p:spPr>
          <a:xfrm>
            <a:off x="-756" y="1458847"/>
            <a:ext cx="3756728" cy="5256351"/>
          </a:xfrm>
          <a:prstGeom prst="rect">
            <a:avLst/>
          </a:prstGeom>
          <a:solidFill>
            <a:srgbClr val="77C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03"/>
            <a:endParaRPr lang="en-US" sz="1568">
              <a:solidFill>
                <a:srgbClr val="FFFFFF"/>
              </a:solidFill>
              <a:latin typeface="Arial"/>
              <a:cs typeface="Arial"/>
            </a:endParaRPr>
          </a:p>
        </p:txBody>
      </p:sp>
      <p:sp>
        <p:nvSpPr>
          <p:cNvPr id="10" name="Rectangle 9">
            <a:extLst>
              <a:ext uri="{FF2B5EF4-FFF2-40B4-BE49-F238E27FC236}">
                <a16:creationId xmlns:a16="http://schemas.microsoft.com/office/drawing/2014/main" id="{8CD20B1E-E83B-15D1-8C11-8427D23506F2}"/>
              </a:ext>
            </a:extLst>
          </p:cNvPr>
          <p:cNvSpPr/>
          <p:nvPr/>
        </p:nvSpPr>
        <p:spPr>
          <a:xfrm>
            <a:off x="406916" y="1716553"/>
            <a:ext cx="3349812" cy="76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p>
            <a:pPr defTabSz="896203" eaLnBrk="1" fontAlgn="auto" hangingPunct="1">
              <a:spcBef>
                <a:spcPts val="0"/>
              </a:spcBef>
              <a:spcAft>
                <a:spcPts val="0"/>
              </a:spcAft>
              <a:defRPr/>
            </a:pPr>
            <a:r>
              <a:rPr lang="en-US" altLang="en-US" sz="2352" b="1">
                <a:solidFill>
                  <a:srgbClr val="FFFFFF"/>
                </a:solidFill>
                <a:latin typeface="ITC Avant Garde Std Md" panose="020B0602020202020204" pitchFamily="34" charset="77"/>
                <a:ea typeface="MS PGothic" panose="020B0600070205080204" pitchFamily="34" charset="-128"/>
                <a:cs typeface="Calibri" panose="020F0502020204030204" pitchFamily="34" charset="0"/>
              </a:rPr>
              <a:t>6 reports </a:t>
            </a:r>
            <a:r>
              <a:rPr lang="en-US" altLang="en-US" sz="2352">
                <a:solidFill>
                  <a:srgbClr val="FFFFFF"/>
                </a:solidFill>
                <a:latin typeface="ITC Avant Garde Std Md" panose="020B0602020202020204" pitchFamily="34" charset="77"/>
                <a:ea typeface="MS PGothic" panose="020B0600070205080204" pitchFamily="34" charset="-128"/>
                <a:cs typeface="Calibri" panose="020F0502020204030204" pitchFamily="34" charset="0"/>
              </a:rPr>
              <a:t>with </a:t>
            </a:r>
            <a:r>
              <a:rPr lang="en-US" altLang="en-US" sz="2352" b="1">
                <a:solidFill>
                  <a:srgbClr val="FFFFFF"/>
                </a:solidFill>
                <a:latin typeface="ITC Avant Garde Std Md" panose="020B0602020202020204" pitchFamily="34" charset="77"/>
                <a:ea typeface="MS PGothic" panose="020B0600070205080204" pitchFamily="34" charset="-128"/>
                <a:cs typeface="Calibri" panose="020F0502020204030204" pitchFamily="34" charset="0"/>
              </a:rPr>
              <a:t>+50 </a:t>
            </a:r>
            <a:r>
              <a:rPr lang="en-US" altLang="en-US" sz="2352">
                <a:solidFill>
                  <a:srgbClr val="FFFFFF"/>
                </a:solidFill>
                <a:latin typeface="ITC Avant Garde Std Bk" panose="020B0502020202020204" pitchFamily="34" charset="77"/>
                <a:ea typeface="MS PGothic" panose="020B0600070205080204" pitchFamily="34" charset="-128"/>
                <a:cs typeface="Calibri" panose="020F0502020204030204" pitchFamily="34" charset="0"/>
              </a:rPr>
              <a:t>country examples </a:t>
            </a:r>
            <a:endParaRPr lang="en-US" altLang="en-US" sz="2352" b="1">
              <a:solidFill>
                <a:srgbClr val="FFFFFF"/>
              </a:solidFill>
              <a:latin typeface="ITC Avant Garde Std Md" panose="020B0602020202020204" pitchFamily="34" charset="77"/>
              <a:ea typeface="MS PGothic" panose="020B0600070205080204" pitchFamily="34" charset="-128"/>
              <a:cs typeface="Calibri" panose="020F0502020204030204" pitchFamily="34" charset="0"/>
            </a:endParaRPr>
          </a:p>
        </p:txBody>
      </p:sp>
      <p:sp>
        <p:nvSpPr>
          <p:cNvPr id="11" name="Rectangle 10">
            <a:extLst>
              <a:ext uri="{FF2B5EF4-FFF2-40B4-BE49-F238E27FC236}">
                <a16:creationId xmlns:a16="http://schemas.microsoft.com/office/drawing/2014/main" id="{A5742077-C29F-01DF-D4CE-862CD8C24CD9}"/>
              </a:ext>
            </a:extLst>
          </p:cNvPr>
          <p:cNvSpPr/>
          <p:nvPr/>
        </p:nvSpPr>
        <p:spPr>
          <a:xfrm>
            <a:off x="4160215" y="1522952"/>
            <a:ext cx="4133791" cy="76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p>
            <a:pPr defTabSz="896203" eaLnBrk="1" fontAlgn="auto" hangingPunct="1">
              <a:spcBef>
                <a:spcPts val="0"/>
              </a:spcBef>
              <a:spcAft>
                <a:spcPts val="0"/>
              </a:spcAft>
              <a:defRPr/>
            </a:pPr>
            <a:endParaRPr lang="en-US" altLang="en-US" sz="2352" b="1">
              <a:solidFill>
                <a:srgbClr val="FFFFFF"/>
              </a:solidFill>
              <a:latin typeface="ITC Avant Garde Std Md" panose="020B0602020202020204" pitchFamily="34" charset="77"/>
              <a:ea typeface="MS PGothic" panose="020B0600070205080204" pitchFamily="34" charset="-128"/>
              <a:cs typeface="Calibri" panose="020F0502020204030204" pitchFamily="34" charset="0"/>
            </a:endParaRPr>
          </a:p>
        </p:txBody>
      </p:sp>
      <p:sp>
        <p:nvSpPr>
          <p:cNvPr id="12" name="Rectangle 11">
            <a:extLst>
              <a:ext uri="{FF2B5EF4-FFF2-40B4-BE49-F238E27FC236}">
                <a16:creationId xmlns:a16="http://schemas.microsoft.com/office/drawing/2014/main" id="{5D01C469-7973-27AA-FF41-1539AC25FB11}"/>
              </a:ext>
            </a:extLst>
          </p:cNvPr>
          <p:cNvSpPr/>
          <p:nvPr/>
        </p:nvSpPr>
        <p:spPr>
          <a:xfrm>
            <a:off x="4137104" y="1522951"/>
            <a:ext cx="7689111" cy="76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p>
            <a:pPr algn="ctr" defTabSz="896203" eaLnBrk="1" fontAlgn="auto" hangingPunct="1">
              <a:spcBef>
                <a:spcPts val="0"/>
              </a:spcBef>
              <a:spcAft>
                <a:spcPts val="0"/>
              </a:spcAft>
              <a:defRPr/>
            </a:pPr>
            <a:r>
              <a:rPr lang="en-US" altLang="en-US" sz="2352" b="1">
                <a:solidFill>
                  <a:srgbClr val="FFFFFF"/>
                </a:solidFill>
                <a:latin typeface="ITC Avant Garde Std Md" panose="020B0602020202020204" pitchFamily="34" charset="77"/>
                <a:ea typeface="MS PGothic" panose="020B0600070205080204" pitchFamily="34" charset="-128"/>
                <a:cs typeface="Calibri" panose="020F0502020204030204" pitchFamily="34" charset="0"/>
              </a:rPr>
              <a:t>Over 70 international and regional events and webinars organized</a:t>
            </a:r>
          </a:p>
        </p:txBody>
      </p:sp>
      <p:pic>
        <p:nvPicPr>
          <p:cNvPr id="13" name="Picture 2" descr="https://www.irena.org/-/media/Images/IRENA/Agency/Event/2019/Apr/LTES-workshop-Berlin.jpg?la=en&amp;hash=C96520497ADB2F76E2026A45C079FCAA9D89055A">
            <a:extLst>
              <a:ext uri="{FF2B5EF4-FFF2-40B4-BE49-F238E27FC236}">
                <a16:creationId xmlns:a16="http://schemas.microsoft.com/office/drawing/2014/main" id="{4AEEE9D8-B2C5-9BBD-9CB6-5997F3344EB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4160215" y="2399184"/>
            <a:ext cx="2925596" cy="19601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AE1A72B-50C5-BCC9-FAA2-A77F17013FA5}"/>
              </a:ext>
            </a:extLst>
          </p:cNvPr>
          <p:cNvPicPr>
            <a:picLocks noChangeAspect="1"/>
          </p:cNvPicPr>
          <p:nvPr/>
        </p:nvPicPr>
        <p:blipFill rotWithShape="1">
          <a:blip r:embed="rId7"/>
          <a:srcRect l="2928" t="3045" r="2329" b="2544"/>
          <a:stretch/>
        </p:blipFill>
        <p:spPr>
          <a:xfrm>
            <a:off x="7905826" y="2385724"/>
            <a:ext cx="3466326" cy="1958330"/>
          </a:xfrm>
          <a:prstGeom prst="rect">
            <a:avLst/>
          </a:prstGeom>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A5BE3AD4-6F78-FDC2-628A-08E447AC21F6}"/>
              </a:ext>
            </a:extLst>
          </p:cNvPr>
          <p:cNvSpPr/>
          <p:nvPr/>
        </p:nvSpPr>
        <p:spPr>
          <a:xfrm>
            <a:off x="4137104" y="4345803"/>
            <a:ext cx="3382499" cy="482633"/>
          </a:xfrm>
          <a:prstGeom prst="rect">
            <a:avLst/>
          </a:prstGeom>
        </p:spPr>
        <p:txBody>
          <a:bodyPr wrap="square" lIns="0">
            <a:spAutoFit/>
          </a:bodyPr>
          <a:lstStyle/>
          <a:p>
            <a:pPr defTabSz="896203"/>
            <a:r>
              <a:rPr lang="en-US" sz="1176">
                <a:solidFill>
                  <a:srgbClr val="FFFFFF"/>
                </a:solidFill>
                <a:latin typeface="Gotham Narrow Light" pitchFamily="2" charset="0"/>
                <a:ea typeface="MS PGothic" panose="020B0600070205080204" pitchFamily="34" charset="-128"/>
                <a:cs typeface="Calibri" panose="020F0502020204030204" pitchFamily="34" charset="0"/>
              </a:rPr>
              <a:t>LTES International Forum, Germany, April 2019</a:t>
            </a:r>
          </a:p>
          <a:p>
            <a:pPr defTabSz="896203"/>
            <a:endParaRPr lang="en-US" sz="1372" i="1">
              <a:solidFill>
                <a:srgbClr val="000000"/>
              </a:solidFill>
              <a:ea typeface="MS PGothic" panose="020B0600070205080204" pitchFamily="34" charset="-128"/>
              <a:cs typeface="Arial"/>
            </a:endParaRPr>
          </a:p>
        </p:txBody>
      </p:sp>
      <p:sp>
        <p:nvSpPr>
          <p:cNvPr id="16" name="Rectangle 15">
            <a:extLst>
              <a:ext uri="{FF2B5EF4-FFF2-40B4-BE49-F238E27FC236}">
                <a16:creationId xmlns:a16="http://schemas.microsoft.com/office/drawing/2014/main" id="{BCA598F7-AB33-8EE8-8261-D8F2BC0DFA39}"/>
              </a:ext>
            </a:extLst>
          </p:cNvPr>
          <p:cNvSpPr/>
          <p:nvPr/>
        </p:nvSpPr>
        <p:spPr>
          <a:xfrm>
            <a:off x="7879856" y="6161300"/>
            <a:ext cx="3946359" cy="482633"/>
          </a:xfrm>
          <a:prstGeom prst="rect">
            <a:avLst/>
          </a:prstGeom>
        </p:spPr>
        <p:txBody>
          <a:bodyPr wrap="square" lIns="0">
            <a:spAutoFit/>
          </a:bodyPr>
          <a:lstStyle/>
          <a:p>
            <a:pPr defTabSz="896203"/>
            <a:r>
              <a:rPr lang="en-US" sz="1176">
                <a:solidFill>
                  <a:srgbClr val="FFFFFF"/>
                </a:solidFill>
                <a:latin typeface="Gotham Narrow Light" pitchFamily="2" charset="0"/>
                <a:ea typeface="MS PGothic" panose="020B0600070205080204" pitchFamily="34" charset="-128"/>
                <a:cs typeface="Calibri" panose="020F0502020204030204" pitchFamily="34" charset="0"/>
              </a:rPr>
              <a:t>LTES session at COP28, December 2023</a:t>
            </a:r>
          </a:p>
          <a:p>
            <a:pPr defTabSz="896203"/>
            <a:endParaRPr lang="en-US" sz="1372" i="1">
              <a:solidFill>
                <a:srgbClr val="000000"/>
              </a:solidFill>
              <a:ea typeface="MS PGothic" panose="020B0600070205080204" pitchFamily="34" charset="-128"/>
              <a:cs typeface="Arial"/>
            </a:endParaRPr>
          </a:p>
        </p:txBody>
      </p:sp>
      <p:sp>
        <p:nvSpPr>
          <p:cNvPr id="17" name="Rectangle 16">
            <a:extLst>
              <a:ext uri="{FF2B5EF4-FFF2-40B4-BE49-F238E27FC236}">
                <a16:creationId xmlns:a16="http://schemas.microsoft.com/office/drawing/2014/main" id="{52CD390D-B4C7-46EA-48A6-E9DEE66817C7}"/>
              </a:ext>
            </a:extLst>
          </p:cNvPr>
          <p:cNvSpPr/>
          <p:nvPr/>
        </p:nvSpPr>
        <p:spPr>
          <a:xfrm>
            <a:off x="7886436" y="4339819"/>
            <a:ext cx="4882690" cy="482633"/>
          </a:xfrm>
          <a:prstGeom prst="rect">
            <a:avLst/>
          </a:prstGeom>
        </p:spPr>
        <p:txBody>
          <a:bodyPr wrap="square" lIns="0">
            <a:spAutoFit/>
          </a:bodyPr>
          <a:lstStyle/>
          <a:p>
            <a:pPr defTabSz="896203"/>
            <a:r>
              <a:rPr lang="en-US" sz="1176">
                <a:solidFill>
                  <a:srgbClr val="FFFFFF"/>
                </a:solidFill>
                <a:latin typeface="Gotham Narrow Light" pitchFamily="2" charset="0"/>
                <a:ea typeface="MS PGothic" panose="020B0600070205080204" pitchFamily="34" charset="-128"/>
                <a:cs typeface="Calibri" panose="020F0502020204030204" pitchFamily="34" charset="0"/>
              </a:rPr>
              <a:t>IRENA-JRC Expert Workshop, September 2020</a:t>
            </a:r>
          </a:p>
          <a:p>
            <a:pPr defTabSz="896203"/>
            <a:endParaRPr lang="en-US" sz="1372" i="1">
              <a:solidFill>
                <a:srgbClr val="000000"/>
              </a:solidFill>
              <a:ea typeface="MS PGothic" panose="020B0600070205080204" pitchFamily="34" charset="-128"/>
              <a:cs typeface="Arial"/>
            </a:endParaRPr>
          </a:p>
        </p:txBody>
      </p:sp>
      <p:sp>
        <p:nvSpPr>
          <p:cNvPr id="18" name="Rectangle 17">
            <a:extLst>
              <a:ext uri="{FF2B5EF4-FFF2-40B4-BE49-F238E27FC236}">
                <a16:creationId xmlns:a16="http://schemas.microsoft.com/office/drawing/2014/main" id="{ECD7B414-0766-6322-099A-002A9B4842C9}"/>
              </a:ext>
            </a:extLst>
          </p:cNvPr>
          <p:cNvSpPr/>
          <p:nvPr/>
        </p:nvSpPr>
        <p:spPr>
          <a:xfrm>
            <a:off x="4137104" y="6227830"/>
            <a:ext cx="3439546" cy="454227"/>
          </a:xfrm>
          <a:prstGeom prst="rect">
            <a:avLst/>
          </a:prstGeom>
        </p:spPr>
        <p:txBody>
          <a:bodyPr wrap="square" lIns="0">
            <a:spAutoFit/>
          </a:bodyPr>
          <a:lstStyle/>
          <a:p>
            <a:pPr defTabSz="896203"/>
            <a:r>
              <a:rPr lang="en-US" sz="1176">
                <a:solidFill>
                  <a:srgbClr val="FFFFFF"/>
                </a:solidFill>
                <a:latin typeface="Gotham Narrow Light" pitchFamily="2" charset="0"/>
                <a:ea typeface="MS PGothic" panose="020B0600070205080204" pitchFamily="34" charset="-128"/>
                <a:cs typeface="Calibri" panose="020F0502020204030204" pitchFamily="34" charset="0"/>
              </a:rPr>
              <a:t>Regional webinar series on LTES: LAC (2021); Africa (2021/22); Asia (2023)</a:t>
            </a:r>
            <a:endParaRPr lang="en-US" sz="1372">
              <a:solidFill>
                <a:srgbClr val="FFFFFF"/>
              </a:solidFill>
              <a:latin typeface="Gotham Narrow Light" pitchFamily="2" charset="0"/>
              <a:ea typeface="MS PGothic" panose="020B0600070205080204" pitchFamily="34" charset="-128"/>
              <a:cs typeface="Calibri" panose="020F0502020204030204" pitchFamily="34" charset="0"/>
            </a:endParaRPr>
          </a:p>
        </p:txBody>
      </p:sp>
      <p:grpSp>
        <p:nvGrpSpPr>
          <p:cNvPr id="19" name="Group 18">
            <a:extLst>
              <a:ext uri="{FF2B5EF4-FFF2-40B4-BE49-F238E27FC236}">
                <a16:creationId xmlns:a16="http://schemas.microsoft.com/office/drawing/2014/main" id="{4226C5D7-3D52-B57E-37E8-CEE134A5F0C7}"/>
              </a:ext>
            </a:extLst>
          </p:cNvPr>
          <p:cNvGrpSpPr/>
          <p:nvPr/>
        </p:nvGrpSpPr>
        <p:grpSpPr>
          <a:xfrm>
            <a:off x="4094585" y="4640616"/>
            <a:ext cx="2881029" cy="1608553"/>
            <a:chOff x="4135905" y="4339058"/>
            <a:chExt cx="2881029" cy="1608553"/>
          </a:xfrm>
          <a:effectLst>
            <a:outerShdw blurRad="50800" dist="38100" dir="2700000" algn="tl" rotWithShape="0">
              <a:prstClr val="black">
                <a:alpha val="40000"/>
              </a:prstClr>
            </a:outerShdw>
          </a:effectLst>
        </p:grpSpPr>
        <p:pic>
          <p:nvPicPr>
            <p:cNvPr id="20" name="Picture 19" descr="A close up of a card&#10;&#10;Description automatically generated">
              <a:extLst>
                <a:ext uri="{FF2B5EF4-FFF2-40B4-BE49-F238E27FC236}">
                  <a16:creationId xmlns:a16="http://schemas.microsoft.com/office/drawing/2014/main" id="{D42FA17C-F6C8-3CA1-B8BA-8AE0FBDA58E8}"/>
                </a:ext>
              </a:extLst>
            </p:cNvPr>
            <p:cNvPicPr>
              <a:picLocks noChangeAspect="1"/>
            </p:cNvPicPr>
            <p:nvPr/>
          </p:nvPicPr>
          <p:blipFill>
            <a:blip r:embed="rId8"/>
            <a:stretch>
              <a:fillRect/>
            </a:stretch>
          </p:blipFill>
          <p:spPr>
            <a:xfrm>
              <a:off x="4135905" y="4339058"/>
              <a:ext cx="1471247" cy="822213"/>
            </a:xfrm>
            <a:prstGeom prst="rect">
              <a:avLst/>
            </a:prstGeom>
            <a:ln>
              <a:noFill/>
            </a:ln>
          </p:spPr>
        </p:pic>
        <p:pic>
          <p:nvPicPr>
            <p:cNvPr id="21" name="Picture 20" descr="A close-up of a person&#10;&#10;Description automatically generated">
              <a:extLst>
                <a:ext uri="{FF2B5EF4-FFF2-40B4-BE49-F238E27FC236}">
                  <a16:creationId xmlns:a16="http://schemas.microsoft.com/office/drawing/2014/main" id="{598309E7-12D1-49CC-E427-2B2AAA7B6526}"/>
                </a:ext>
              </a:extLst>
            </p:cNvPr>
            <p:cNvPicPr>
              <a:picLocks noChangeAspect="1"/>
            </p:cNvPicPr>
            <p:nvPr/>
          </p:nvPicPr>
          <p:blipFill rotWithShape="1">
            <a:blip r:embed="rId9"/>
            <a:srcRect l="2600"/>
            <a:stretch/>
          </p:blipFill>
          <p:spPr bwMode="auto">
            <a:xfrm>
              <a:off x="5650669" y="4339058"/>
              <a:ext cx="1366265" cy="789803"/>
            </a:xfrm>
            <a:prstGeom prst="rect">
              <a:avLst/>
            </a:prstGeom>
            <a:ln>
              <a:noFill/>
            </a:ln>
            <a:extLst>
              <a:ext uri="{53640926-AAD7-44D8-BBD7-CCE9431645EC}">
                <a14:shadowObscured xmlns:a14="http://schemas.microsoft.com/office/drawing/2010/main"/>
              </a:ext>
            </a:extLst>
          </p:spPr>
        </p:pic>
        <p:pic>
          <p:nvPicPr>
            <p:cNvPr id="22" name="Picture 21" descr="A close-up of a person's face&#10;&#10;Description automatically generated">
              <a:extLst>
                <a:ext uri="{FF2B5EF4-FFF2-40B4-BE49-F238E27FC236}">
                  <a16:creationId xmlns:a16="http://schemas.microsoft.com/office/drawing/2014/main" id="{68464FFB-5BF5-0F55-DFEA-B56929ED5103}"/>
                </a:ext>
              </a:extLst>
            </p:cNvPr>
            <p:cNvPicPr>
              <a:picLocks noChangeAspect="1"/>
            </p:cNvPicPr>
            <p:nvPr/>
          </p:nvPicPr>
          <p:blipFill rotWithShape="1">
            <a:blip r:embed="rId10"/>
            <a:srcRect l="5801"/>
            <a:stretch/>
          </p:blipFill>
          <p:spPr bwMode="auto">
            <a:xfrm>
              <a:off x="4929215" y="5183815"/>
              <a:ext cx="1274560" cy="763796"/>
            </a:xfrm>
            <a:prstGeom prst="rect">
              <a:avLst/>
            </a:prstGeom>
            <a:ln>
              <a:noFill/>
            </a:ln>
            <a:extLst>
              <a:ext uri="{53640926-AAD7-44D8-BBD7-CCE9431645EC}">
                <a14:shadowObscured xmlns:a14="http://schemas.microsoft.com/office/drawing/2010/main"/>
              </a:ext>
            </a:extLst>
          </p:spPr>
        </p:pic>
      </p:grpSp>
      <p:pic>
        <p:nvPicPr>
          <p:cNvPr id="23" name="Picture 22">
            <a:extLst>
              <a:ext uri="{FF2B5EF4-FFF2-40B4-BE49-F238E27FC236}">
                <a16:creationId xmlns:a16="http://schemas.microsoft.com/office/drawing/2014/main" id="{E463FA32-5F17-551D-5F7B-7F2CF455A108}"/>
              </a:ext>
            </a:extLst>
          </p:cNvPr>
          <p:cNvPicPr>
            <a:picLocks noChangeAspect="1"/>
          </p:cNvPicPr>
          <p:nvPr/>
        </p:nvPicPr>
        <p:blipFill rotWithShape="1">
          <a:blip r:embed="rId11"/>
          <a:srcRect l="3489" t="40223" r="8663" b="1902"/>
          <a:stretch/>
        </p:blipFill>
        <p:spPr>
          <a:xfrm>
            <a:off x="7926061" y="4640616"/>
            <a:ext cx="3466326" cy="1520683"/>
          </a:xfrm>
          <a:prstGeom prst="rect">
            <a:avLst/>
          </a:prstGeom>
        </p:spPr>
      </p:pic>
      <p:pic>
        <p:nvPicPr>
          <p:cNvPr id="24" name="Picture 4" descr="A picture containing screenshot, text, vector graphics, template&#10;&#10;Description automatically generated">
            <a:extLst>
              <a:ext uri="{FF2B5EF4-FFF2-40B4-BE49-F238E27FC236}">
                <a16:creationId xmlns:a16="http://schemas.microsoft.com/office/drawing/2014/main" id="{C753DAD3-C16F-5391-3200-4A163286E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90" y="2575995"/>
            <a:ext cx="1078306" cy="15256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8EF61627-EEEE-200A-FE3A-BEB195E1E9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660" y="2578696"/>
            <a:ext cx="1074505" cy="1520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 descr="A picture containing text, screenshot, design&#10;&#10;Description automatically generated">
            <a:extLst>
              <a:ext uri="{FF2B5EF4-FFF2-40B4-BE49-F238E27FC236}">
                <a16:creationId xmlns:a16="http://schemas.microsoft.com/office/drawing/2014/main" id="{E12E3DBC-ED8E-BD78-76F0-2B9C40ACF52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67229" y="2578672"/>
            <a:ext cx="1078306" cy="15203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A picture containing text, screenshot, aqua&#10;&#10;Description automatically generated">
            <a:extLst>
              <a:ext uri="{FF2B5EF4-FFF2-40B4-BE49-F238E27FC236}">
                <a16:creationId xmlns:a16="http://schemas.microsoft.com/office/drawing/2014/main" id="{307E7B5F-A7BC-B99F-2748-E7C153AF662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290" y="4371533"/>
            <a:ext cx="1075278" cy="152140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27" descr="A picture containing text, screenshot&#10;&#10;Description automatically generated">
            <a:extLst>
              <a:ext uri="{FF2B5EF4-FFF2-40B4-BE49-F238E27FC236}">
                <a16:creationId xmlns:a16="http://schemas.microsoft.com/office/drawing/2014/main" id="{3EEB9086-5939-9856-E233-09A2C6D7D52E}"/>
              </a:ext>
            </a:extLst>
          </p:cNvPr>
          <p:cNvPicPr>
            <a:picLocks noChangeAspect="1"/>
          </p:cNvPicPr>
          <p:nvPr/>
        </p:nvPicPr>
        <p:blipFill>
          <a:blip r:embed="rId14"/>
          <a:stretch>
            <a:fillRect/>
          </a:stretch>
        </p:blipFill>
        <p:spPr>
          <a:xfrm>
            <a:off x="1313930" y="4371533"/>
            <a:ext cx="1105773" cy="1520683"/>
          </a:xfrm>
          <a:prstGeom prst="rect">
            <a:avLst/>
          </a:prstGeom>
          <a:ln>
            <a:noFill/>
          </a:ln>
          <a:effectLst>
            <a:outerShdw blurRad="292100" dist="139700" dir="2700000" algn="tl" rotWithShape="0">
              <a:srgbClr val="333333">
                <a:alpha val="65000"/>
              </a:srgbClr>
            </a:outerShdw>
          </a:effectLst>
        </p:spPr>
      </p:pic>
      <p:pic>
        <p:nvPicPr>
          <p:cNvPr id="29" name="Picture 28" descr="A picture containing text, screenshot, graphic design, design&#10;&#10;Description automatically generated">
            <a:extLst>
              <a:ext uri="{FF2B5EF4-FFF2-40B4-BE49-F238E27FC236}">
                <a16:creationId xmlns:a16="http://schemas.microsoft.com/office/drawing/2014/main" id="{1CCBFB47-ABF5-1A24-EDF3-360FA6EA6376}"/>
              </a:ext>
            </a:extLst>
          </p:cNvPr>
          <p:cNvPicPr>
            <a:picLocks noChangeAspect="1"/>
          </p:cNvPicPr>
          <p:nvPr/>
        </p:nvPicPr>
        <p:blipFill>
          <a:blip r:embed="rId15"/>
          <a:stretch>
            <a:fillRect/>
          </a:stretch>
        </p:blipFill>
        <p:spPr>
          <a:xfrm>
            <a:off x="2561863" y="4371533"/>
            <a:ext cx="1058046" cy="15206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9944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S" val="1,2"/>
  <p:tag name="NP_IDX" val="5"/>
  <p:tag name="THINKCELLPRESENTATIONDONOTDELETE" val="&lt;?xml version=&quot;1.0&quot; encoding=&quot;UTF-16&quot; standalone=&quot;yes&quot;?&gt;&lt;root reqver=&quot;24162&quot;&gt;&lt;version val=&quot;26988&quot;/&gt;&lt;CPresentation id=&quot;1&quot;&gt;&lt;m_precDefaultNumber&gt;&lt;m_bNumberIsYear val=&quot;1&quot;/&gt;&lt;m_chMinusSymbol&gt;-&lt;/m_chMinusSymbol&gt;&lt;m_chDecimalSymbol17909&gt;,&lt;/m_chDecimalSymbol17909&gt;&lt;m_nGroupingDigits17909 val=&quot;3&quot;/&gt;&lt;m_chGroupingSymbol17909&gt; &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 &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4&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1EHglSp4ROyo1_MT_3uUg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eeTRFcapSbS.1u6Fx4mQpA"/>
</p:tagLst>
</file>

<file path=ppt/tags/tag14.xml><?xml version="1.0" encoding="utf-8"?>
<p:tagLst xmlns:a="http://schemas.openxmlformats.org/drawingml/2006/main" xmlns:r="http://schemas.openxmlformats.org/officeDocument/2006/relationships" xmlns:p="http://schemas.openxmlformats.org/presentationml/2006/main">
  <p:tag name="NAME" val="Logo"/>
</p:tagLst>
</file>

<file path=ppt/tags/tag15.xml><?xml version="1.0" encoding="utf-8"?>
<p:tagLst xmlns:a="http://schemas.openxmlformats.org/drawingml/2006/main" xmlns:r="http://schemas.openxmlformats.org/officeDocument/2006/relationships" xmlns:p="http://schemas.openxmlformats.org/presentationml/2006/main">
  <p:tag name="NAME" val="Logo"/>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BH687A.tRxGjbYIad0Fpj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eeTRFcapSbS.1u6Fx4mQp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NAME" val="Logo"/>
</p:tagLst>
</file>

<file path=ppt/tags/tag21.xml><?xml version="1.0" encoding="utf-8"?>
<p:tagLst xmlns:a="http://schemas.openxmlformats.org/drawingml/2006/main" xmlns:r="http://schemas.openxmlformats.org/officeDocument/2006/relationships" xmlns:p="http://schemas.openxmlformats.org/presentationml/2006/main">
  <p:tag name="NAME" val="Logo"/>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VyhGM0iuQ124qpvKOpucw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eeTRFcapSbS.1u6Fx4mQpA"/>
</p:tagLst>
</file>

<file path=ppt/tags/tag26.xml><?xml version="1.0" encoding="utf-8"?>
<p:tagLst xmlns:a="http://schemas.openxmlformats.org/drawingml/2006/main" xmlns:r="http://schemas.openxmlformats.org/officeDocument/2006/relationships" xmlns:p="http://schemas.openxmlformats.org/presentationml/2006/main">
  <p:tag name="NAME" val="Logo"/>
</p:tagLst>
</file>

<file path=ppt/tags/tag27.xml><?xml version="1.0" encoding="utf-8"?>
<p:tagLst xmlns:a="http://schemas.openxmlformats.org/drawingml/2006/main" xmlns:r="http://schemas.openxmlformats.org/officeDocument/2006/relationships" xmlns:p="http://schemas.openxmlformats.org/presentationml/2006/main">
  <p:tag name="NAME" val="Logo"/>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eeTRFcapSbS.1u6Fx4mQp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eeTRFcapSbS.1u6Fx4mQpA"/>
</p:tagLst>
</file>

<file path=ppt/tags/tag30.xml><?xml version="1.0" encoding="utf-8"?>
<p:tagLst xmlns:a="http://schemas.openxmlformats.org/drawingml/2006/main" xmlns:r="http://schemas.openxmlformats.org/officeDocument/2006/relationships" xmlns:p="http://schemas.openxmlformats.org/presentationml/2006/main">
  <p:tag name="NAME" val="Logo"/>
</p:tagLst>
</file>

<file path=ppt/tags/tag31.xml><?xml version="1.0" encoding="utf-8"?>
<p:tagLst xmlns:a="http://schemas.openxmlformats.org/drawingml/2006/main" xmlns:r="http://schemas.openxmlformats.org/officeDocument/2006/relationships" xmlns:p="http://schemas.openxmlformats.org/presentationml/2006/main">
  <p:tag name="NAME" val="Logo"/>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eeTRFcapSbS.1u6Fx4mQpA"/>
</p:tagLst>
</file>

<file path=ppt/tags/tag34.xml><?xml version="1.0" encoding="utf-8"?>
<p:tagLst xmlns:a="http://schemas.openxmlformats.org/drawingml/2006/main" xmlns:r="http://schemas.openxmlformats.org/officeDocument/2006/relationships" xmlns:p="http://schemas.openxmlformats.org/presentationml/2006/main">
  <p:tag name="NAME" val="Logo"/>
</p:tagLst>
</file>

<file path=ppt/tags/tag35.xml><?xml version="1.0" encoding="utf-8"?>
<p:tagLst xmlns:a="http://schemas.openxmlformats.org/drawingml/2006/main" xmlns:r="http://schemas.openxmlformats.org/officeDocument/2006/relationships" xmlns:p="http://schemas.openxmlformats.org/presentationml/2006/main">
  <p:tag name="NAME" val="Logo"/>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94x1_xeTQOCfO97HQt4R4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1EHglSp4ROyo1_MT_3uUgA"/>
</p:tagLst>
</file>

<file path=ppt/tags/tag4.xml><?xml version="1.0" encoding="utf-8"?>
<p:tagLst xmlns:a="http://schemas.openxmlformats.org/drawingml/2006/main" xmlns:r="http://schemas.openxmlformats.org/officeDocument/2006/relationships" xmlns:p="http://schemas.openxmlformats.org/presentationml/2006/main">
  <p:tag name="NAME" val="Logo"/>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2.pW5ZaFSpaIoiBng_.Ai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eeTRFcapSbS.1u6Fx4mQpA"/>
</p:tagLst>
</file>

<file path=ppt/tags/tag44.xml><?xml version="1.0" encoding="utf-8"?>
<p:tagLst xmlns:a="http://schemas.openxmlformats.org/drawingml/2006/main" xmlns:r="http://schemas.openxmlformats.org/officeDocument/2006/relationships" xmlns:p="http://schemas.openxmlformats.org/presentationml/2006/main">
  <p:tag name="NAME" val="Logo"/>
</p:tagLst>
</file>

<file path=ppt/tags/tag45.xml><?xml version="1.0" encoding="utf-8"?>
<p:tagLst xmlns:a="http://schemas.openxmlformats.org/drawingml/2006/main" xmlns:r="http://schemas.openxmlformats.org/officeDocument/2006/relationships" xmlns:p="http://schemas.openxmlformats.org/presentationml/2006/main">
  <p:tag name="NAME" val="Logo"/>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BH687A.tRxGjbYIad0Fpj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eeTRFcapSbS.1u6Fx4mQpA"/>
</p:tagLst>
</file>

<file path=ppt/tags/tag5.xml><?xml version="1.0" encoding="utf-8"?>
<p:tagLst xmlns:a="http://schemas.openxmlformats.org/drawingml/2006/main" xmlns:r="http://schemas.openxmlformats.org/officeDocument/2006/relationships" xmlns:p="http://schemas.openxmlformats.org/presentationml/2006/main">
  <p:tag name="NAME" val="Logo"/>
</p:tagLst>
</file>

<file path=ppt/tags/tag50.xml><?xml version="1.0" encoding="utf-8"?>
<p:tagLst xmlns:a="http://schemas.openxmlformats.org/drawingml/2006/main" xmlns:r="http://schemas.openxmlformats.org/officeDocument/2006/relationships" xmlns:p="http://schemas.openxmlformats.org/presentationml/2006/main">
  <p:tag name="NAME" val="Logo"/>
</p:tagLst>
</file>

<file path=ppt/tags/tag51.xml><?xml version="1.0" encoding="utf-8"?>
<p:tagLst xmlns:a="http://schemas.openxmlformats.org/drawingml/2006/main" xmlns:r="http://schemas.openxmlformats.org/officeDocument/2006/relationships" xmlns:p="http://schemas.openxmlformats.org/presentationml/2006/main">
  <p:tag name="NAME" val="Logo"/>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VyhGM0iuQ124qpvKOpucw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eeTRFcapSbS.1u6Fx4mQpA"/>
</p:tagLst>
</file>

<file path=ppt/tags/tag56.xml><?xml version="1.0" encoding="utf-8"?>
<p:tagLst xmlns:a="http://schemas.openxmlformats.org/drawingml/2006/main" xmlns:r="http://schemas.openxmlformats.org/officeDocument/2006/relationships" xmlns:p="http://schemas.openxmlformats.org/presentationml/2006/main">
  <p:tag name="NAME" val="Logo"/>
</p:tagLst>
</file>

<file path=ppt/tags/tag57.xml><?xml version="1.0" encoding="utf-8"?>
<p:tagLst xmlns:a="http://schemas.openxmlformats.org/drawingml/2006/main" xmlns:r="http://schemas.openxmlformats.org/officeDocument/2006/relationships" xmlns:p="http://schemas.openxmlformats.org/presentationml/2006/main">
  <p:tag name="NAME" val="Logo"/>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eeTRFcapSbS.1u6Fx4mQp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NAME" val="Logo"/>
</p:tagLst>
</file>

<file path=ppt/tags/tag61.xml><?xml version="1.0" encoding="utf-8"?>
<p:tagLst xmlns:a="http://schemas.openxmlformats.org/drawingml/2006/main" xmlns:r="http://schemas.openxmlformats.org/officeDocument/2006/relationships" xmlns:p="http://schemas.openxmlformats.org/presentationml/2006/main">
  <p:tag name="NAME" val="Logo"/>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eeTRFcapSbS.1u6Fx4mQpA"/>
</p:tagLst>
</file>

<file path=ppt/tags/tag64.xml><?xml version="1.0" encoding="utf-8"?>
<p:tagLst xmlns:a="http://schemas.openxmlformats.org/drawingml/2006/main" xmlns:r="http://schemas.openxmlformats.org/officeDocument/2006/relationships" xmlns:p="http://schemas.openxmlformats.org/presentationml/2006/main">
  <p:tag name="NAME" val="Logo"/>
</p:tagLst>
</file>

<file path=ppt/tags/tag65.xml><?xml version="1.0" encoding="utf-8"?>
<p:tagLst xmlns:a="http://schemas.openxmlformats.org/drawingml/2006/main" xmlns:r="http://schemas.openxmlformats.org/officeDocument/2006/relationships" xmlns:p="http://schemas.openxmlformats.org/presentationml/2006/main">
  <p:tag name="NAME" val="Logo"/>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94x1_xeTQOCfO97HQt4R4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2.pW5ZaFSpaIoiBng_.Ai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94x1_xeTQOCfO97HQt4R4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1EHglSp4ROyo1_MT_3uUg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eeTRFcapSbS.1u6Fx4mQpA"/>
</p:tagLst>
</file>

<file path=ppt/tags/tag74.xml><?xml version="1.0" encoding="utf-8"?>
<p:tagLst xmlns:a="http://schemas.openxmlformats.org/drawingml/2006/main" xmlns:r="http://schemas.openxmlformats.org/officeDocument/2006/relationships" xmlns:p="http://schemas.openxmlformats.org/presentationml/2006/main">
  <p:tag name="NAME" val="Logo"/>
</p:tagLst>
</file>

<file path=ppt/tags/tag75.xml><?xml version="1.0" encoding="utf-8"?>
<p:tagLst xmlns:a="http://schemas.openxmlformats.org/drawingml/2006/main" xmlns:r="http://schemas.openxmlformats.org/officeDocument/2006/relationships" xmlns:p="http://schemas.openxmlformats.org/presentationml/2006/main">
  <p:tag name="NAME" val="Logo"/>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BH687A.tRxGjbYIad0Fpj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eeTRFcapSbS.1u6Fx4mQp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NAME" val="Logo"/>
</p:tagLst>
</file>

<file path=ppt/tags/tag81.xml><?xml version="1.0" encoding="utf-8"?>
<p:tagLst xmlns:a="http://schemas.openxmlformats.org/drawingml/2006/main" xmlns:r="http://schemas.openxmlformats.org/officeDocument/2006/relationships" xmlns:p="http://schemas.openxmlformats.org/presentationml/2006/main">
  <p:tag name="NAME" val="Logo"/>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VyhGM0iuQ124qpvKOpucw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eeTRFcapSbS.1u6Fx4mQpA"/>
</p:tagLst>
</file>

<file path=ppt/tags/tag86.xml><?xml version="1.0" encoding="utf-8"?>
<p:tagLst xmlns:a="http://schemas.openxmlformats.org/drawingml/2006/main" xmlns:r="http://schemas.openxmlformats.org/officeDocument/2006/relationships" xmlns:p="http://schemas.openxmlformats.org/presentationml/2006/main">
  <p:tag name="NAME" val="Logo"/>
</p:tagLst>
</file>

<file path=ppt/tags/tag87.xml><?xml version="1.0" encoding="utf-8"?>
<p:tagLst xmlns:a="http://schemas.openxmlformats.org/drawingml/2006/main" xmlns:r="http://schemas.openxmlformats.org/officeDocument/2006/relationships" xmlns:p="http://schemas.openxmlformats.org/presentationml/2006/main">
  <p:tag name="NAME" val="Logo"/>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eeTRFcapSbS.1u6Fx4mQp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2.pW5ZaFSpaIoiBng_.AiQ"/>
</p:tagLst>
</file>

<file path=ppt/tags/tag90.xml><?xml version="1.0" encoding="utf-8"?>
<p:tagLst xmlns:a="http://schemas.openxmlformats.org/drawingml/2006/main" xmlns:r="http://schemas.openxmlformats.org/officeDocument/2006/relationships" xmlns:p="http://schemas.openxmlformats.org/presentationml/2006/main">
  <p:tag name="NAME" val="Logo"/>
</p:tagLst>
</file>

<file path=ppt/tags/tag91.xml><?xml version="1.0" encoding="utf-8"?>
<p:tagLst xmlns:a="http://schemas.openxmlformats.org/drawingml/2006/main" xmlns:r="http://schemas.openxmlformats.org/officeDocument/2006/relationships" xmlns:p="http://schemas.openxmlformats.org/presentationml/2006/main">
  <p:tag name="NAME" val="Logo"/>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eeTRFcapSbS.1u6Fx4mQp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eeTRFcapSbS.1u6Fx4mQp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2.pW5ZaFSpaIoiBng_.AiQ"/>
</p:tagLst>
</file>

<file path=ppt/theme/_rels/theme9.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Navigator - Master">
  <a:themeElements>
    <a:clrScheme name="IRENA Color">
      <a:dk1>
        <a:srgbClr val="000000"/>
      </a:dk1>
      <a:lt1>
        <a:srgbClr val="FFFFFF"/>
      </a:lt1>
      <a:dk2>
        <a:srgbClr val="0073A7"/>
      </a:dk2>
      <a:lt2>
        <a:srgbClr val="FFFFFF"/>
      </a:lt2>
      <a:accent1>
        <a:srgbClr val="328FBB"/>
      </a:accent1>
      <a:accent2>
        <a:srgbClr val="F7B03E"/>
      </a:accent2>
      <a:accent3>
        <a:srgbClr val="ACACAD"/>
      </a:accent3>
      <a:accent4>
        <a:srgbClr val="76C26A"/>
      </a:accent4>
      <a:accent5>
        <a:srgbClr val="31B9BC"/>
      </a:accent5>
      <a:accent6>
        <a:srgbClr val="CCE3EE"/>
      </a:accent6>
      <a:hlink>
        <a:srgbClr val="0066CC"/>
      </a:hlink>
      <a:folHlink>
        <a:srgbClr val="00296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avigator - Master">
  <a:themeElements>
    <a:clrScheme name="IRENA Color">
      <a:dk1>
        <a:srgbClr val="000000"/>
      </a:dk1>
      <a:lt1>
        <a:srgbClr val="FFFFFF"/>
      </a:lt1>
      <a:dk2>
        <a:srgbClr val="0073A7"/>
      </a:dk2>
      <a:lt2>
        <a:srgbClr val="FFFFFF"/>
      </a:lt2>
      <a:accent1>
        <a:srgbClr val="328FBB"/>
      </a:accent1>
      <a:accent2>
        <a:srgbClr val="F7B03E"/>
      </a:accent2>
      <a:accent3>
        <a:srgbClr val="ACACAD"/>
      </a:accent3>
      <a:accent4>
        <a:srgbClr val="76C26A"/>
      </a:accent4>
      <a:accent5>
        <a:srgbClr val="31B9BC"/>
      </a:accent5>
      <a:accent6>
        <a:srgbClr val="CCE3EE"/>
      </a:accent6>
      <a:hlink>
        <a:srgbClr val="0066CC"/>
      </a:hlink>
      <a:folHlink>
        <a:srgbClr val="00296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Navigator - Master">
  <a:themeElements>
    <a:clrScheme name="IRENA Color">
      <a:dk1>
        <a:srgbClr val="000000"/>
      </a:dk1>
      <a:lt1>
        <a:srgbClr val="FFFFFF"/>
      </a:lt1>
      <a:dk2>
        <a:srgbClr val="0073A7"/>
      </a:dk2>
      <a:lt2>
        <a:srgbClr val="FFFFFF"/>
      </a:lt2>
      <a:accent1>
        <a:srgbClr val="328FBB"/>
      </a:accent1>
      <a:accent2>
        <a:srgbClr val="F7B03E"/>
      </a:accent2>
      <a:accent3>
        <a:srgbClr val="ACACAD"/>
      </a:accent3>
      <a:accent4>
        <a:srgbClr val="76C26A"/>
      </a:accent4>
      <a:accent5>
        <a:srgbClr val="31B9BC"/>
      </a:accent5>
      <a:accent6>
        <a:srgbClr val="CCE3EE"/>
      </a:accent6>
      <a:hlink>
        <a:srgbClr val="0066CC"/>
      </a:hlink>
      <a:folHlink>
        <a:srgbClr val="00296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nner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Inner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Inner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Arial"/>
      </a:majorFont>
      <a:minorFont>
        <a:latin typeface="Arial"/>
        <a:ea typeface=""/>
        <a:cs typeface="Arial"/>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200" dirty="0"/>
        </a:defPPr>
      </a:lstStyle>
    </a:tx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A4474118510943ACAD4AADC91A3625" ma:contentTypeVersion="15" ma:contentTypeDescription="Create a new document." ma:contentTypeScope="" ma:versionID="07d8f3016b03728bbe1b9d27361e210d">
  <xsd:schema xmlns:xsd="http://www.w3.org/2001/XMLSchema" xmlns:xs="http://www.w3.org/2001/XMLSchema" xmlns:p="http://schemas.microsoft.com/office/2006/metadata/properties" xmlns:ns2="c8f35ee2-c3be-4076-a648-e6e2b2524beb" xmlns:ns3="e60c6458-b656-4940-80dc-9d11abcd190a" targetNamespace="http://schemas.microsoft.com/office/2006/metadata/properties" ma:root="true" ma:fieldsID="2de64464c163a419307a6a8263cb3e53" ns2:_="" ns3:_="">
    <xsd:import namespace="c8f35ee2-c3be-4076-a648-e6e2b2524beb"/>
    <xsd:import namespace="e60c6458-b656-4940-80dc-9d11abcd190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f35ee2-c3be-4076-a648-e6e2b2524b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5a77ea5-3d14-4585-9531-26d6f492a40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0c6458-b656-4940-80dc-9d11abcd190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249a2f0-9a51-4b20-a4ae-1d18b80c622b}" ma:internalName="TaxCatchAll" ma:showField="CatchAllData" ma:web="e60c6458-b656-4940-80dc-9d11abcd190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60c6458-b656-4940-80dc-9d11abcd190a" xsi:nil="true"/>
    <lcf76f155ced4ddcb4097134ff3c332f xmlns="c8f35ee2-c3be-4076-a648-e6e2b2524beb">
      <Terms xmlns="http://schemas.microsoft.com/office/infopath/2007/PartnerControls"/>
    </lcf76f155ced4ddcb4097134ff3c332f>
    <SharedWithUsers xmlns="e60c6458-b656-4940-80dc-9d11abcd190a">
      <UserInfo>
        <DisplayName>Juan Jose Garcia Mendez</DisplayName>
        <AccountId>32</AccountId>
        <AccountType/>
      </UserInfo>
      <UserInfo>
        <DisplayName>Asami Miketa</DisplayName>
        <AccountId>18</AccountId>
        <AccountType/>
      </UserInfo>
      <UserInfo>
        <DisplayName>Ricardo Gorini</DisplayName>
        <AccountId>39</AccountId>
        <AccountType/>
      </UserInfo>
      <UserInfo>
        <DisplayName>Yong Chen</DisplayName>
        <AccountId>859</AccountId>
        <AccountType/>
      </UserInfo>
      <UserInfo>
        <DisplayName>Roland Roesch</DisplayName>
        <AccountId>266</AccountId>
        <AccountType/>
      </UserInfo>
    </SharedWithUsers>
  </documentManagement>
</p:properties>
</file>

<file path=customXml/itemProps1.xml><?xml version="1.0" encoding="utf-8"?>
<ds:datastoreItem xmlns:ds="http://schemas.openxmlformats.org/officeDocument/2006/customXml" ds:itemID="{421A0C5E-749D-4D13-9273-9BE7A9137A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f35ee2-c3be-4076-a648-e6e2b2524beb"/>
    <ds:schemaRef ds:uri="e60c6458-b656-4940-80dc-9d11abcd19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3EB295-FC9B-423A-9BE5-A0B70235CD1E}">
  <ds:schemaRefs>
    <ds:schemaRef ds:uri="http://schemas.microsoft.com/sharepoint/v3/contenttype/forms"/>
  </ds:schemaRefs>
</ds:datastoreItem>
</file>

<file path=customXml/itemProps3.xml><?xml version="1.0" encoding="utf-8"?>
<ds:datastoreItem xmlns:ds="http://schemas.openxmlformats.org/officeDocument/2006/customXml" ds:itemID="{D4A05D6C-B03C-4163-9A49-73A946D01767}">
  <ds:schemaRefs>
    <ds:schemaRef ds:uri="http://schemas.microsoft.com/office/2006/documentManagement/types"/>
    <ds:schemaRef ds:uri="http://purl.org/dc/elements/1.1/"/>
    <ds:schemaRef ds:uri="http://purl.org/dc/terms/"/>
    <ds:schemaRef ds:uri="http://schemas.microsoft.com/office/infopath/2007/PartnerControls"/>
    <ds:schemaRef ds:uri="http://purl.org/dc/dcmitype/"/>
    <ds:schemaRef ds:uri="http://schemas.openxmlformats.org/package/2006/metadata/core-properties"/>
    <ds:schemaRef ds:uri="e60c6458-b656-4940-80dc-9d11abcd190a"/>
    <ds:schemaRef ds:uri="c8f35ee2-c3be-4076-a648-e6e2b2524beb"/>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2724</Words>
  <Application>Microsoft Office PowerPoint</Application>
  <PresentationFormat>Custom</PresentationFormat>
  <Paragraphs>271</Paragraphs>
  <Slides>25</Slides>
  <Notes>24</Notes>
  <HiddenSlides>0</HiddenSlides>
  <MMClips>0</MMClips>
  <ScaleCrop>false</ScaleCrop>
  <HeadingPairs>
    <vt:vector size="4" baseType="variant">
      <vt:variant>
        <vt:lpstr>Theme</vt:lpstr>
      </vt:variant>
      <vt:variant>
        <vt:i4>9</vt:i4>
      </vt:variant>
      <vt:variant>
        <vt:lpstr>Slide Titles</vt:lpstr>
      </vt:variant>
      <vt:variant>
        <vt:i4>25</vt:i4>
      </vt:variant>
    </vt:vector>
  </HeadingPairs>
  <TitlesOfParts>
    <vt:vector size="34" baseType="lpstr">
      <vt:lpstr>Navigator - Master</vt:lpstr>
      <vt:lpstr>1_Navigator - Master</vt:lpstr>
      <vt:lpstr>1_Custom Design</vt:lpstr>
      <vt:lpstr>2_Navigator - Master</vt:lpstr>
      <vt:lpstr>Cover</vt:lpstr>
      <vt:lpstr>Inner Page</vt:lpstr>
      <vt:lpstr>1_Inner Page</vt:lpstr>
      <vt:lpstr>2_Inner Page</vt:lpstr>
      <vt:lpstr>Standarddesign</vt:lpstr>
      <vt:lpstr>  Opportunities for International Collaboration in Energy Planning.  April 15, 2024  Ricardo Gorini, Head Renewable Energy Transition Roadmaps (REMAP)   Juan Jose Garcia, Programme Officer Clean Energy Transition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Reaping Renewables’ Potential from NDC Enhancement</dc:title>
  <dc:creator>Juan Jose Garcia Mendez</dc:creator>
  <cp:lastModifiedBy>Juan Jose Garcia Mendez</cp:lastModifiedBy>
  <cp:revision>2</cp:revision>
  <dcterms:created xsi:type="dcterms:W3CDTF">2018-07-06T13:36:21Z</dcterms:created>
  <dcterms:modified xsi:type="dcterms:W3CDTF">2025-04-02T05:08:03Z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0x0101001BA4474118510943ACAD4AADC91A3625</vt:lpwstr>
  </property>
</Properties>
</file>