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Lst>
  <p:notesMasterIdLst>
    <p:notesMasterId r:id="rId7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324" r:id="rId23"/>
    <p:sldId id="325" r:id="rId24"/>
    <p:sldId id="326" r:id="rId25"/>
    <p:sldId id="327"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8" r:id="rId78"/>
  </p:sldIdLst>
  <p:sldSz cx="9144000" cy="5143500" type="screen16x9"/>
  <p:notesSz cx="6858000" cy="9144000"/>
  <p:embeddedFontLst>
    <p:embeddedFont>
      <p:font typeface="Calibri" panose="020F0502020204030204" pitchFamily="34" charset="0"/>
      <p:regular r:id="rId80"/>
      <p:bold r:id="rId81"/>
      <p:italic r:id="rId82"/>
      <p:boldItalic r:id="rId83"/>
    </p:embeddedFont>
    <p:embeddedFont>
      <p:font typeface="Lato" panose="020B060402020202020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3" autoAdjust="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5.fntdata"/><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4.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8.fntdata"/><Relationship Id="rId61" Type="http://schemas.openxmlformats.org/officeDocument/2006/relationships/slide" Target="slides/slide56.xml"/><Relationship Id="rId82" Type="http://schemas.openxmlformats.org/officeDocument/2006/relationships/font" Target="fonts/font3.fntdata"/><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zik Elhassan" userId="0682dd8a-8750-4933-a386-650ac11f4520" providerId="ADAL" clId="{F3829CB1-5368-4BD3-8C96-67A339295AC6}"/>
    <pc:docChg chg="undo modSld">
      <pc:chgData name="Nazik Elhassan" userId="0682dd8a-8750-4933-a386-650ac11f4520" providerId="ADAL" clId="{F3829CB1-5368-4BD3-8C96-67A339295AC6}" dt="2021-05-18T11:29:35.225" v="45" actId="1076"/>
      <pc:docMkLst>
        <pc:docMk/>
      </pc:docMkLst>
      <pc:sldChg chg="modSp modAnim">
        <pc:chgData name="Nazik Elhassan" userId="0682dd8a-8750-4933-a386-650ac11f4520" providerId="ADAL" clId="{F3829CB1-5368-4BD3-8C96-67A339295AC6}" dt="2021-05-18T11:29:35.225" v="45" actId="1076"/>
        <pc:sldMkLst>
          <pc:docMk/>
          <pc:sldMk cId="0" sldId="276"/>
        </pc:sldMkLst>
        <pc:spChg chg="mod">
          <ac:chgData name="Nazik Elhassan" userId="0682dd8a-8750-4933-a386-650ac11f4520" providerId="ADAL" clId="{F3829CB1-5368-4BD3-8C96-67A339295AC6}" dt="2021-05-18T11:29:09.537" v="42" actId="14100"/>
          <ac:spMkLst>
            <pc:docMk/>
            <pc:sldMk cId="0" sldId="276"/>
            <ac:spMk id="327" creationId="{00000000-0000-0000-0000-000000000000}"/>
          </ac:spMkLst>
        </pc:spChg>
        <pc:spChg chg="mod">
          <ac:chgData name="Nazik Elhassan" userId="0682dd8a-8750-4933-a386-650ac11f4520" providerId="ADAL" clId="{F3829CB1-5368-4BD3-8C96-67A339295AC6}" dt="2021-05-18T11:29:35.225" v="45" actId="1076"/>
          <ac:spMkLst>
            <pc:docMk/>
            <pc:sldMk cId="0" sldId="276"/>
            <ac:spMk id="328" creationId="{00000000-0000-0000-0000-000000000000}"/>
          </ac:spMkLst>
        </pc:spChg>
      </pc:sldChg>
    </pc:docChg>
  </pc:docChgLst>
  <pc:docChgLst>
    <pc:chgData name="Khaled Abdalla" userId="d9376b8e-cd31-4608-9bf8-046ff9a13048" providerId="ADAL" clId="{4711B06C-E05F-43AA-91E5-82B44CF2F408}"/>
    <pc:docChg chg="addSld modSld">
      <pc:chgData name="Khaled Abdalla" userId="d9376b8e-cd31-4608-9bf8-046ff9a13048" providerId="ADAL" clId="{4711B06C-E05F-43AA-91E5-82B44CF2F408}" dt="2022-02-10T12:08:21.248" v="3" actId="962"/>
      <pc:docMkLst>
        <pc:docMk/>
      </pc:docMkLst>
      <pc:sldChg chg="addSp modSp add mod">
        <pc:chgData name="Khaled Abdalla" userId="d9376b8e-cd31-4608-9bf8-046ff9a13048" providerId="ADAL" clId="{4711B06C-E05F-43AA-91E5-82B44CF2F408}" dt="2022-02-10T12:08:21.248" v="3" actId="962"/>
        <pc:sldMkLst>
          <pc:docMk/>
          <pc:sldMk cId="300925632" sldId="328"/>
        </pc:sldMkLst>
        <pc:picChg chg="add mod">
          <ac:chgData name="Khaled Abdalla" userId="d9376b8e-cd31-4608-9bf8-046ff9a13048" providerId="ADAL" clId="{4711B06C-E05F-43AA-91E5-82B44CF2F408}" dt="2022-02-10T12:08:21.248" v="3" actId="962"/>
          <ac:picMkLst>
            <pc:docMk/>
            <pc:sldMk cId="300925632" sldId="328"/>
            <ac:picMk id="3" creationId="{CAB381FB-043D-4130-BB35-C1737D18C73E}"/>
          </ac:picMkLst>
        </pc:picChg>
      </pc:sldChg>
    </pc:docChg>
  </pc:docChgLst>
  <pc:docChgLst>
    <pc:chgData name="Nicolas Coent" userId="55c912ca-9a7a-48a6-be62-c6e2a86b9e16" providerId="ADAL" clId="{C230ADBB-B5DA-446E-961E-12576A87405C}"/>
    <pc:docChg chg="modSld">
      <pc:chgData name="Nicolas Coent" userId="55c912ca-9a7a-48a6-be62-c6e2a86b9e16" providerId="ADAL" clId="{C230ADBB-B5DA-446E-961E-12576A87405C}" dt="2022-05-19T11:09:37.901" v="0" actId="1076"/>
      <pc:docMkLst>
        <pc:docMk/>
      </pc:docMkLst>
      <pc:sldChg chg="modSp mod">
        <pc:chgData name="Nicolas Coent" userId="55c912ca-9a7a-48a6-be62-c6e2a86b9e16" providerId="ADAL" clId="{C230ADBB-B5DA-446E-961E-12576A87405C}" dt="2022-05-19T11:09:37.901" v="0" actId="1076"/>
        <pc:sldMkLst>
          <pc:docMk/>
          <pc:sldMk cId="0" sldId="257"/>
        </pc:sldMkLst>
        <pc:spChg chg="mod">
          <ac:chgData name="Nicolas Coent" userId="55c912ca-9a7a-48a6-be62-c6e2a86b9e16" providerId="ADAL" clId="{C230ADBB-B5DA-446E-961E-12576A87405C}" dt="2022-05-19T11:09:37.901" v="0" actId="1076"/>
          <ac:spMkLst>
            <pc:docMk/>
            <pc:sldMk cId="0" sldId="257"/>
            <ac:spMk id="155" creationId="{00000000-0000-0000-0000-000000000000}"/>
          </ac:spMkLst>
        </pc:spChg>
      </pc:sldChg>
    </pc:docChg>
  </pc:docChgLst>
  <pc:docChgLst>
    <pc:chgData name="Nicolas Coent" userId="55c912ca-9a7a-48a6-be62-c6e2a86b9e16" providerId="ADAL" clId="{0F5691D6-BF64-4628-8AD1-5FE0D7546D2C}"/>
    <pc:docChg chg="undo custSel modSld">
      <pc:chgData name="Nicolas Coent" userId="55c912ca-9a7a-48a6-be62-c6e2a86b9e16" providerId="ADAL" clId="{0F5691D6-BF64-4628-8AD1-5FE0D7546D2C}" dt="2021-11-02T06:42:28.916" v="792" actId="20577"/>
      <pc:docMkLst>
        <pc:docMk/>
      </pc:docMkLst>
      <pc:sldChg chg="modSp mod">
        <pc:chgData name="Nicolas Coent" userId="55c912ca-9a7a-48a6-be62-c6e2a86b9e16" providerId="ADAL" clId="{0F5691D6-BF64-4628-8AD1-5FE0D7546D2C}" dt="2021-10-20T07:53:42.608" v="87" actId="20577"/>
        <pc:sldMkLst>
          <pc:docMk/>
          <pc:sldMk cId="0" sldId="256"/>
        </pc:sldMkLst>
        <pc:spChg chg="mod">
          <ac:chgData name="Nicolas Coent" userId="55c912ca-9a7a-48a6-be62-c6e2a86b9e16" providerId="ADAL" clId="{0F5691D6-BF64-4628-8AD1-5FE0D7546D2C}" dt="2021-10-20T07:52:45.209" v="44" actId="20577"/>
          <ac:spMkLst>
            <pc:docMk/>
            <pc:sldMk cId="0" sldId="256"/>
            <ac:spMk id="146" creationId="{00000000-0000-0000-0000-000000000000}"/>
          </ac:spMkLst>
        </pc:spChg>
        <pc:spChg chg="mod">
          <ac:chgData name="Nicolas Coent" userId="55c912ca-9a7a-48a6-be62-c6e2a86b9e16" providerId="ADAL" clId="{0F5691D6-BF64-4628-8AD1-5FE0D7546D2C}" dt="2021-10-20T07:53:42.608" v="87" actId="20577"/>
          <ac:spMkLst>
            <pc:docMk/>
            <pc:sldMk cId="0" sldId="256"/>
            <ac:spMk id="147" creationId="{00000000-0000-0000-0000-000000000000}"/>
          </ac:spMkLst>
        </pc:spChg>
      </pc:sldChg>
      <pc:sldChg chg="addSp delSp modSp mod">
        <pc:chgData name="Nicolas Coent" userId="55c912ca-9a7a-48a6-be62-c6e2a86b9e16" providerId="ADAL" clId="{0F5691D6-BF64-4628-8AD1-5FE0D7546D2C}" dt="2021-10-20T08:00:19.469" v="182" actId="1076"/>
        <pc:sldMkLst>
          <pc:docMk/>
          <pc:sldMk cId="0" sldId="257"/>
        </pc:sldMkLst>
        <pc:spChg chg="add mod">
          <ac:chgData name="Nicolas Coent" userId="55c912ca-9a7a-48a6-be62-c6e2a86b9e16" providerId="ADAL" clId="{0F5691D6-BF64-4628-8AD1-5FE0D7546D2C}" dt="2021-10-20T07:56:49" v="167" actId="6549"/>
          <ac:spMkLst>
            <pc:docMk/>
            <pc:sldMk cId="0" sldId="257"/>
            <ac:spMk id="8" creationId="{D05F03AE-9CDB-4E70-A0DB-461B20E60E81}"/>
          </ac:spMkLst>
        </pc:spChg>
        <pc:spChg chg="mod">
          <ac:chgData name="Nicolas Coent" userId="55c912ca-9a7a-48a6-be62-c6e2a86b9e16" providerId="ADAL" clId="{0F5691D6-BF64-4628-8AD1-5FE0D7546D2C}" dt="2021-10-20T07:55:37.308" v="96" actId="1076"/>
          <ac:spMkLst>
            <pc:docMk/>
            <pc:sldMk cId="0" sldId="257"/>
            <ac:spMk id="157" creationId="{00000000-0000-0000-0000-000000000000}"/>
          </ac:spMkLst>
        </pc:spChg>
        <pc:spChg chg="mod">
          <ac:chgData name="Nicolas Coent" userId="55c912ca-9a7a-48a6-be62-c6e2a86b9e16" providerId="ADAL" clId="{0F5691D6-BF64-4628-8AD1-5FE0D7546D2C}" dt="2021-10-20T07:56:28.148" v="117" actId="20577"/>
          <ac:spMkLst>
            <pc:docMk/>
            <pc:sldMk cId="0" sldId="257"/>
            <ac:spMk id="158" creationId="{00000000-0000-0000-0000-000000000000}"/>
          </ac:spMkLst>
        </pc:spChg>
        <pc:picChg chg="add mod">
          <ac:chgData name="Nicolas Coent" userId="55c912ca-9a7a-48a6-be62-c6e2a86b9e16" providerId="ADAL" clId="{0F5691D6-BF64-4628-8AD1-5FE0D7546D2C}" dt="2021-10-20T07:57:53.498" v="170"/>
          <ac:picMkLst>
            <pc:docMk/>
            <pc:sldMk cId="0" sldId="257"/>
            <ac:picMk id="7" creationId="{8E3C1D13-A9EC-4C08-8BF8-3F8DED6823C2}"/>
          </ac:picMkLst>
        </pc:picChg>
        <pc:picChg chg="mod">
          <ac:chgData name="Nicolas Coent" userId="55c912ca-9a7a-48a6-be62-c6e2a86b9e16" providerId="ADAL" clId="{0F5691D6-BF64-4628-8AD1-5FE0D7546D2C}" dt="2021-10-20T07:55:16.448" v="94" actId="1076"/>
          <ac:picMkLst>
            <pc:docMk/>
            <pc:sldMk cId="0" sldId="257"/>
            <ac:picMk id="156" creationId="{00000000-0000-0000-0000-000000000000}"/>
          </ac:picMkLst>
        </pc:picChg>
        <pc:picChg chg="add del mod">
          <ac:chgData name="Nicolas Coent" userId="55c912ca-9a7a-48a6-be62-c6e2a86b9e16" providerId="ADAL" clId="{0F5691D6-BF64-4628-8AD1-5FE0D7546D2C}" dt="2021-10-20T08:00:02.041" v="177" actId="478"/>
          <ac:picMkLst>
            <pc:docMk/>
            <pc:sldMk cId="0" sldId="257"/>
            <ac:picMk id="159" creationId="{00000000-0000-0000-0000-000000000000}"/>
          </ac:picMkLst>
        </pc:picChg>
        <pc:picChg chg="add del mod">
          <ac:chgData name="Nicolas Coent" userId="55c912ca-9a7a-48a6-be62-c6e2a86b9e16" providerId="ADAL" clId="{0F5691D6-BF64-4628-8AD1-5FE0D7546D2C}" dt="2021-10-20T07:59:59.830" v="176"/>
          <ac:picMkLst>
            <pc:docMk/>
            <pc:sldMk cId="0" sldId="257"/>
            <ac:picMk id="1026" creationId="{50258FA8-C99D-4836-A296-E881FC0C45B6}"/>
          </ac:picMkLst>
        </pc:picChg>
        <pc:picChg chg="add mod">
          <ac:chgData name="Nicolas Coent" userId="55c912ca-9a7a-48a6-be62-c6e2a86b9e16" providerId="ADAL" clId="{0F5691D6-BF64-4628-8AD1-5FE0D7546D2C}" dt="2021-10-20T08:00:19.469" v="182" actId="1076"/>
          <ac:picMkLst>
            <pc:docMk/>
            <pc:sldMk cId="0" sldId="257"/>
            <ac:picMk id="1028" creationId="{A2CB6A44-F278-4899-9FB2-B73AC2D1836E}"/>
          </ac:picMkLst>
        </pc:picChg>
      </pc:sldChg>
      <pc:sldChg chg="modSp mod">
        <pc:chgData name="Nicolas Coent" userId="55c912ca-9a7a-48a6-be62-c6e2a86b9e16" providerId="ADAL" clId="{0F5691D6-BF64-4628-8AD1-5FE0D7546D2C}" dt="2021-11-02T06:28:16.668" v="653" actId="1076"/>
        <pc:sldMkLst>
          <pc:docMk/>
          <pc:sldMk cId="0" sldId="259"/>
        </pc:sldMkLst>
        <pc:spChg chg="mod">
          <ac:chgData name="Nicolas Coent" userId="55c912ca-9a7a-48a6-be62-c6e2a86b9e16" providerId="ADAL" clId="{0F5691D6-BF64-4628-8AD1-5FE0D7546D2C}" dt="2021-11-02T06:28:16.668" v="653" actId="1076"/>
          <ac:spMkLst>
            <pc:docMk/>
            <pc:sldMk cId="0" sldId="259"/>
            <ac:spMk id="171" creationId="{00000000-0000-0000-0000-000000000000}"/>
          </ac:spMkLst>
        </pc:spChg>
      </pc:sldChg>
      <pc:sldChg chg="addSp modSp mod">
        <pc:chgData name="Nicolas Coent" userId="55c912ca-9a7a-48a6-be62-c6e2a86b9e16" providerId="ADAL" clId="{0F5691D6-BF64-4628-8AD1-5FE0D7546D2C}" dt="2021-11-02T06:31:58.426" v="662" actId="1076"/>
        <pc:sldMkLst>
          <pc:docMk/>
          <pc:sldMk cId="0" sldId="262"/>
        </pc:sldMkLst>
        <pc:picChg chg="add mod">
          <ac:chgData name="Nicolas Coent" userId="55c912ca-9a7a-48a6-be62-c6e2a86b9e16" providerId="ADAL" clId="{0F5691D6-BF64-4628-8AD1-5FE0D7546D2C}" dt="2021-11-02T06:31:12.792" v="656" actId="1076"/>
          <ac:picMkLst>
            <pc:docMk/>
            <pc:sldMk cId="0" sldId="262"/>
            <ac:picMk id="2" creationId="{C48BF305-2ADE-44DE-B3B7-A78D403DCA0F}"/>
          </ac:picMkLst>
        </pc:picChg>
        <pc:picChg chg="add mod">
          <ac:chgData name="Nicolas Coent" userId="55c912ca-9a7a-48a6-be62-c6e2a86b9e16" providerId="ADAL" clId="{0F5691D6-BF64-4628-8AD1-5FE0D7546D2C}" dt="2021-11-02T06:31:58.426" v="662" actId="1076"/>
          <ac:picMkLst>
            <pc:docMk/>
            <pc:sldMk cId="0" sldId="262"/>
            <ac:picMk id="3" creationId="{E6C7FE37-CF0A-4CD7-947C-BF03B3F9CDFB}"/>
          </ac:picMkLst>
        </pc:picChg>
      </pc:sldChg>
      <pc:sldChg chg="addSp delSp modSp mod modNotesTx">
        <pc:chgData name="Nicolas Coent" userId="55c912ca-9a7a-48a6-be62-c6e2a86b9e16" providerId="ADAL" clId="{0F5691D6-BF64-4628-8AD1-5FE0D7546D2C}" dt="2021-11-02T06:37:11.299" v="777" actId="20577"/>
        <pc:sldMkLst>
          <pc:docMk/>
          <pc:sldMk cId="0" sldId="263"/>
        </pc:sldMkLst>
        <pc:spChg chg="add mod">
          <ac:chgData name="Nicolas Coent" userId="55c912ca-9a7a-48a6-be62-c6e2a86b9e16" providerId="ADAL" clId="{0F5691D6-BF64-4628-8AD1-5FE0D7546D2C}" dt="2021-10-24T06:19:16.618" v="280" actId="1076"/>
          <ac:spMkLst>
            <pc:docMk/>
            <pc:sldMk cId="0" sldId="263"/>
            <ac:spMk id="4" creationId="{780861B5-B768-46A1-BA91-EF1186669DCC}"/>
          </ac:spMkLst>
        </pc:spChg>
        <pc:spChg chg="add mod">
          <ac:chgData name="Nicolas Coent" userId="55c912ca-9a7a-48a6-be62-c6e2a86b9e16" providerId="ADAL" clId="{0F5691D6-BF64-4628-8AD1-5FE0D7546D2C}" dt="2021-10-24T06:17:58.366" v="259" actId="113"/>
          <ac:spMkLst>
            <pc:docMk/>
            <pc:sldMk cId="0" sldId="263"/>
            <ac:spMk id="10" creationId="{017CE99D-1920-4694-A215-7C61B20DF433}"/>
          </ac:spMkLst>
        </pc:spChg>
        <pc:spChg chg="add mod">
          <ac:chgData name="Nicolas Coent" userId="55c912ca-9a7a-48a6-be62-c6e2a86b9e16" providerId="ADAL" clId="{0F5691D6-BF64-4628-8AD1-5FE0D7546D2C}" dt="2021-10-24T06:21:07.389" v="341" actId="1076"/>
          <ac:spMkLst>
            <pc:docMk/>
            <pc:sldMk cId="0" sldId="263"/>
            <ac:spMk id="12" creationId="{18295D21-5025-4C3B-8974-10EA5A2F6495}"/>
          </ac:spMkLst>
        </pc:spChg>
        <pc:spChg chg="add mod">
          <ac:chgData name="Nicolas Coent" userId="55c912ca-9a7a-48a6-be62-c6e2a86b9e16" providerId="ADAL" clId="{0F5691D6-BF64-4628-8AD1-5FE0D7546D2C}" dt="2021-10-24T06:30:36.168" v="477" actId="1076"/>
          <ac:spMkLst>
            <pc:docMk/>
            <pc:sldMk cId="0" sldId="263"/>
            <ac:spMk id="13" creationId="{C70C6D77-4D23-4866-9C8F-7D4F2AEB3C1B}"/>
          </ac:spMkLst>
        </pc:spChg>
        <pc:spChg chg="add mod">
          <ac:chgData name="Nicolas Coent" userId="55c912ca-9a7a-48a6-be62-c6e2a86b9e16" providerId="ADAL" clId="{0F5691D6-BF64-4628-8AD1-5FE0D7546D2C}" dt="2021-10-24T06:30:32.338" v="476" actId="1076"/>
          <ac:spMkLst>
            <pc:docMk/>
            <pc:sldMk cId="0" sldId="263"/>
            <ac:spMk id="14" creationId="{D5B5AF73-0C22-4C04-BD87-E09BD6A7BA68}"/>
          </ac:spMkLst>
        </pc:spChg>
        <pc:spChg chg="add mod">
          <ac:chgData name="Nicolas Coent" userId="55c912ca-9a7a-48a6-be62-c6e2a86b9e16" providerId="ADAL" clId="{0F5691D6-BF64-4628-8AD1-5FE0D7546D2C}" dt="2021-10-24T06:22:01.518" v="379" actId="1076"/>
          <ac:spMkLst>
            <pc:docMk/>
            <pc:sldMk cId="0" sldId="263"/>
            <ac:spMk id="15" creationId="{4790A4C1-DF59-4F62-ACEA-82823A4DB119}"/>
          </ac:spMkLst>
        </pc:spChg>
        <pc:spChg chg="add mod">
          <ac:chgData name="Nicolas Coent" userId="55c912ca-9a7a-48a6-be62-c6e2a86b9e16" providerId="ADAL" clId="{0F5691D6-BF64-4628-8AD1-5FE0D7546D2C}" dt="2021-10-24T06:23:16.379" v="401" actId="1076"/>
          <ac:spMkLst>
            <pc:docMk/>
            <pc:sldMk cId="0" sldId="263"/>
            <ac:spMk id="16" creationId="{FFF87F4D-85C3-4956-9D9F-F516582554C8}"/>
          </ac:spMkLst>
        </pc:spChg>
        <pc:spChg chg="add mod">
          <ac:chgData name="Nicolas Coent" userId="55c912ca-9a7a-48a6-be62-c6e2a86b9e16" providerId="ADAL" clId="{0F5691D6-BF64-4628-8AD1-5FE0D7546D2C}" dt="2021-10-24T06:30:29.353" v="475" actId="1076"/>
          <ac:spMkLst>
            <pc:docMk/>
            <pc:sldMk cId="0" sldId="263"/>
            <ac:spMk id="17" creationId="{4802E76D-26A8-46D4-BB65-65BE0CD75C8E}"/>
          </ac:spMkLst>
        </pc:spChg>
        <pc:spChg chg="add mod">
          <ac:chgData name="Nicolas Coent" userId="55c912ca-9a7a-48a6-be62-c6e2a86b9e16" providerId="ADAL" clId="{0F5691D6-BF64-4628-8AD1-5FE0D7546D2C}" dt="2021-10-24T06:23:50.541" v="436" actId="1076"/>
          <ac:spMkLst>
            <pc:docMk/>
            <pc:sldMk cId="0" sldId="263"/>
            <ac:spMk id="18" creationId="{D54547ED-EAE2-4C1E-BE68-3CDCD85EB472}"/>
          </ac:spMkLst>
        </pc:spChg>
        <pc:spChg chg="add mod">
          <ac:chgData name="Nicolas Coent" userId="55c912ca-9a7a-48a6-be62-c6e2a86b9e16" providerId="ADAL" clId="{0F5691D6-BF64-4628-8AD1-5FE0D7546D2C}" dt="2021-10-24T06:25:08.427" v="466" actId="1076"/>
          <ac:spMkLst>
            <pc:docMk/>
            <pc:sldMk cId="0" sldId="263"/>
            <ac:spMk id="19" creationId="{30FF8176-9A9B-4677-A65F-47138D2C064A}"/>
          </ac:spMkLst>
        </pc:spChg>
        <pc:spChg chg="add mod">
          <ac:chgData name="Nicolas Coent" userId="55c912ca-9a7a-48a6-be62-c6e2a86b9e16" providerId="ADAL" clId="{0F5691D6-BF64-4628-8AD1-5FE0D7546D2C}" dt="2021-10-24T06:24:58.526" v="456" actId="1076"/>
          <ac:spMkLst>
            <pc:docMk/>
            <pc:sldMk cId="0" sldId="263"/>
            <ac:spMk id="20" creationId="{320CDA5A-E1C7-44F7-AF44-251AE7C30B86}"/>
          </ac:spMkLst>
        </pc:spChg>
        <pc:spChg chg="add mod">
          <ac:chgData name="Nicolas Coent" userId="55c912ca-9a7a-48a6-be62-c6e2a86b9e16" providerId="ADAL" clId="{0F5691D6-BF64-4628-8AD1-5FE0D7546D2C}" dt="2021-10-24T06:25:12.536" v="467" actId="1076"/>
          <ac:spMkLst>
            <pc:docMk/>
            <pc:sldMk cId="0" sldId="263"/>
            <ac:spMk id="21" creationId="{3D41BE1B-99FD-4A79-B2A6-7179581B8817}"/>
          </ac:spMkLst>
        </pc:spChg>
        <pc:spChg chg="add mod">
          <ac:chgData name="Nicolas Coent" userId="55c912ca-9a7a-48a6-be62-c6e2a86b9e16" providerId="ADAL" clId="{0F5691D6-BF64-4628-8AD1-5FE0D7546D2C}" dt="2021-10-24T06:31:22.828" v="505" actId="1076"/>
          <ac:spMkLst>
            <pc:docMk/>
            <pc:sldMk cId="0" sldId="263"/>
            <ac:spMk id="22" creationId="{E552C0A1-A3AD-4AC3-9A7C-A8BDCD418987}"/>
          </ac:spMkLst>
        </pc:spChg>
        <pc:spChg chg="add del mod">
          <ac:chgData name="Nicolas Coent" userId="55c912ca-9a7a-48a6-be62-c6e2a86b9e16" providerId="ADAL" clId="{0F5691D6-BF64-4628-8AD1-5FE0D7546D2C}" dt="2021-10-24T06:32:23.531" v="514"/>
          <ac:spMkLst>
            <pc:docMk/>
            <pc:sldMk cId="0" sldId="263"/>
            <ac:spMk id="24" creationId="{98740C2F-71D7-4F0E-AB12-92CA9F7CA109}"/>
          </ac:spMkLst>
        </pc:spChg>
        <pc:spChg chg="add mod">
          <ac:chgData name="Nicolas Coent" userId="55c912ca-9a7a-48a6-be62-c6e2a86b9e16" providerId="ADAL" clId="{0F5691D6-BF64-4628-8AD1-5FE0D7546D2C}" dt="2021-10-24T06:33:54.495" v="581" actId="1076"/>
          <ac:spMkLst>
            <pc:docMk/>
            <pc:sldMk cId="0" sldId="263"/>
            <ac:spMk id="25" creationId="{8265A9AA-70AB-457A-A259-B102E7FB3C22}"/>
          </ac:spMkLst>
        </pc:spChg>
        <pc:picChg chg="add mod">
          <ac:chgData name="Nicolas Coent" userId="55c912ca-9a7a-48a6-be62-c6e2a86b9e16" providerId="ADAL" clId="{0F5691D6-BF64-4628-8AD1-5FE0D7546D2C}" dt="2021-10-24T06:30:10.477" v="474" actId="1076"/>
          <ac:picMkLst>
            <pc:docMk/>
            <pc:sldMk cId="0" sldId="263"/>
            <ac:picMk id="3" creationId="{DE82F6A1-2AFF-4D09-9181-5EBDAF0D21CB}"/>
          </ac:picMkLst>
        </pc:picChg>
        <pc:picChg chg="mod">
          <ac:chgData name="Nicolas Coent" userId="55c912ca-9a7a-48a6-be62-c6e2a86b9e16" providerId="ADAL" clId="{0F5691D6-BF64-4628-8AD1-5FE0D7546D2C}" dt="2021-10-24T06:29:56.805" v="473" actId="14100"/>
          <ac:picMkLst>
            <pc:docMk/>
            <pc:sldMk cId="0" sldId="263"/>
            <ac:picMk id="199" creationId="{00000000-0000-0000-0000-000000000000}"/>
          </ac:picMkLst>
        </pc:picChg>
        <pc:picChg chg="add del mod">
          <ac:chgData name="Nicolas Coent" userId="55c912ca-9a7a-48a6-be62-c6e2a86b9e16" providerId="ADAL" clId="{0F5691D6-BF64-4628-8AD1-5FE0D7546D2C}" dt="2021-10-24T06:34:01.644" v="585" actId="1076"/>
          <ac:picMkLst>
            <pc:docMk/>
            <pc:sldMk cId="0" sldId="263"/>
            <ac:picMk id="201" creationId="{00000000-0000-0000-0000-000000000000}"/>
          </ac:picMkLst>
        </pc:picChg>
        <pc:picChg chg="add del mod">
          <ac:chgData name="Nicolas Coent" userId="55c912ca-9a7a-48a6-be62-c6e2a86b9e16" providerId="ADAL" clId="{0F5691D6-BF64-4628-8AD1-5FE0D7546D2C}" dt="2021-10-24T06:32:25.929" v="518"/>
          <ac:picMkLst>
            <pc:docMk/>
            <pc:sldMk cId="0" sldId="263"/>
            <ac:picMk id="1026" creationId="{37B31AC2-6C9C-40E3-AAFE-1FFE76748727}"/>
          </ac:picMkLst>
        </pc:picChg>
        <pc:picChg chg="add mod">
          <ac:chgData name="Nicolas Coent" userId="55c912ca-9a7a-48a6-be62-c6e2a86b9e16" providerId="ADAL" clId="{0F5691D6-BF64-4628-8AD1-5FE0D7546D2C}" dt="2021-10-24T06:32:57.733" v="530" actId="1076"/>
          <ac:picMkLst>
            <pc:docMk/>
            <pc:sldMk cId="0" sldId="263"/>
            <ac:picMk id="1028" creationId="{40B963C3-A15C-4480-9B75-816611ACFBE2}"/>
          </ac:picMkLst>
        </pc:picChg>
      </pc:sldChg>
      <pc:sldChg chg="modNotesTx">
        <pc:chgData name="Nicolas Coent" userId="55c912ca-9a7a-48a6-be62-c6e2a86b9e16" providerId="ADAL" clId="{0F5691D6-BF64-4628-8AD1-5FE0D7546D2C}" dt="2021-11-02T06:42:28.916" v="792" actId="20577"/>
        <pc:sldMkLst>
          <pc:docMk/>
          <pc:sldMk cId="0" sldId="265"/>
        </pc:sldMkLst>
      </pc:sldChg>
      <pc:sldChg chg="modSp mod">
        <pc:chgData name="Nicolas Coent" userId="55c912ca-9a7a-48a6-be62-c6e2a86b9e16" providerId="ADAL" clId="{0F5691D6-BF64-4628-8AD1-5FE0D7546D2C}" dt="2021-10-24T06:35:33.543" v="586" actId="1076"/>
        <pc:sldMkLst>
          <pc:docMk/>
          <pc:sldMk cId="0" sldId="266"/>
        </pc:sldMkLst>
        <pc:spChg chg="mod">
          <ac:chgData name="Nicolas Coent" userId="55c912ca-9a7a-48a6-be62-c6e2a86b9e16" providerId="ADAL" clId="{0F5691D6-BF64-4628-8AD1-5FE0D7546D2C}" dt="2021-10-24T06:35:33.543" v="586" actId="1076"/>
          <ac:spMkLst>
            <pc:docMk/>
            <pc:sldMk cId="0" sldId="266"/>
            <ac:spMk id="234" creationId="{00000000-0000-0000-0000-000000000000}"/>
          </ac:spMkLst>
        </pc:spChg>
      </pc:sldChg>
      <pc:sldChg chg="addSp delSp modSp mod">
        <pc:chgData name="Nicolas Coent" userId="55c912ca-9a7a-48a6-be62-c6e2a86b9e16" providerId="ADAL" clId="{0F5691D6-BF64-4628-8AD1-5FE0D7546D2C}" dt="2021-10-25T06:51:12.069" v="630" actId="1076"/>
        <pc:sldMkLst>
          <pc:docMk/>
          <pc:sldMk cId="0" sldId="268"/>
        </pc:sldMkLst>
        <pc:spChg chg="add mod">
          <ac:chgData name="Nicolas Coent" userId="55c912ca-9a7a-48a6-be62-c6e2a86b9e16" providerId="ADAL" clId="{0F5691D6-BF64-4628-8AD1-5FE0D7546D2C}" dt="2021-10-25T06:51:07.107" v="629" actId="1076"/>
          <ac:spMkLst>
            <pc:docMk/>
            <pc:sldMk cId="0" sldId="268"/>
            <ac:spMk id="6" creationId="{9D7651B3-61B7-4B95-99A8-1F11D7F4BE28}"/>
          </ac:spMkLst>
        </pc:spChg>
        <pc:spChg chg="mod">
          <ac:chgData name="Nicolas Coent" userId="55c912ca-9a7a-48a6-be62-c6e2a86b9e16" providerId="ADAL" clId="{0F5691D6-BF64-4628-8AD1-5FE0D7546D2C}" dt="2021-10-25T06:50:05.885" v="615" actId="1076"/>
          <ac:spMkLst>
            <pc:docMk/>
            <pc:sldMk cId="0" sldId="268"/>
            <ac:spMk id="247" creationId="{00000000-0000-0000-0000-000000000000}"/>
          </ac:spMkLst>
        </pc:spChg>
        <pc:picChg chg="add mod">
          <ac:chgData name="Nicolas Coent" userId="55c912ca-9a7a-48a6-be62-c6e2a86b9e16" providerId="ADAL" clId="{0F5691D6-BF64-4628-8AD1-5FE0D7546D2C}" dt="2021-10-25T06:51:12.069" v="630" actId="1076"/>
          <ac:picMkLst>
            <pc:docMk/>
            <pc:sldMk cId="0" sldId="268"/>
            <ac:picMk id="2" creationId="{2F6D4D7B-2FCC-4AD0-B14E-7858CE362925}"/>
          </ac:picMkLst>
        </pc:picChg>
        <pc:picChg chg="del">
          <ac:chgData name="Nicolas Coent" userId="55c912ca-9a7a-48a6-be62-c6e2a86b9e16" providerId="ADAL" clId="{0F5691D6-BF64-4628-8AD1-5FE0D7546D2C}" dt="2021-10-25T06:49:33.156" v="605" actId="478"/>
          <ac:picMkLst>
            <pc:docMk/>
            <pc:sldMk cId="0" sldId="268"/>
            <ac:picMk id="248" creationId="{00000000-0000-0000-0000-000000000000}"/>
          </ac:picMkLst>
        </pc:picChg>
      </pc:sldChg>
      <pc:sldChg chg="addSp delSp modSp mod">
        <pc:chgData name="Nicolas Coent" userId="55c912ca-9a7a-48a6-be62-c6e2a86b9e16" providerId="ADAL" clId="{0F5691D6-BF64-4628-8AD1-5FE0D7546D2C}" dt="2021-10-25T07:17:06.590" v="641" actId="1076"/>
        <pc:sldMkLst>
          <pc:docMk/>
          <pc:sldMk cId="0" sldId="269"/>
        </pc:sldMkLst>
        <pc:spChg chg="add mod">
          <ac:chgData name="Nicolas Coent" userId="55c912ca-9a7a-48a6-be62-c6e2a86b9e16" providerId="ADAL" clId="{0F5691D6-BF64-4628-8AD1-5FE0D7546D2C}" dt="2021-10-25T07:14:29.652" v="637" actId="1076"/>
          <ac:spMkLst>
            <pc:docMk/>
            <pc:sldMk cId="0" sldId="269"/>
            <ac:spMk id="6" creationId="{86E111EA-C379-49F3-8BB1-573301F56AE4}"/>
          </ac:spMkLst>
        </pc:spChg>
        <pc:spChg chg="mod">
          <ac:chgData name="Nicolas Coent" userId="55c912ca-9a7a-48a6-be62-c6e2a86b9e16" providerId="ADAL" clId="{0F5691D6-BF64-4628-8AD1-5FE0D7546D2C}" dt="2021-10-25T07:17:06.590" v="641" actId="1076"/>
          <ac:spMkLst>
            <pc:docMk/>
            <pc:sldMk cId="0" sldId="269"/>
            <ac:spMk id="254" creationId="{00000000-0000-0000-0000-000000000000}"/>
          </ac:spMkLst>
        </pc:spChg>
        <pc:picChg chg="add mod">
          <ac:chgData name="Nicolas Coent" userId="55c912ca-9a7a-48a6-be62-c6e2a86b9e16" providerId="ADAL" clId="{0F5691D6-BF64-4628-8AD1-5FE0D7546D2C}" dt="2021-10-25T07:14:12.923" v="635" actId="1076"/>
          <ac:picMkLst>
            <pc:docMk/>
            <pc:sldMk cId="0" sldId="269"/>
            <ac:picMk id="2" creationId="{6A0D2F74-4457-49A9-BE8D-25D3DC8CAF50}"/>
          </ac:picMkLst>
        </pc:picChg>
        <pc:picChg chg="del">
          <ac:chgData name="Nicolas Coent" userId="55c912ca-9a7a-48a6-be62-c6e2a86b9e16" providerId="ADAL" clId="{0F5691D6-BF64-4628-8AD1-5FE0D7546D2C}" dt="2021-10-25T07:13:56.872" v="631" actId="478"/>
          <ac:picMkLst>
            <pc:docMk/>
            <pc:sldMk cId="0" sldId="269"/>
            <ac:picMk id="255" creationId="{00000000-0000-0000-0000-000000000000}"/>
          </ac:picMkLst>
        </pc:picChg>
      </pc:sldChg>
      <pc:sldChg chg="addSp delSp modSp mod">
        <pc:chgData name="Nicolas Coent" userId="55c912ca-9a7a-48a6-be62-c6e2a86b9e16" providerId="ADAL" clId="{0F5691D6-BF64-4628-8AD1-5FE0D7546D2C}" dt="2021-10-24T11:04:57.747" v="597"/>
        <pc:sldMkLst>
          <pc:docMk/>
          <pc:sldMk cId="0" sldId="286"/>
        </pc:sldMkLst>
        <pc:spChg chg="mod">
          <ac:chgData name="Nicolas Coent" userId="55c912ca-9a7a-48a6-be62-c6e2a86b9e16" providerId="ADAL" clId="{0F5691D6-BF64-4628-8AD1-5FE0D7546D2C}" dt="2021-10-24T11:04:57.747" v="597"/>
          <ac:spMkLst>
            <pc:docMk/>
            <pc:sldMk cId="0" sldId="286"/>
            <ac:spMk id="421" creationId="{00000000-0000-0000-0000-000000000000}"/>
          </ac:spMkLst>
        </pc:spChg>
        <pc:cxnChg chg="add del">
          <ac:chgData name="Nicolas Coent" userId="55c912ca-9a7a-48a6-be62-c6e2a86b9e16" providerId="ADAL" clId="{0F5691D6-BF64-4628-8AD1-5FE0D7546D2C}" dt="2021-10-24T11:04:17.369" v="594" actId="11529"/>
          <ac:cxnSpMkLst>
            <pc:docMk/>
            <pc:sldMk cId="0" sldId="286"/>
            <ac:cxnSpMk id="3" creationId="{10BB1819-32F6-4B43-93B0-7DBEE79DAF85}"/>
          </ac:cxnSpMkLst>
        </pc:cxnChg>
      </pc:sldChg>
      <pc:sldChg chg="modSp mod">
        <pc:chgData name="Nicolas Coent" userId="55c912ca-9a7a-48a6-be62-c6e2a86b9e16" providerId="ADAL" clId="{0F5691D6-BF64-4628-8AD1-5FE0D7546D2C}" dt="2021-10-24T08:10:51.694" v="590" actId="20577"/>
        <pc:sldMkLst>
          <pc:docMk/>
          <pc:sldMk cId="0" sldId="300"/>
        </pc:sldMkLst>
        <pc:spChg chg="mod">
          <ac:chgData name="Nicolas Coent" userId="55c912ca-9a7a-48a6-be62-c6e2a86b9e16" providerId="ADAL" clId="{0F5691D6-BF64-4628-8AD1-5FE0D7546D2C}" dt="2021-10-24T08:10:51.694" v="590" actId="20577"/>
          <ac:spMkLst>
            <pc:docMk/>
            <pc:sldMk cId="0" sldId="300"/>
            <ac:spMk id="545" creationId="{00000000-0000-0000-0000-000000000000}"/>
          </ac:spMkLst>
        </pc:spChg>
        <pc:picChg chg="mod">
          <ac:chgData name="Nicolas Coent" userId="55c912ca-9a7a-48a6-be62-c6e2a86b9e16" providerId="ADAL" clId="{0F5691D6-BF64-4628-8AD1-5FE0D7546D2C}" dt="2021-10-24T08:09:50.039" v="589" actId="1076"/>
          <ac:picMkLst>
            <pc:docMk/>
            <pc:sldMk cId="0" sldId="300"/>
            <ac:picMk id="547" creationId="{00000000-0000-0000-0000-000000000000}"/>
          </ac:picMkLst>
        </pc:picChg>
      </pc:sldChg>
      <pc:sldChg chg="modSp mod">
        <pc:chgData name="Nicolas Coent" userId="55c912ca-9a7a-48a6-be62-c6e2a86b9e16" providerId="ADAL" clId="{0F5691D6-BF64-4628-8AD1-5FE0D7546D2C}" dt="2021-10-24T10:55:11.677" v="591" actId="1076"/>
        <pc:sldMkLst>
          <pc:docMk/>
          <pc:sldMk cId="0" sldId="309"/>
        </pc:sldMkLst>
        <pc:picChg chg="mod">
          <ac:chgData name="Nicolas Coent" userId="55c912ca-9a7a-48a6-be62-c6e2a86b9e16" providerId="ADAL" clId="{0F5691D6-BF64-4628-8AD1-5FE0D7546D2C}" dt="2021-10-24T10:55:11.677" v="591" actId="1076"/>
          <ac:picMkLst>
            <pc:docMk/>
            <pc:sldMk cId="0" sldId="309"/>
            <ac:picMk id="62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8AA09-2A6A-4D6B-8F21-C041299661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D85052F-44ED-4026-8745-130FBB99C62B}">
      <dgm:prSet phldrT="[Text]"/>
      <dgm:spPr/>
      <dgm:t>
        <a:bodyPr/>
        <a:lstStyle/>
        <a:p>
          <a:r>
            <a:rPr lang="en-US" dirty="0"/>
            <a:t>Not specific enough</a:t>
          </a:r>
        </a:p>
      </dgm:t>
    </dgm:pt>
    <dgm:pt modelId="{7FF1F3F4-AC7F-4A49-9E52-A807350869FD}" type="parTrans" cxnId="{F42BC604-F328-4223-8AB6-1546CA89B9D7}">
      <dgm:prSet/>
      <dgm:spPr/>
      <dgm:t>
        <a:bodyPr/>
        <a:lstStyle/>
        <a:p>
          <a:endParaRPr lang="en-US"/>
        </a:p>
      </dgm:t>
    </dgm:pt>
    <dgm:pt modelId="{ED2996F3-8C1E-49F6-9084-34E88C03260C}" type="sibTrans" cxnId="{F42BC604-F328-4223-8AB6-1546CA89B9D7}">
      <dgm:prSet/>
      <dgm:spPr/>
      <dgm:t>
        <a:bodyPr/>
        <a:lstStyle/>
        <a:p>
          <a:endParaRPr lang="en-US"/>
        </a:p>
      </dgm:t>
    </dgm:pt>
    <dgm:pt modelId="{4901ACB1-0CED-4B14-BDB8-948358ACC968}">
      <dgm:prSet phldrT="[Text]"/>
      <dgm:spPr/>
      <dgm:t>
        <a:bodyPr/>
        <a:lstStyle/>
        <a:p>
          <a:r>
            <a:rPr lang="en-US" dirty="0"/>
            <a:t>Energy carrier not clearly defined</a:t>
          </a:r>
        </a:p>
      </dgm:t>
    </dgm:pt>
    <dgm:pt modelId="{66D81BC9-0246-480A-AE97-1818421730F6}" type="parTrans" cxnId="{99BB9561-F4A8-4987-B699-1988E879DB98}">
      <dgm:prSet/>
      <dgm:spPr/>
      <dgm:t>
        <a:bodyPr/>
        <a:lstStyle/>
        <a:p>
          <a:endParaRPr lang="en-US"/>
        </a:p>
      </dgm:t>
    </dgm:pt>
    <dgm:pt modelId="{FDA3517D-96F6-4736-A8E3-9A725C6314AF}" type="sibTrans" cxnId="{99BB9561-F4A8-4987-B699-1988E879DB98}">
      <dgm:prSet/>
      <dgm:spPr/>
      <dgm:t>
        <a:bodyPr/>
        <a:lstStyle/>
        <a:p>
          <a:endParaRPr lang="en-US"/>
        </a:p>
      </dgm:t>
    </dgm:pt>
    <dgm:pt modelId="{FE13E82C-26A8-403C-A7CD-59C300B79EA1}">
      <dgm:prSet phldrT="[Text]"/>
      <dgm:spPr/>
      <dgm:t>
        <a:bodyPr/>
        <a:lstStyle/>
        <a:p>
          <a:r>
            <a:rPr lang="en-US" dirty="0"/>
            <a:t>Use of “energy” instead of “electricity”</a:t>
          </a:r>
        </a:p>
      </dgm:t>
    </dgm:pt>
    <dgm:pt modelId="{ED30D104-361A-4791-803F-9FBF5D577FF7}" type="parTrans" cxnId="{AB6F815B-F911-4E48-8357-8350F25A805D}">
      <dgm:prSet/>
      <dgm:spPr/>
      <dgm:t>
        <a:bodyPr/>
        <a:lstStyle/>
        <a:p>
          <a:endParaRPr lang="en-US"/>
        </a:p>
      </dgm:t>
    </dgm:pt>
    <dgm:pt modelId="{B8F98DBA-4572-4FEC-8AD2-E05C8F9FE0AB}" type="sibTrans" cxnId="{AB6F815B-F911-4E48-8357-8350F25A805D}">
      <dgm:prSet/>
      <dgm:spPr/>
      <dgm:t>
        <a:bodyPr/>
        <a:lstStyle/>
        <a:p>
          <a:endParaRPr lang="en-US"/>
        </a:p>
      </dgm:t>
    </dgm:pt>
    <dgm:pt modelId="{CE581DFF-AB3F-4AD6-8889-80466C2E433A}">
      <dgm:prSet phldrT="[Text]"/>
      <dgm:spPr/>
      <dgm:t>
        <a:bodyPr/>
        <a:lstStyle/>
        <a:p>
          <a:r>
            <a:rPr lang="en-US" dirty="0"/>
            <a:t>Use of “biomass” for all bioenergy</a:t>
          </a:r>
        </a:p>
      </dgm:t>
    </dgm:pt>
    <dgm:pt modelId="{F9A6CB86-CEF1-46E2-9028-5947E3814E93}" type="parTrans" cxnId="{048506FF-FFBC-48AE-A404-5B50AD34228A}">
      <dgm:prSet/>
      <dgm:spPr/>
      <dgm:t>
        <a:bodyPr/>
        <a:lstStyle/>
        <a:p>
          <a:endParaRPr lang="en-US"/>
        </a:p>
      </dgm:t>
    </dgm:pt>
    <dgm:pt modelId="{02B82707-CD50-435F-9661-92B047F8C289}" type="sibTrans" cxnId="{048506FF-FFBC-48AE-A404-5B50AD34228A}">
      <dgm:prSet/>
      <dgm:spPr/>
      <dgm:t>
        <a:bodyPr/>
        <a:lstStyle/>
        <a:p>
          <a:endParaRPr lang="en-US"/>
        </a:p>
      </dgm:t>
    </dgm:pt>
    <dgm:pt modelId="{D170B8EC-DDDB-465F-B231-635ED70C51FC}">
      <dgm:prSet phldrT="[Text]"/>
      <dgm:spPr/>
      <dgm:t>
        <a:bodyPr/>
        <a:lstStyle/>
        <a:p>
          <a:r>
            <a:rPr lang="en-US" dirty="0"/>
            <a:t>No baseline year/value</a:t>
          </a:r>
        </a:p>
      </dgm:t>
    </dgm:pt>
    <dgm:pt modelId="{F710A51B-C3A7-4B68-8BB7-B81D3B0218DE}" type="parTrans" cxnId="{D476F742-DF2F-4EE0-96D6-498F785E62D2}">
      <dgm:prSet/>
      <dgm:spPr/>
      <dgm:t>
        <a:bodyPr/>
        <a:lstStyle/>
        <a:p>
          <a:endParaRPr lang="en-US"/>
        </a:p>
      </dgm:t>
    </dgm:pt>
    <dgm:pt modelId="{0C4FA95F-4E96-4EBA-9336-C2E2BD5F88AB}" type="sibTrans" cxnId="{D476F742-DF2F-4EE0-96D6-498F785E62D2}">
      <dgm:prSet/>
      <dgm:spPr/>
      <dgm:t>
        <a:bodyPr/>
        <a:lstStyle/>
        <a:p>
          <a:endParaRPr lang="en-US"/>
        </a:p>
      </dgm:t>
    </dgm:pt>
    <dgm:pt modelId="{977B8569-B9E5-42A4-8BEA-6FB6C657D921}">
      <dgm:prSet phldrT="[Text]"/>
      <dgm:spPr/>
      <dgm:t>
        <a:bodyPr/>
        <a:lstStyle/>
        <a:p>
          <a:r>
            <a:rPr lang="en-US" dirty="0"/>
            <a:t>No target year/value</a:t>
          </a:r>
        </a:p>
      </dgm:t>
    </dgm:pt>
    <dgm:pt modelId="{BC60AD40-AA9F-4EEC-9F8F-6893A250F674}" type="parTrans" cxnId="{DE27C41F-682C-4081-82DF-7E15B4A82532}">
      <dgm:prSet/>
      <dgm:spPr/>
      <dgm:t>
        <a:bodyPr/>
        <a:lstStyle/>
        <a:p>
          <a:endParaRPr lang="en-US"/>
        </a:p>
      </dgm:t>
    </dgm:pt>
    <dgm:pt modelId="{55697C21-27F2-4AEB-B0E6-1CDBBD8B27AD}" type="sibTrans" cxnId="{DE27C41F-682C-4081-82DF-7E15B4A82532}">
      <dgm:prSet/>
      <dgm:spPr/>
      <dgm:t>
        <a:bodyPr/>
        <a:lstStyle/>
        <a:p>
          <a:endParaRPr lang="en-US"/>
        </a:p>
      </dgm:t>
    </dgm:pt>
    <dgm:pt modelId="{353ACE4C-EE81-4677-8111-5D0C11B9A051}">
      <dgm:prSet phldrT="[Text]"/>
      <dgm:spPr/>
      <dgm:t>
        <a:bodyPr/>
        <a:lstStyle/>
        <a:p>
          <a:r>
            <a:rPr lang="en-US" dirty="0"/>
            <a:t>Multiple targets in one</a:t>
          </a:r>
        </a:p>
      </dgm:t>
    </dgm:pt>
    <dgm:pt modelId="{EF603F35-08D3-46BF-94AC-F8DD92351331}" type="parTrans" cxnId="{68923899-EF2C-4B0D-8D59-BDFDB8E71E01}">
      <dgm:prSet/>
      <dgm:spPr/>
      <dgm:t>
        <a:bodyPr/>
        <a:lstStyle/>
        <a:p>
          <a:endParaRPr lang="en-US"/>
        </a:p>
      </dgm:t>
    </dgm:pt>
    <dgm:pt modelId="{4DE50154-2B23-43F1-841E-6476B407DD4F}" type="sibTrans" cxnId="{68923899-EF2C-4B0D-8D59-BDFDB8E71E01}">
      <dgm:prSet/>
      <dgm:spPr/>
      <dgm:t>
        <a:bodyPr/>
        <a:lstStyle/>
        <a:p>
          <a:endParaRPr lang="en-US"/>
        </a:p>
      </dgm:t>
    </dgm:pt>
    <dgm:pt modelId="{81D0DC82-F932-4077-AEB7-8689A32BA44C}">
      <dgm:prSet phldrT="[Text]"/>
      <dgm:spPr/>
      <dgm:t>
        <a:bodyPr/>
        <a:lstStyle/>
        <a:p>
          <a:r>
            <a:rPr lang="en-US" dirty="0"/>
            <a:t>Use of installed capacity (MW) instead of electricity generation (MWh)</a:t>
          </a:r>
        </a:p>
      </dgm:t>
    </dgm:pt>
    <dgm:pt modelId="{AFC8F5C6-C02B-4E77-8E92-1450E23DC820}" type="parTrans" cxnId="{47D48EB3-0295-4094-B5F6-1C523179E2BD}">
      <dgm:prSet/>
      <dgm:spPr/>
      <dgm:t>
        <a:bodyPr/>
        <a:lstStyle/>
        <a:p>
          <a:endParaRPr lang="en-US"/>
        </a:p>
      </dgm:t>
    </dgm:pt>
    <dgm:pt modelId="{CF9359DE-F7AD-4B17-B826-E09B79DF9B26}" type="sibTrans" cxnId="{47D48EB3-0295-4094-B5F6-1C523179E2BD}">
      <dgm:prSet/>
      <dgm:spPr/>
      <dgm:t>
        <a:bodyPr/>
        <a:lstStyle/>
        <a:p>
          <a:endParaRPr lang="en-US"/>
        </a:p>
      </dgm:t>
    </dgm:pt>
    <dgm:pt modelId="{FA292F9B-45D5-4662-8D44-4B925C188854}">
      <dgm:prSet phldrT="[Text]"/>
      <dgm:spPr/>
      <dgm:t>
        <a:bodyPr/>
        <a:lstStyle/>
        <a:p>
          <a:r>
            <a:rPr lang="en-US" dirty="0"/>
            <a:t>Sector targets inside national targets</a:t>
          </a:r>
        </a:p>
      </dgm:t>
    </dgm:pt>
    <dgm:pt modelId="{53828457-8B74-4067-9277-820B09271DF3}" type="parTrans" cxnId="{7AA1BE9B-E1DC-41ED-82C6-A66CBB5932B8}">
      <dgm:prSet/>
      <dgm:spPr/>
      <dgm:t>
        <a:bodyPr/>
        <a:lstStyle/>
        <a:p>
          <a:endParaRPr lang="en-US"/>
        </a:p>
      </dgm:t>
    </dgm:pt>
    <dgm:pt modelId="{E8BE3635-D0CB-43C6-81F5-CFF1741E98AC}" type="sibTrans" cxnId="{7AA1BE9B-E1DC-41ED-82C6-A66CBB5932B8}">
      <dgm:prSet/>
      <dgm:spPr/>
      <dgm:t>
        <a:bodyPr/>
        <a:lstStyle/>
        <a:p>
          <a:endParaRPr lang="en-US"/>
        </a:p>
      </dgm:t>
    </dgm:pt>
    <dgm:pt modelId="{0D3DE7DD-7076-4A78-8049-893A2BFB895D}">
      <dgm:prSet phldrT="[Text]"/>
      <dgm:spPr/>
      <dgm:t>
        <a:bodyPr/>
        <a:lstStyle/>
        <a:p>
          <a:r>
            <a:rPr lang="en-US" dirty="0"/>
            <a:t>Multiple target years, or same target</a:t>
          </a:r>
        </a:p>
      </dgm:t>
    </dgm:pt>
    <dgm:pt modelId="{2B6BC038-FA7D-4762-898B-5C9065E3BA8D}" type="parTrans" cxnId="{6A8842BC-9733-4650-B787-3FA954DEAE08}">
      <dgm:prSet/>
      <dgm:spPr/>
      <dgm:t>
        <a:bodyPr/>
        <a:lstStyle/>
        <a:p>
          <a:endParaRPr lang="en-US"/>
        </a:p>
      </dgm:t>
    </dgm:pt>
    <dgm:pt modelId="{4985407A-5510-4BC7-921C-5EF4465A33E9}" type="sibTrans" cxnId="{6A8842BC-9733-4650-B787-3FA954DEAE08}">
      <dgm:prSet/>
      <dgm:spPr/>
      <dgm:t>
        <a:bodyPr/>
        <a:lstStyle/>
        <a:p>
          <a:endParaRPr lang="en-US"/>
        </a:p>
      </dgm:t>
    </dgm:pt>
    <dgm:pt modelId="{462177C1-12C7-4249-8EA4-93721F7268F7}">
      <dgm:prSet phldrT="[Text]"/>
      <dgm:spPr/>
      <dgm:t>
        <a:bodyPr/>
        <a:lstStyle/>
        <a:p>
          <a:r>
            <a:rPr lang="en-US" dirty="0"/>
            <a:t>Contradicting targets (industries development…)</a:t>
          </a:r>
        </a:p>
      </dgm:t>
    </dgm:pt>
    <dgm:pt modelId="{4F7AB325-F1FD-4F1C-8B59-64F615A50D1A}" type="parTrans" cxnId="{4C65AC68-7A6F-4702-BD68-53D3F29C1397}">
      <dgm:prSet/>
      <dgm:spPr/>
      <dgm:t>
        <a:bodyPr/>
        <a:lstStyle/>
        <a:p>
          <a:endParaRPr lang="en-US"/>
        </a:p>
      </dgm:t>
    </dgm:pt>
    <dgm:pt modelId="{B0D8398D-5C80-4771-9A3A-85A611A36344}" type="sibTrans" cxnId="{4C65AC68-7A6F-4702-BD68-53D3F29C1397}">
      <dgm:prSet/>
      <dgm:spPr/>
      <dgm:t>
        <a:bodyPr/>
        <a:lstStyle/>
        <a:p>
          <a:endParaRPr lang="en-US"/>
        </a:p>
      </dgm:t>
    </dgm:pt>
    <dgm:pt modelId="{FDDBCDB5-B007-43F7-908E-4B59D7A5340A}" type="pres">
      <dgm:prSet presAssocID="{6F88AA09-2A6A-4D6B-8F21-C04129966163}" presName="diagram" presStyleCnt="0">
        <dgm:presLayoutVars>
          <dgm:chPref val="1"/>
          <dgm:dir/>
          <dgm:animOne val="branch"/>
          <dgm:animLvl val="lvl"/>
          <dgm:resizeHandles val="exact"/>
        </dgm:presLayoutVars>
      </dgm:prSet>
      <dgm:spPr/>
    </dgm:pt>
    <dgm:pt modelId="{8216F10B-CA6B-458A-981C-78F61E9DB553}" type="pres">
      <dgm:prSet presAssocID="{1D85052F-44ED-4026-8745-130FBB99C62B}" presName="root1" presStyleCnt="0"/>
      <dgm:spPr/>
    </dgm:pt>
    <dgm:pt modelId="{F545BF7C-E1F2-40C6-ADAD-DA70DE7B6EBC}" type="pres">
      <dgm:prSet presAssocID="{1D85052F-44ED-4026-8745-130FBB99C62B}" presName="LevelOneTextNode" presStyleLbl="node0" presStyleIdx="0" presStyleCnt="1">
        <dgm:presLayoutVars>
          <dgm:chPref val="3"/>
        </dgm:presLayoutVars>
      </dgm:prSet>
      <dgm:spPr/>
    </dgm:pt>
    <dgm:pt modelId="{A0EBC6AB-15CA-4A82-99D6-2F92421F6498}" type="pres">
      <dgm:prSet presAssocID="{1D85052F-44ED-4026-8745-130FBB99C62B}" presName="level2hierChild" presStyleCnt="0"/>
      <dgm:spPr/>
    </dgm:pt>
    <dgm:pt modelId="{1C1A7346-53A7-4FD9-B6DB-8E6512E86DED}" type="pres">
      <dgm:prSet presAssocID="{66D81BC9-0246-480A-AE97-1818421730F6}" presName="conn2-1" presStyleLbl="parChTrans1D2" presStyleIdx="0" presStyleCnt="4"/>
      <dgm:spPr/>
    </dgm:pt>
    <dgm:pt modelId="{57EEB784-828F-4746-B96A-46819E3ECC61}" type="pres">
      <dgm:prSet presAssocID="{66D81BC9-0246-480A-AE97-1818421730F6}" presName="connTx" presStyleLbl="parChTrans1D2" presStyleIdx="0" presStyleCnt="4"/>
      <dgm:spPr/>
    </dgm:pt>
    <dgm:pt modelId="{01317497-F0AE-4AD9-AEDA-34FE8A63B829}" type="pres">
      <dgm:prSet presAssocID="{4901ACB1-0CED-4B14-BDB8-948358ACC968}" presName="root2" presStyleCnt="0"/>
      <dgm:spPr/>
    </dgm:pt>
    <dgm:pt modelId="{1DA77524-982C-4888-B277-1E8443997A33}" type="pres">
      <dgm:prSet presAssocID="{4901ACB1-0CED-4B14-BDB8-948358ACC968}" presName="LevelTwoTextNode" presStyleLbl="node2" presStyleIdx="0" presStyleCnt="4">
        <dgm:presLayoutVars>
          <dgm:chPref val="3"/>
        </dgm:presLayoutVars>
      </dgm:prSet>
      <dgm:spPr/>
    </dgm:pt>
    <dgm:pt modelId="{506E855F-759E-45D8-BF74-539D3958FD7B}" type="pres">
      <dgm:prSet presAssocID="{4901ACB1-0CED-4B14-BDB8-948358ACC968}" presName="level3hierChild" presStyleCnt="0"/>
      <dgm:spPr/>
    </dgm:pt>
    <dgm:pt modelId="{EF8E9E3A-7439-4199-BE42-09E26522CD07}" type="pres">
      <dgm:prSet presAssocID="{ED30D104-361A-4791-803F-9FBF5D577FF7}" presName="conn2-1" presStyleLbl="parChTrans1D3" presStyleIdx="0" presStyleCnt="5"/>
      <dgm:spPr/>
    </dgm:pt>
    <dgm:pt modelId="{A0515A00-5C3B-4380-8B0B-39AA844F26B5}" type="pres">
      <dgm:prSet presAssocID="{ED30D104-361A-4791-803F-9FBF5D577FF7}" presName="connTx" presStyleLbl="parChTrans1D3" presStyleIdx="0" presStyleCnt="5"/>
      <dgm:spPr/>
    </dgm:pt>
    <dgm:pt modelId="{211A7436-9772-4D78-8CEB-7941C53822B9}" type="pres">
      <dgm:prSet presAssocID="{FE13E82C-26A8-403C-A7CD-59C300B79EA1}" presName="root2" presStyleCnt="0"/>
      <dgm:spPr/>
    </dgm:pt>
    <dgm:pt modelId="{A69BCFFC-5DBD-4071-82B2-349665A25822}" type="pres">
      <dgm:prSet presAssocID="{FE13E82C-26A8-403C-A7CD-59C300B79EA1}" presName="LevelTwoTextNode" presStyleLbl="node3" presStyleIdx="0" presStyleCnt="5">
        <dgm:presLayoutVars>
          <dgm:chPref val="3"/>
        </dgm:presLayoutVars>
      </dgm:prSet>
      <dgm:spPr/>
    </dgm:pt>
    <dgm:pt modelId="{E0452B5F-12BC-4DAB-A53E-B7BC78A6F2B8}" type="pres">
      <dgm:prSet presAssocID="{FE13E82C-26A8-403C-A7CD-59C300B79EA1}" presName="level3hierChild" presStyleCnt="0"/>
      <dgm:spPr/>
    </dgm:pt>
    <dgm:pt modelId="{8AD8AF04-539B-42BF-9C52-0A8DEF98EB0E}" type="pres">
      <dgm:prSet presAssocID="{AFC8F5C6-C02B-4E77-8E92-1450E23DC820}" presName="conn2-1" presStyleLbl="parChTrans1D4" presStyleIdx="0" presStyleCnt="1"/>
      <dgm:spPr/>
    </dgm:pt>
    <dgm:pt modelId="{B521A7E1-5042-4230-9BC9-4ED8E9E958F1}" type="pres">
      <dgm:prSet presAssocID="{AFC8F5C6-C02B-4E77-8E92-1450E23DC820}" presName="connTx" presStyleLbl="parChTrans1D4" presStyleIdx="0" presStyleCnt="1"/>
      <dgm:spPr/>
    </dgm:pt>
    <dgm:pt modelId="{A303894F-7CA1-4256-9502-256F8B8122A4}" type="pres">
      <dgm:prSet presAssocID="{81D0DC82-F932-4077-AEB7-8689A32BA44C}" presName="root2" presStyleCnt="0"/>
      <dgm:spPr/>
    </dgm:pt>
    <dgm:pt modelId="{CFEFB776-E728-475C-9F96-AE3B39566C8C}" type="pres">
      <dgm:prSet presAssocID="{81D0DC82-F932-4077-AEB7-8689A32BA44C}" presName="LevelTwoTextNode" presStyleLbl="node4" presStyleIdx="0" presStyleCnt="1">
        <dgm:presLayoutVars>
          <dgm:chPref val="3"/>
        </dgm:presLayoutVars>
      </dgm:prSet>
      <dgm:spPr/>
    </dgm:pt>
    <dgm:pt modelId="{5823820B-9F97-4294-8555-24F2052CCD5D}" type="pres">
      <dgm:prSet presAssocID="{81D0DC82-F932-4077-AEB7-8689A32BA44C}" presName="level3hierChild" presStyleCnt="0"/>
      <dgm:spPr/>
    </dgm:pt>
    <dgm:pt modelId="{8E5A838B-A890-4710-A3D5-C9FEED9E5FEE}" type="pres">
      <dgm:prSet presAssocID="{F9A6CB86-CEF1-46E2-9028-5947E3814E93}" presName="conn2-1" presStyleLbl="parChTrans1D3" presStyleIdx="1" presStyleCnt="5"/>
      <dgm:spPr/>
    </dgm:pt>
    <dgm:pt modelId="{1D1BC8D3-7569-4AE4-833C-E13B54DB5094}" type="pres">
      <dgm:prSet presAssocID="{F9A6CB86-CEF1-46E2-9028-5947E3814E93}" presName="connTx" presStyleLbl="parChTrans1D3" presStyleIdx="1" presStyleCnt="5"/>
      <dgm:spPr/>
    </dgm:pt>
    <dgm:pt modelId="{A19AFB0E-EBE2-487E-92E6-6063C63C4B7A}" type="pres">
      <dgm:prSet presAssocID="{CE581DFF-AB3F-4AD6-8889-80466C2E433A}" presName="root2" presStyleCnt="0"/>
      <dgm:spPr/>
    </dgm:pt>
    <dgm:pt modelId="{17E0CBA1-D1E7-49E3-9E09-23202FC5ACE8}" type="pres">
      <dgm:prSet presAssocID="{CE581DFF-AB3F-4AD6-8889-80466C2E433A}" presName="LevelTwoTextNode" presStyleLbl="node3" presStyleIdx="1" presStyleCnt="5">
        <dgm:presLayoutVars>
          <dgm:chPref val="3"/>
        </dgm:presLayoutVars>
      </dgm:prSet>
      <dgm:spPr/>
    </dgm:pt>
    <dgm:pt modelId="{B59FB2B4-8BAD-409B-B1FE-E2C67C30E3FD}" type="pres">
      <dgm:prSet presAssocID="{CE581DFF-AB3F-4AD6-8889-80466C2E433A}" presName="level3hierChild" presStyleCnt="0"/>
      <dgm:spPr/>
    </dgm:pt>
    <dgm:pt modelId="{A30299AE-31A9-4759-9298-204244DBCBC2}" type="pres">
      <dgm:prSet presAssocID="{F710A51B-C3A7-4B68-8BB7-B81D3B0218DE}" presName="conn2-1" presStyleLbl="parChTrans1D2" presStyleIdx="1" presStyleCnt="4"/>
      <dgm:spPr/>
    </dgm:pt>
    <dgm:pt modelId="{C1FE1B91-11A1-4912-AE65-D6DDC77BB2C2}" type="pres">
      <dgm:prSet presAssocID="{F710A51B-C3A7-4B68-8BB7-B81D3B0218DE}" presName="connTx" presStyleLbl="parChTrans1D2" presStyleIdx="1" presStyleCnt="4"/>
      <dgm:spPr/>
    </dgm:pt>
    <dgm:pt modelId="{7DCCD2F8-E5A1-4392-9A59-394FB55D5545}" type="pres">
      <dgm:prSet presAssocID="{D170B8EC-DDDB-465F-B231-635ED70C51FC}" presName="root2" presStyleCnt="0"/>
      <dgm:spPr/>
    </dgm:pt>
    <dgm:pt modelId="{637A5B4B-F1EA-426B-91AE-0DCA6D2690C9}" type="pres">
      <dgm:prSet presAssocID="{D170B8EC-DDDB-465F-B231-635ED70C51FC}" presName="LevelTwoTextNode" presStyleLbl="node2" presStyleIdx="1" presStyleCnt="4">
        <dgm:presLayoutVars>
          <dgm:chPref val="3"/>
        </dgm:presLayoutVars>
      </dgm:prSet>
      <dgm:spPr/>
    </dgm:pt>
    <dgm:pt modelId="{684BEE2C-515A-4977-9BD3-1E5D9A7E7ABF}" type="pres">
      <dgm:prSet presAssocID="{D170B8EC-DDDB-465F-B231-635ED70C51FC}" presName="level3hierChild" presStyleCnt="0"/>
      <dgm:spPr/>
    </dgm:pt>
    <dgm:pt modelId="{5E37B25B-F4CD-4925-BF7F-05A93A051EF0}" type="pres">
      <dgm:prSet presAssocID="{BC60AD40-AA9F-4EEC-9F8F-6893A250F674}" presName="conn2-1" presStyleLbl="parChTrans1D2" presStyleIdx="2" presStyleCnt="4"/>
      <dgm:spPr/>
    </dgm:pt>
    <dgm:pt modelId="{C36E5D90-2E23-42AC-9117-8EFDF36AEF20}" type="pres">
      <dgm:prSet presAssocID="{BC60AD40-AA9F-4EEC-9F8F-6893A250F674}" presName="connTx" presStyleLbl="parChTrans1D2" presStyleIdx="2" presStyleCnt="4"/>
      <dgm:spPr/>
    </dgm:pt>
    <dgm:pt modelId="{0DEA2EDD-AD10-4B02-9AB9-0608A60AA717}" type="pres">
      <dgm:prSet presAssocID="{977B8569-B9E5-42A4-8BEA-6FB6C657D921}" presName="root2" presStyleCnt="0"/>
      <dgm:spPr/>
    </dgm:pt>
    <dgm:pt modelId="{5E8AD16F-6D1C-41D3-953F-66BA69FF78FC}" type="pres">
      <dgm:prSet presAssocID="{977B8569-B9E5-42A4-8BEA-6FB6C657D921}" presName="LevelTwoTextNode" presStyleLbl="node2" presStyleIdx="2" presStyleCnt="4">
        <dgm:presLayoutVars>
          <dgm:chPref val="3"/>
        </dgm:presLayoutVars>
      </dgm:prSet>
      <dgm:spPr/>
    </dgm:pt>
    <dgm:pt modelId="{0AA4C833-9C42-44EE-836E-6FD1CA65DAF9}" type="pres">
      <dgm:prSet presAssocID="{977B8569-B9E5-42A4-8BEA-6FB6C657D921}" presName="level3hierChild" presStyleCnt="0"/>
      <dgm:spPr/>
    </dgm:pt>
    <dgm:pt modelId="{1C95997C-D71D-42C8-8959-477A9D247FEC}" type="pres">
      <dgm:prSet presAssocID="{EF603F35-08D3-46BF-94AC-F8DD92351331}" presName="conn2-1" presStyleLbl="parChTrans1D2" presStyleIdx="3" presStyleCnt="4"/>
      <dgm:spPr/>
    </dgm:pt>
    <dgm:pt modelId="{CE31AE74-75A4-43FC-95F4-8599D375CEC3}" type="pres">
      <dgm:prSet presAssocID="{EF603F35-08D3-46BF-94AC-F8DD92351331}" presName="connTx" presStyleLbl="parChTrans1D2" presStyleIdx="3" presStyleCnt="4"/>
      <dgm:spPr/>
    </dgm:pt>
    <dgm:pt modelId="{141A99D5-4E3B-458F-888E-5A7D4F390CA6}" type="pres">
      <dgm:prSet presAssocID="{353ACE4C-EE81-4677-8111-5D0C11B9A051}" presName="root2" presStyleCnt="0"/>
      <dgm:spPr/>
    </dgm:pt>
    <dgm:pt modelId="{DA9443CF-80DD-4367-94DC-81050383ED17}" type="pres">
      <dgm:prSet presAssocID="{353ACE4C-EE81-4677-8111-5D0C11B9A051}" presName="LevelTwoTextNode" presStyleLbl="node2" presStyleIdx="3" presStyleCnt="4">
        <dgm:presLayoutVars>
          <dgm:chPref val="3"/>
        </dgm:presLayoutVars>
      </dgm:prSet>
      <dgm:spPr/>
    </dgm:pt>
    <dgm:pt modelId="{F1A1EAFC-2F42-4AE1-AB63-807034630615}" type="pres">
      <dgm:prSet presAssocID="{353ACE4C-EE81-4677-8111-5D0C11B9A051}" presName="level3hierChild" presStyleCnt="0"/>
      <dgm:spPr/>
    </dgm:pt>
    <dgm:pt modelId="{2B4BCC3D-2BAD-422E-AA7A-2A8A5F7D6E56}" type="pres">
      <dgm:prSet presAssocID="{53828457-8B74-4067-9277-820B09271DF3}" presName="conn2-1" presStyleLbl="parChTrans1D3" presStyleIdx="2" presStyleCnt="5"/>
      <dgm:spPr/>
    </dgm:pt>
    <dgm:pt modelId="{0B26383E-D34A-416F-9151-83FD493CDC32}" type="pres">
      <dgm:prSet presAssocID="{53828457-8B74-4067-9277-820B09271DF3}" presName="connTx" presStyleLbl="parChTrans1D3" presStyleIdx="2" presStyleCnt="5"/>
      <dgm:spPr/>
    </dgm:pt>
    <dgm:pt modelId="{823BF6E9-9096-4ED7-9EB4-7CB109A8E5C6}" type="pres">
      <dgm:prSet presAssocID="{FA292F9B-45D5-4662-8D44-4B925C188854}" presName="root2" presStyleCnt="0"/>
      <dgm:spPr/>
    </dgm:pt>
    <dgm:pt modelId="{2643E656-5E95-4746-8E90-AF0E208CBF27}" type="pres">
      <dgm:prSet presAssocID="{FA292F9B-45D5-4662-8D44-4B925C188854}" presName="LevelTwoTextNode" presStyleLbl="node3" presStyleIdx="2" presStyleCnt="5">
        <dgm:presLayoutVars>
          <dgm:chPref val="3"/>
        </dgm:presLayoutVars>
      </dgm:prSet>
      <dgm:spPr/>
    </dgm:pt>
    <dgm:pt modelId="{AFD0190F-A5C0-419B-AD4E-F6413A4470B9}" type="pres">
      <dgm:prSet presAssocID="{FA292F9B-45D5-4662-8D44-4B925C188854}" presName="level3hierChild" presStyleCnt="0"/>
      <dgm:spPr/>
    </dgm:pt>
    <dgm:pt modelId="{4F92B786-5879-41D0-8D32-167D30BDF39E}" type="pres">
      <dgm:prSet presAssocID="{2B6BC038-FA7D-4762-898B-5C9065E3BA8D}" presName="conn2-1" presStyleLbl="parChTrans1D3" presStyleIdx="3" presStyleCnt="5"/>
      <dgm:spPr/>
    </dgm:pt>
    <dgm:pt modelId="{5510BCC6-38F5-405C-A043-E422A43B0100}" type="pres">
      <dgm:prSet presAssocID="{2B6BC038-FA7D-4762-898B-5C9065E3BA8D}" presName="connTx" presStyleLbl="parChTrans1D3" presStyleIdx="3" presStyleCnt="5"/>
      <dgm:spPr/>
    </dgm:pt>
    <dgm:pt modelId="{DB93CC9D-DC9E-41BF-9019-38B2FF6D0A1E}" type="pres">
      <dgm:prSet presAssocID="{0D3DE7DD-7076-4A78-8049-893A2BFB895D}" presName="root2" presStyleCnt="0"/>
      <dgm:spPr/>
    </dgm:pt>
    <dgm:pt modelId="{80363D21-2BDA-472C-A1DB-36B59416E245}" type="pres">
      <dgm:prSet presAssocID="{0D3DE7DD-7076-4A78-8049-893A2BFB895D}" presName="LevelTwoTextNode" presStyleLbl="node3" presStyleIdx="3" presStyleCnt="5">
        <dgm:presLayoutVars>
          <dgm:chPref val="3"/>
        </dgm:presLayoutVars>
      </dgm:prSet>
      <dgm:spPr/>
    </dgm:pt>
    <dgm:pt modelId="{A08D3125-2F11-41B7-A640-614A1B504941}" type="pres">
      <dgm:prSet presAssocID="{0D3DE7DD-7076-4A78-8049-893A2BFB895D}" presName="level3hierChild" presStyleCnt="0"/>
      <dgm:spPr/>
    </dgm:pt>
    <dgm:pt modelId="{A457BCE2-D0CF-4AAE-829C-232CACE1B47E}" type="pres">
      <dgm:prSet presAssocID="{4F7AB325-F1FD-4F1C-8B59-64F615A50D1A}" presName="conn2-1" presStyleLbl="parChTrans1D3" presStyleIdx="4" presStyleCnt="5"/>
      <dgm:spPr/>
    </dgm:pt>
    <dgm:pt modelId="{8A12DC28-8AB2-4B5C-A97B-5EC0C527EBFA}" type="pres">
      <dgm:prSet presAssocID="{4F7AB325-F1FD-4F1C-8B59-64F615A50D1A}" presName="connTx" presStyleLbl="parChTrans1D3" presStyleIdx="4" presStyleCnt="5"/>
      <dgm:spPr/>
    </dgm:pt>
    <dgm:pt modelId="{00714A95-3E3C-4F18-90FD-EAC400548DDF}" type="pres">
      <dgm:prSet presAssocID="{462177C1-12C7-4249-8EA4-93721F7268F7}" presName="root2" presStyleCnt="0"/>
      <dgm:spPr/>
    </dgm:pt>
    <dgm:pt modelId="{564C92C9-BC9F-4B08-A8F7-902BD504D137}" type="pres">
      <dgm:prSet presAssocID="{462177C1-12C7-4249-8EA4-93721F7268F7}" presName="LevelTwoTextNode" presStyleLbl="node3" presStyleIdx="4" presStyleCnt="5">
        <dgm:presLayoutVars>
          <dgm:chPref val="3"/>
        </dgm:presLayoutVars>
      </dgm:prSet>
      <dgm:spPr/>
    </dgm:pt>
    <dgm:pt modelId="{1EB44DC7-59E8-475C-8455-845933B86D5D}" type="pres">
      <dgm:prSet presAssocID="{462177C1-12C7-4249-8EA4-93721F7268F7}" presName="level3hierChild" presStyleCnt="0"/>
      <dgm:spPr/>
    </dgm:pt>
  </dgm:ptLst>
  <dgm:cxnLst>
    <dgm:cxn modelId="{CFF3BF00-7F26-4EF6-B23D-9A16323E16A5}" type="presOf" srcId="{53828457-8B74-4067-9277-820B09271DF3}" destId="{0B26383E-D34A-416F-9151-83FD493CDC32}" srcOrd="1" destOrd="0" presId="urn:microsoft.com/office/officeart/2005/8/layout/hierarchy2"/>
    <dgm:cxn modelId="{5F71EE00-9712-440D-AB9E-C20E5A7A8BB6}" type="presOf" srcId="{F9A6CB86-CEF1-46E2-9028-5947E3814E93}" destId="{1D1BC8D3-7569-4AE4-833C-E13B54DB5094}" srcOrd="1" destOrd="0" presId="urn:microsoft.com/office/officeart/2005/8/layout/hierarchy2"/>
    <dgm:cxn modelId="{F42BC604-F328-4223-8AB6-1546CA89B9D7}" srcId="{6F88AA09-2A6A-4D6B-8F21-C04129966163}" destId="{1D85052F-44ED-4026-8745-130FBB99C62B}" srcOrd="0" destOrd="0" parTransId="{7FF1F3F4-AC7F-4A49-9E52-A807350869FD}" sibTransId="{ED2996F3-8C1E-49F6-9084-34E88C03260C}"/>
    <dgm:cxn modelId="{5A540910-9D5E-4C1E-8CA1-9DC6DC64963A}" type="presOf" srcId="{1D85052F-44ED-4026-8745-130FBB99C62B}" destId="{F545BF7C-E1F2-40C6-ADAD-DA70DE7B6EBC}" srcOrd="0" destOrd="0" presId="urn:microsoft.com/office/officeart/2005/8/layout/hierarchy2"/>
    <dgm:cxn modelId="{63E23715-1948-4F40-827D-CCC5FC63D0D5}" type="presOf" srcId="{462177C1-12C7-4249-8EA4-93721F7268F7}" destId="{564C92C9-BC9F-4B08-A8F7-902BD504D137}" srcOrd="0" destOrd="0" presId="urn:microsoft.com/office/officeart/2005/8/layout/hierarchy2"/>
    <dgm:cxn modelId="{DE27C41F-682C-4081-82DF-7E15B4A82532}" srcId="{1D85052F-44ED-4026-8745-130FBB99C62B}" destId="{977B8569-B9E5-42A4-8BEA-6FB6C657D921}" srcOrd="2" destOrd="0" parTransId="{BC60AD40-AA9F-4EEC-9F8F-6893A250F674}" sibTransId="{55697C21-27F2-4AEB-B0E6-1CDBBD8B27AD}"/>
    <dgm:cxn modelId="{5ECF0E24-84A0-4419-9BAC-7B12D8B04C82}" type="presOf" srcId="{F710A51B-C3A7-4B68-8BB7-B81D3B0218DE}" destId="{A30299AE-31A9-4759-9298-204244DBCBC2}" srcOrd="0" destOrd="0" presId="urn:microsoft.com/office/officeart/2005/8/layout/hierarchy2"/>
    <dgm:cxn modelId="{AD737631-CA58-466A-A935-860885C287C8}" type="presOf" srcId="{81D0DC82-F932-4077-AEB7-8689A32BA44C}" destId="{CFEFB776-E728-475C-9F96-AE3B39566C8C}" srcOrd="0" destOrd="0" presId="urn:microsoft.com/office/officeart/2005/8/layout/hierarchy2"/>
    <dgm:cxn modelId="{C2E63833-FBBE-49A3-B96F-9A0E9194E74C}" type="presOf" srcId="{FA292F9B-45D5-4662-8D44-4B925C188854}" destId="{2643E656-5E95-4746-8E90-AF0E208CBF27}" srcOrd="0" destOrd="0" presId="urn:microsoft.com/office/officeart/2005/8/layout/hierarchy2"/>
    <dgm:cxn modelId="{D896023C-EA18-4EFF-BEEC-05BCCA022484}" type="presOf" srcId="{ED30D104-361A-4791-803F-9FBF5D577FF7}" destId="{A0515A00-5C3B-4380-8B0B-39AA844F26B5}" srcOrd="1" destOrd="0" presId="urn:microsoft.com/office/officeart/2005/8/layout/hierarchy2"/>
    <dgm:cxn modelId="{AB6F815B-F911-4E48-8357-8350F25A805D}" srcId="{4901ACB1-0CED-4B14-BDB8-948358ACC968}" destId="{FE13E82C-26A8-403C-A7CD-59C300B79EA1}" srcOrd="0" destOrd="0" parTransId="{ED30D104-361A-4791-803F-9FBF5D577FF7}" sibTransId="{B8F98DBA-4572-4FEC-8AD2-E05C8F9FE0AB}"/>
    <dgm:cxn modelId="{99BB9561-F4A8-4987-B699-1988E879DB98}" srcId="{1D85052F-44ED-4026-8745-130FBB99C62B}" destId="{4901ACB1-0CED-4B14-BDB8-948358ACC968}" srcOrd="0" destOrd="0" parTransId="{66D81BC9-0246-480A-AE97-1818421730F6}" sibTransId="{FDA3517D-96F6-4736-A8E3-9A725C6314AF}"/>
    <dgm:cxn modelId="{D615EB61-5E28-4BF6-AF3B-D976909FB03C}" type="presOf" srcId="{0D3DE7DD-7076-4A78-8049-893A2BFB895D}" destId="{80363D21-2BDA-472C-A1DB-36B59416E245}" srcOrd="0" destOrd="0" presId="urn:microsoft.com/office/officeart/2005/8/layout/hierarchy2"/>
    <dgm:cxn modelId="{D476F742-DF2F-4EE0-96D6-498F785E62D2}" srcId="{1D85052F-44ED-4026-8745-130FBB99C62B}" destId="{D170B8EC-DDDB-465F-B231-635ED70C51FC}" srcOrd="1" destOrd="0" parTransId="{F710A51B-C3A7-4B68-8BB7-B81D3B0218DE}" sibTransId="{0C4FA95F-4E96-4EBA-9336-C2E2BD5F88AB}"/>
    <dgm:cxn modelId="{F1095E48-615A-4C75-98B8-86933EC67AB4}" type="presOf" srcId="{EF603F35-08D3-46BF-94AC-F8DD92351331}" destId="{CE31AE74-75A4-43FC-95F4-8599D375CEC3}" srcOrd="1" destOrd="0" presId="urn:microsoft.com/office/officeart/2005/8/layout/hierarchy2"/>
    <dgm:cxn modelId="{4C65AC68-7A6F-4702-BD68-53D3F29C1397}" srcId="{353ACE4C-EE81-4677-8111-5D0C11B9A051}" destId="{462177C1-12C7-4249-8EA4-93721F7268F7}" srcOrd="2" destOrd="0" parTransId="{4F7AB325-F1FD-4F1C-8B59-64F615A50D1A}" sibTransId="{B0D8398D-5C80-4771-9A3A-85A611A36344}"/>
    <dgm:cxn modelId="{2BEEEF54-EB93-4940-9381-EBE0BE4F59ED}" type="presOf" srcId="{4901ACB1-0CED-4B14-BDB8-948358ACC968}" destId="{1DA77524-982C-4888-B277-1E8443997A33}" srcOrd="0" destOrd="0" presId="urn:microsoft.com/office/officeart/2005/8/layout/hierarchy2"/>
    <dgm:cxn modelId="{38382155-9B41-4A53-8CFD-6F5150FDD98D}" type="presOf" srcId="{BC60AD40-AA9F-4EEC-9F8F-6893A250F674}" destId="{C36E5D90-2E23-42AC-9117-8EFDF36AEF20}" srcOrd="1" destOrd="0" presId="urn:microsoft.com/office/officeart/2005/8/layout/hierarchy2"/>
    <dgm:cxn modelId="{D3084755-B4C5-4B78-9EBB-960FF20036BA}" type="presOf" srcId="{AFC8F5C6-C02B-4E77-8E92-1450E23DC820}" destId="{8AD8AF04-539B-42BF-9C52-0A8DEF98EB0E}" srcOrd="0" destOrd="0" presId="urn:microsoft.com/office/officeart/2005/8/layout/hierarchy2"/>
    <dgm:cxn modelId="{4EA13778-796D-4D11-96B9-ABEE9826E19C}" type="presOf" srcId="{53828457-8B74-4067-9277-820B09271DF3}" destId="{2B4BCC3D-2BAD-422E-AA7A-2A8A5F7D6E56}" srcOrd="0" destOrd="0" presId="urn:microsoft.com/office/officeart/2005/8/layout/hierarchy2"/>
    <dgm:cxn modelId="{53055F59-2591-4BC4-B654-C8FBD331FDD9}" type="presOf" srcId="{F9A6CB86-CEF1-46E2-9028-5947E3814E93}" destId="{8E5A838B-A890-4710-A3D5-C9FEED9E5FEE}" srcOrd="0" destOrd="0" presId="urn:microsoft.com/office/officeart/2005/8/layout/hierarchy2"/>
    <dgm:cxn modelId="{E5734B5A-A3FC-4B51-BB1D-DE5116BBC5FF}" type="presOf" srcId="{BC60AD40-AA9F-4EEC-9F8F-6893A250F674}" destId="{5E37B25B-F4CD-4925-BF7F-05A93A051EF0}" srcOrd="0" destOrd="0" presId="urn:microsoft.com/office/officeart/2005/8/layout/hierarchy2"/>
    <dgm:cxn modelId="{7D4AFF86-8999-45D6-9EFD-0B63148EDC20}" type="presOf" srcId="{F710A51B-C3A7-4B68-8BB7-B81D3B0218DE}" destId="{C1FE1B91-11A1-4912-AE65-D6DDC77BB2C2}" srcOrd="1" destOrd="0" presId="urn:microsoft.com/office/officeart/2005/8/layout/hierarchy2"/>
    <dgm:cxn modelId="{4BD07991-34BC-463F-90EC-56A3E6409175}" type="presOf" srcId="{ED30D104-361A-4791-803F-9FBF5D577FF7}" destId="{EF8E9E3A-7439-4199-BE42-09E26522CD07}" srcOrd="0" destOrd="0" presId="urn:microsoft.com/office/officeart/2005/8/layout/hierarchy2"/>
    <dgm:cxn modelId="{85122B94-C6BE-4578-A715-10385C93996A}" type="presOf" srcId="{66D81BC9-0246-480A-AE97-1818421730F6}" destId="{1C1A7346-53A7-4FD9-B6DB-8E6512E86DED}" srcOrd="0" destOrd="0" presId="urn:microsoft.com/office/officeart/2005/8/layout/hierarchy2"/>
    <dgm:cxn modelId="{68923899-EF2C-4B0D-8D59-BDFDB8E71E01}" srcId="{1D85052F-44ED-4026-8745-130FBB99C62B}" destId="{353ACE4C-EE81-4677-8111-5D0C11B9A051}" srcOrd="3" destOrd="0" parTransId="{EF603F35-08D3-46BF-94AC-F8DD92351331}" sibTransId="{4DE50154-2B23-43F1-841E-6476B407DD4F}"/>
    <dgm:cxn modelId="{7AA1BE9B-E1DC-41ED-82C6-A66CBB5932B8}" srcId="{353ACE4C-EE81-4677-8111-5D0C11B9A051}" destId="{FA292F9B-45D5-4662-8D44-4B925C188854}" srcOrd="0" destOrd="0" parTransId="{53828457-8B74-4067-9277-820B09271DF3}" sibTransId="{E8BE3635-D0CB-43C6-81F5-CFF1741E98AC}"/>
    <dgm:cxn modelId="{BAB0059C-BD21-494F-B621-4D6A9AAB0146}" type="presOf" srcId="{4F7AB325-F1FD-4F1C-8B59-64F615A50D1A}" destId="{A457BCE2-D0CF-4AAE-829C-232CACE1B47E}" srcOrd="0" destOrd="0" presId="urn:microsoft.com/office/officeart/2005/8/layout/hierarchy2"/>
    <dgm:cxn modelId="{A6A8289D-63DF-480F-9E9A-B1710AB42696}" type="presOf" srcId="{353ACE4C-EE81-4677-8111-5D0C11B9A051}" destId="{DA9443CF-80DD-4367-94DC-81050383ED17}" srcOrd="0" destOrd="0" presId="urn:microsoft.com/office/officeart/2005/8/layout/hierarchy2"/>
    <dgm:cxn modelId="{E9F3639D-0CE6-4978-9C6A-B281BC3404FA}" type="presOf" srcId="{977B8569-B9E5-42A4-8BEA-6FB6C657D921}" destId="{5E8AD16F-6D1C-41D3-953F-66BA69FF78FC}" srcOrd="0" destOrd="0" presId="urn:microsoft.com/office/officeart/2005/8/layout/hierarchy2"/>
    <dgm:cxn modelId="{734EEAA1-73DB-4D13-A7AF-EFDD2E9A8BB3}" type="presOf" srcId="{4F7AB325-F1FD-4F1C-8B59-64F615A50D1A}" destId="{8A12DC28-8AB2-4B5C-A97B-5EC0C527EBFA}" srcOrd="1" destOrd="0" presId="urn:microsoft.com/office/officeart/2005/8/layout/hierarchy2"/>
    <dgm:cxn modelId="{F8EFFEAB-E5BE-43B2-AAA0-90A4176D162A}" type="presOf" srcId="{FE13E82C-26A8-403C-A7CD-59C300B79EA1}" destId="{A69BCFFC-5DBD-4071-82B2-349665A25822}" srcOrd="0" destOrd="0" presId="urn:microsoft.com/office/officeart/2005/8/layout/hierarchy2"/>
    <dgm:cxn modelId="{8A5E67AE-AC98-445E-9D33-A1E823DC4EF9}" type="presOf" srcId="{EF603F35-08D3-46BF-94AC-F8DD92351331}" destId="{1C95997C-D71D-42C8-8959-477A9D247FEC}" srcOrd="0" destOrd="0" presId="urn:microsoft.com/office/officeart/2005/8/layout/hierarchy2"/>
    <dgm:cxn modelId="{47D48EB3-0295-4094-B5F6-1C523179E2BD}" srcId="{FE13E82C-26A8-403C-A7CD-59C300B79EA1}" destId="{81D0DC82-F932-4077-AEB7-8689A32BA44C}" srcOrd="0" destOrd="0" parTransId="{AFC8F5C6-C02B-4E77-8E92-1450E23DC820}" sibTransId="{CF9359DE-F7AD-4B17-B826-E09B79DF9B26}"/>
    <dgm:cxn modelId="{F777E8B3-43BA-480B-8D11-36AEDD4F9147}" type="presOf" srcId="{66D81BC9-0246-480A-AE97-1818421730F6}" destId="{57EEB784-828F-4746-B96A-46819E3ECC61}" srcOrd="1" destOrd="0" presId="urn:microsoft.com/office/officeart/2005/8/layout/hierarchy2"/>
    <dgm:cxn modelId="{6A8842BC-9733-4650-B787-3FA954DEAE08}" srcId="{353ACE4C-EE81-4677-8111-5D0C11B9A051}" destId="{0D3DE7DD-7076-4A78-8049-893A2BFB895D}" srcOrd="1" destOrd="0" parTransId="{2B6BC038-FA7D-4762-898B-5C9065E3BA8D}" sibTransId="{4985407A-5510-4BC7-921C-5EF4465A33E9}"/>
    <dgm:cxn modelId="{AFA099BF-3641-4A3B-B9F4-F25C1B45E9C9}" type="presOf" srcId="{AFC8F5C6-C02B-4E77-8E92-1450E23DC820}" destId="{B521A7E1-5042-4230-9BC9-4ED8E9E958F1}" srcOrd="1" destOrd="0" presId="urn:microsoft.com/office/officeart/2005/8/layout/hierarchy2"/>
    <dgm:cxn modelId="{44B405C1-0108-41CB-983A-D224871CF235}" type="presOf" srcId="{2B6BC038-FA7D-4762-898B-5C9065E3BA8D}" destId="{4F92B786-5879-41D0-8D32-167D30BDF39E}" srcOrd="0" destOrd="0" presId="urn:microsoft.com/office/officeart/2005/8/layout/hierarchy2"/>
    <dgm:cxn modelId="{B88CF1C1-CBAA-4A63-BA02-999C8DF589DC}" type="presOf" srcId="{D170B8EC-DDDB-465F-B231-635ED70C51FC}" destId="{637A5B4B-F1EA-426B-91AE-0DCA6D2690C9}" srcOrd="0" destOrd="0" presId="urn:microsoft.com/office/officeart/2005/8/layout/hierarchy2"/>
    <dgm:cxn modelId="{D07DD4E1-207A-4180-8EC6-C3515644D19F}" type="presOf" srcId="{6F88AA09-2A6A-4D6B-8F21-C04129966163}" destId="{FDDBCDB5-B007-43F7-908E-4B59D7A5340A}" srcOrd="0" destOrd="0" presId="urn:microsoft.com/office/officeart/2005/8/layout/hierarchy2"/>
    <dgm:cxn modelId="{9446CDF3-791D-4DB8-8B95-8070787C4E67}" type="presOf" srcId="{2B6BC038-FA7D-4762-898B-5C9065E3BA8D}" destId="{5510BCC6-38F5-405C-A043-E422A43B0100}" srcOrd="1" destOrd="0" presId="urn:microsoft.com/office/officeart/2005/8/layout/hierarchy2"/>
    <dgm:cxn modelId="{475E5BF9-F18C-4EA3-AB95-8523BD70373E}" type="presOf" srcId="{CE581DFF-AB3F-4AD6-8889-80466C2E433A}" destId="{17E0CBA1-D1E7-49E3-9E09-23202FC5ACE8}" srcOrd="0" destOrd="0" presId="urn:microsoft.com/office/officeart/2005/8/layout/hierarchy2"/>
    <dgm:cxn modelId="{048506FF-FFBC-48AE-A404-5B50AD34228A}" srcId="{4901ACB1-0CED-4B14-BDB8-948358ACC968}" destId="{CE581DFF-AB3F-4AD6-8889-80466C2E433A}" srcOrd="1" destOrd="0" parTransId="{F9A6CB86-CEF1-46E2-9028-5947E3814E93}" sibTransId="{02B82707-CD50-435F-9661-92B047F8C289}"/>
    <dgm:cxn modelId="{C3FBFF65-DCAD-40B3-9ACE-F44C3672079D}" type="presParOf" srcId="{FDDBCDB5-B007-43F7-908E-4B59D7A5340A}" destId="{8216F10B-CA6B-458A-981C-78F61E9DB553}" srcOrd="0" destOrd="0" presId="urn:microsoft.com/office/officeart/2005/8/layout/hierarchy2"/>
    <dgm:cxn modelId="{7954D536-B232-4411-B220-5306A4E889F0}" type="presParOf" srcId="{8216F10B-CA6B-458A-981C-78F61E9DB553}" destId="{F545BF7C-E1F2-40C6-ADAD-DA70DE7B6EBC}" srcOrd="0" destOrd="0" presId="urn:microsoft.com/office/officeart/2005/8/layout/hierarchy2"/>
    <dgm:cxn modelId="{F571E58F-9F3F-491E-B4AD-798674F6D4F5}" type="presParOf" srcId="{8216F10B-CA6B-458A-981C-78F61E9DB553}" destId="{A0EBC6AB-15CA-4A82-99D6-2F92421F6498}" srcOrd="1" destOrd="0" presId="urn:microsoft.com/office/officeart/2005/8/layout/hierarchy2"/>
    <dgm:cxn modelId="{A3505FD0-ECE6-4893-94DC-7F8EE37D08D9}" type="presParOf" srcId="{A0EBC6AB-15CA-4A82-99D6-2F92421F6498}" destId="{1C1A7346-53A7-4FD9-B6DB-8E6512E86DED}" srcOrd="0" destOrd="0" presId="urn:microsoft.com/office/officeart/2005/8/layout/hierarchy2"/>
    <dgm:cxn modelId="{CA64E44C-8A9B-445A-9564-E512FBC548E6}" type="presParOf" srcId="{1C1A7346-53A7-4FD9-B6DB-8E6512E86DED}" destId="{57EEB784-828F-4746-B96A-46819E3ECC61}" srcOrd="0" destOrd="0" presId="urn:microsoft.com/office/officeart/2005/8/layout/hierarchy2"/>
    <dgm:cxn modelId="{C9A95CC6-774E-4CDA-89A7-64082D741A8E}" type="presParOf" srcId="{A0EBC6AB-15CA-4A82-99D6-2F92421F6498}" destId="{01317497-F0AE-4AD9-AEDA-34FE8A63B829}" srcOrd="1" destOrd="0" presId="urn:microsoft.com/office/officeart/2005/8/layout/hierarchy2"/>
    <dgm:cxn modelId="{44BC6BAF-47A0-4D34-BE65-A620A7102BFF}" type="presParOf" srcId="{01317497-F0AE-4AD9-AEDA-34FE8A63B829}" destId="{1DA77524-982C-4888-B277-1E8443997A33}" srcOrd="0" destOrd="0" presId="urn:microsoft.com/office/officeart/2005/8/layout/hierarchy2"/>
    <dgm:cxn modelId="{B8EBB584-0C87-40EB-A547-F6A9D099B58A}" type="presParOf" srcId="{01317497-F0AE-4AD9-AEDA-34FE8A63B829}" destId="{506E855F-759E-45D8-BF74-539D3958FD7B}" srcOrd="1" destOrd="0" presId="urn:microsoft.com/office/officeart/2005/8/layout/hierarchy2"/>
    <dgm:cxn modelId="{132436CA-B881-4ACF-858E-8E292EC01BF4}" type="presParOf" srcId="{506E855F-759E-45D8-BF74-539D3958FD7B}" destId="{EF8E9E3A-7439-4199-BE42-09E26522CD07}" srcOrd="0" destOrd="0" presId="urn:microsoft.com/office/officeart/2005/8/layout/hierarchy2"/>
    <dgm:cxn modelId="{D89F6DE7-59D4-410D-9CA3-C459F301E023}" type="presParOf" srcId="{EF8E9E3A-7439-4199-BE42-09E26522CD07}" destId="{A0515A00-5C3B-4380-8B0B-39AA844F26B5}" srcOrd="0" destOrd="0" presId="urn:microsoft.com/office/officeart/2005/8/layout/hierarchy2"/>
    <dgm:cxn modelId="{AADC1FE1-630C-4282-AB99-C37F3C0B8CE5}" type="presParOf" srcId="{506E855F-759E-45D8-BF74-539D3958FD7B}" destId="{211A7436-9772-4D78-8CEB-7941C53822B9}" srcOrd="1" destOrd="0" presId="urn:microsoft.com/office/officeart/2005/8/layout/hierarchy2"/>
    <dgm:cxn modelId="{A9A0BF4C-E27D-4589-98EA-07DE83F03594}" type="presParOf" srcId="{211A7436-9772-4D78-8CEB-7941C53822B9}" destId="{A69BCFFC-5DBD-4071-82B2-349665A25822}" srcOrd="0" destOrd="0" presId="urn:microsoft.com/office/officeart/2005/8/layout/hierarchy2"/>
    <dgm:cxn modelId="{452F5824-DC4E-40E4-9A3F-15EE91CF5183}" type="presParOf" srcId="{211A7436-9772-4D78-8CEB-7941C53822B9}" destId="{E0452B5F-12BC-4DAB-A53E-B7BC78A6F2B8}" srcOrd="1" destOrd="0" presId="urn:microsoft.com/office/officeart/2005/8/layout/hierarchy2"/>
    <dgm:cxn modelId="{0990469E-7DAB-45D2-888B-7DD9A6A50D65}" type="presParOf" srcId="{E0452B5F-12BC-4DAB-A53E-B7BC78A6F2B8}" destId="{8AD8AF04-539B-42BF-9C52-0A8DEF98EB0E}" srcOrd="0" destOrd="0" presId="urn:microsoft.com/office/officeart/2005/8/layout/hierarchy2"/>
    <dgm:cxn modelId="{F60D8B90-F380-4B28-89DE-3E5511ABFFD9}" type="presParOf" srcId="{8AD8AF04-539B-42BF-9C52-0A8DEF98EB0E}" destId="{B521A7E1-5042-4230-9BC9-4ED8E9E958F1}" srcOrd="0" destOrd="0" presId="urn:microsoft.com/office/officeart/2005/8/layout/hierarchy2"/>
    <dgm:cxn modelId="{E09113BB-37C5-409F-B5AB-DF5F47A52AAA}" type="presParOf" srcId="{E0452B5F-12BC-4DAB-A53E-B7BC78A6F2B8}" destId="{A303894F-7CA1-4256-9502-256F8B8122A4}" srcOrd="1" destOrd="0" presId="urn:microsoft.com/office/officeart/2005/8/layout/hierarchy2"/>
    <dgm:cxn modelId="{66F64630-9E06-4DB1-9D60-77A3906E7135}" type="presParOf" srcId="{A303894F-7CA1-4256-9502-256F8B8122A4}" destId="{CFEFB776-E728-475C-9F96-AE3B39566C8C}" srcOrd="0" destOrd="0" presId="urn:microsoft.com/office/officeart/2005/8/layout/hierarchy2"/>
    <dgm:cxn modelId="{07F4B8E9-8127-4E7F-9962-D5551B4A251A}" type="presParOf" srcId="{A303894F-7CA1-4256-9502-256F8B8122A4}" destId="{5823820B-9F97-4294-8555-24F2052CCD5D}" srcOrd="1" destOrd="0" presId="urn:microsoft.com/office/officeart/2005/8/layout/hierarchy2"/>
    <dgm:cxn modelId="{65B746A0-FD9D-4717-B2FE-703AA5346F34}" type="presParOf" srcId="{506E855F-759E-45D8-BF74-539D3958FD7B}" destId="{8E5A838B-A890-4710-A3D5-C9FEED9E5FEE}" srcOrd="2" destOrd="0" presId="urn:microsoft.com/office/officeart/2005/8/layout/hierarchy2"/>
    <dgm:cxn modelId="{5D719505-8F0B-4B81-8275-D513141FC771}" type="presParOf" srcId="{8E5A838B-A890-4710-A3D5-C9FEED9E5FEE}" destId="{1D1BC8D3-7569-4AE4-833C-E13B54DB5094}" srcOrd="0" destOrd="0" presId="urn:microsoft.com/office/officeart/2005/8/layout/hierarchy2"/>
    <dgm:cxn modelId="{E03E42F0-5FFE-4C99-84CB-6E2AD31FEDA8}" type="presParOf" srcId="{506E855F-759E-45D8-BF74-539D3958FD7B}" destId="{A19AFB0E-EBE2-487E-92E6-6063C63C4B7A}" srcOrd="3" destOrd="0" presId="urn:microsoft.com/office/officeart/2005/8/layout/hierarchy2"/>
    <dgm:cxn modelId="{7F8BD522-1722-4D6F-BB12-80DDB7FAFD09}" type="presParOf" srcId="{A19AFB0E-EBE2-487E-92E6-6063C63C4B7A}" destId="{17E0CBA1-D1E7-49E3-9E09-23202FC5ACE8}" srcOrd="0" destOrd="0" presId="urn:microsoft.com/office/officeart/2005/8/layout/hierarchy2"/>
    <dgm:cxn modelId="{D0B5A921-B2C9-4FD6-B044-09EE008701A3}" type="presParOf" srcId="{A19AFB0E-EBE2-487E-92E6-6063C63C4B7A}" destId="{B59FB2B4-8BAD-409B-B1FE-E2C67C30E3FD}" srcOrd="1" destOrd="0" presId="urn:microsoft.com/office/officeart/2005/8/layout/hierarchy2"/>
    <dgm:cxn modelId="{38F93493-8A55-4B8C-ABA3-B86738B2F626}" type="presParOf" srcId="{A0EBC6AB-15CA-4A82-99D6-2F92421F6498}" destId="{A30299AE-31A9-4759-9298-204244DBCBC2}" srcOrd="2" destOrd="0" presId="urn:microsoft.com/office/officeart/2005/8/layout/hierarchy2"/>
    <dgm:cxn modelId="{5158FBDE-A6B4-4D5E-867E-5BA30594A993}" type="presParOf" srcId="{A30299AE-31A9-4759-9298-204244DBCBC2}" destId="{C1FE1B91-11A1-4912-AE65-D6DDC77BB2C2}" srcOrd="0" destOrd="0" presId="urn:microsoft.com/office/officeart/2005/8/layout/hierarchy2"/>
    <dgm:cxn modelId="{FB94BBB7-D2BD-40C6-AA71-AF01E6121EB9}" type="presParOf" srcId="{A0EBC6AB-15CA-4A82-99D6-2F92421F6498}" destId="{7DCCD2F8-E5A1-4392-9A59-394FB55D5545}" srcOrd="3" destOrd="0" presId="urn:microsoft.com/office/officeart/2005/8/layout/hierarchy2"/>
    <dgm:cxn modelId="{2DCDC605-E4BB-4ED9-916D-7045756240C4}" type="presParOf" srcId="{7DCCD2F8-E5A1-4392-9A59-394FB55D5545}" destId="{637A5B4B-F1EA-426B-91AE-0DCA6D2690C9}" srcOrd="0" destOrd="0" presId="urn:microsoft.com/office/officeart/2005/8/layout/hierarchy2"/>
    <dgm:cxn modelId="{BFE41A0E-BB15-4BE8-B9DA-D353CB57343C}" type="presParOf" srcId="{7DCCD2F8-E5A1-4392-9A59-394FB55D5545}" destId="{684BEE2C-515A-4977-9BD3-1E5D9A7E7ABF}" srcOrd="1" destOrd="0" presId="urn:microsoft.com/office/officeart/2005/8/layout/hierarchy2"/>
    <dgm:cxn modelId="{4C8C6FEF-497B-4FBD-968C-BDDBE9A96F07}" type="presParOf" srcId="{A0EBC6AB-15CA-4A82-99D6-2F92421F6498}" destId="{5E37B25B-F4CD-4925-BF7F-05A93A051EF0}" srcOrd="4" destOrd="0" presId="urn:microsoft.com/office/officeart/2005/8/layout/hierarchy2"/>
    <dgm:cxn modelId="{6669F5C7-CC19-4D7E-A224-0753B6EA6CDF}" type="presParOf" srcId="{5E37B25B-F4CD-4925-BF7F-05A93A051EF0}" destId="{C36E5D90-2E23-42AC-9117-8EFDF36AEF20}" srcOrd="0" destOrd="0" presId="urn:microsoft.com/office/officeart/2005/8/layout/hierarchy2"/>
    <dgm:cxn modelId="{7243EBA8-944B-4292-BD3D-DFB230259B21}" type="presParOf" srcId="{A0EBC6AB-15CA-4A82-99D6-2F92421F6498}" destId="{0DEA2EDD-AD10-4B02-9AB9-0608A60AA717}" srcOrd="5" destOrd="0" presId="urn:microsoft.com/office/officeart/2005/8/layout/hierarchy2"/>
    <dgm:cxn modelId="{D6EFAF82-9959-41A9-BEA8-B97C8674D2D0}" type="presParOf" srcId="{0DEA2EDD-AD10-4B02-9AB9-0608A60AA717}" destId="{5E8AD16F-6D1C-41D3-953F-66BA69FF78FC}" srcOrd="0" destOrd="0" presId="urn:microsoft.com/office/officeart/2005/8/layout/hierarchy2"/>
    <dgm:cxn modelId="{472526D6-07C5-4B37-B03E-941E7AB1A5FB}" type="presParOf" srcId="{0DEA2EDD-AD10-4B02-9AB9-0608A60AA717}" destId="{0AA4C833-9C42-44EE-836E-6FD1CA65DAF9}" srcOrd="1" destOrd="0" presId="urn:microsoft.com/office/officeart/2005/8/layout/hierarchy2"/>
    <dgm:cxn modelId="{CFB0E183-656E-4332-8E67-94EBB1831559}" type="presParOf" srcId="{A0EBC6AB-15CA-4A82-99D6-2F92421F6498}" destId="{1C95997C-D71D-42C8-8959-477A9D247FEC}" srcOrd="6" destOrd="0" presId="urn:microsoft.com/office/officeart/2005/8/layout/hierarchy2"/>
    <dgm:cxn modelId="{C3B94F4D-E2CD-4E42-8018-AD4000988131}" type="presParOf" srcId="{1C95997C-D71D-42C8-8959-477A9D247FEC}" destId="{CE31AE74-75A4-43FC-95F4-8599D375CEC3}" srcOrd="0" destOrd="0" presId="urn:microsoft.com/office/officeart/2005/8/layout/hierarchy2"/>
    <dgm:cxn modelId="{5A630F44-CD69-4B2D-A422-EA387C55EBCC}" type="presParOf" srcId="{A0EBC6AB-15CA-4A82-99D6-2F92421F6498}" destId="{141A99D5-4E3B-458F-888E-5A7D4F390CA6}" srcOrd="7" destOrd="0" presId="urn:microsoft.com/office/officeart/2005/8/layout/hierarchy2"/>
    <dgm:cxn modelId="{00182E1F-C8D2-45E8-9664-09A75588AA61}" type="presParOf" srcId="{141A99D5-4E3B-458F-888E-5A7D4F390CA6}" destId="{DA9443CF-80DD-4367-94DC-81050383ED17}" srcOrd="0" destOrd="0" presId="urn:microsoft.com/office/officeart/2005/8/layout/hierarchy2"/>
    <dgm:cxn modelId="{93BA293B-5F3D-4855-B84D-CD0BB9EB60DF}" type="presParOf" srcId="{141A99D5-4E3B-458F-888E-5A7D4F390CA6}" destId="{F1A1EAFC-2F42-4AE1-AB63-807034630615}" srcOrd="1" destOrd="0" presId="urn:microsoft.com/office/officeart/2005/8/layout/hierarchy2"/>
    <dgm:cxn modelId="{EB865DA6-4836-469D-8E65-9D680C91C7B6}" type="presParOf" srcId="{F1A1EAFC-2F42-4AE1-AB63-807034630615}" destId="{2B4BCC3D-2BAD-422E-AA7A-2A8A5F7D6E56}" srcOrd="0" destOrd="0" presId="urn:microsoft.com/office/officeart/2005/8/layout/hierarchy2"/>
    <dgm:cxn modelId="{79AA6CBC-B536-48D9-A551-B9506CD0AED3}" type="presParOf" srcId="{2B4BCC3D-2BAD-422E-AA7A-2A8A5F7D6E56}" destId="{0B26383E-D34A-416F-9151-83FD493CDC32}" srcOrd="0" destOrd="0" presId="urn:microsoft.com/office/officeart/2005/8/layout/hierarchy2"/>
    <dgm:cxn modelId="{E7DBE5B0-7B90-41D6-8C57-842ACE88855E}" type="presParOf" srcId="{F1A1EAFC-2F42-4AE1-AB63-807034630615}" destId="{823BF6E9-9096-4ED7-9EB4-7CB109A8E5C6}" srcOrd="1" destOrd="0" presId="urn:microsoft.com/office/officeart/2005/8/layout/hierarchy2"/>
    <dgm:cxn modelId="{DB966DB7-047C-463B-9A6E-546ABC0DC4CF}" type="presParOf" srcId="{823BF6E9-9096-4ED7-9EB4-7CB109A8E5C6}" destId="{2643E656-5E95-4746-8E90-AF0E208CBF27}" srcOrd="0" destOrd="0" presId="urn:microsoft.com/office/officeart/2005/8/layout/hierarchy2"/>
    <dgm:cxn modelId="{C991AA8D-C2C7-463C-907C-C5EBCC6FF1EE}" type="presParOf" srcId="{823BF6E9-9096-4ED7-9EB4-7CB109A8E5C6}" destId="{AFD0190F-A5C0-419B-AD4E-F6413A4470B9}" srcOrd="1" destOrd="0" presId="urn:microsoft.com/office/officeart/2005/8/layout/hierarchy2"/>
    <dgm:cxn modelId="{C74DF85F-F6BE-4407-9FF2-96407021510F}" type="presParOf" srcId="{F1A1EAFC-2F42-4AE1-AB63-807034630615}" destId="{4F92B786-5879-41D0-8D32-167D30BDF39E}" srcOrd="2" destOrd="0" presId="urn:microsoft.com/office/officeart/2005/8/layout/hierarchy2"/>
    <dgm:cxn modelId="{C0D6B8CA-6C4B-4CBB-8091-559F9A4A409F}" type="presParOf" srcId="{4F92B786-5879-41D0-8D32-167D30BDF39E}" destId="{5510BCC6-38F5-405C-A043-E422A43B0100}" srcOrd="0" destOrd="0" presId="urn:microsoft.com/office/officeart/2005/8/layout/hierarchy2"/>
    <dgm:cxn modelId="{AD00B360-3C49-420C-83F8-8715AAA2272B}" type="presParOf" srcId="{F1A1EAFC-2F42-4AE1-AB63-807034630615}" destId="{DB93CC9D-DC9E-41BF-9019-38B2FF6D0A1E}" srcOrd="3" destOrd="0" presId="urn:microsoft.com/office/officeart/2005/8/layout/hierarchy2"/>
    <dgm:cxn modelId="{7BEB2602-A14A-4256-B47A-463D4CEAE042}" type="presParOf" srcId="{DB93CC9D-DC9E-41BF-9019-38B2FF6D0A1E}" destId="{80363D21-2BDA-472C-A1DB-36B59416E245}" srcOrd="0" destOrd="0" presId="urn:microsoft.com/office/officeart/2005/8/layout/hierarchy2"/>
    <dgm:cxn modelId="{33A842A6-ABD0-4386-9608-7D8CE2D4D65E}" type="presParOf" srcId="{DB93CC9D-DC9E-41BF-9019-38B2FF6D0A1E}" destId="{A08D3125-2F11-41B7-A640-614A1B504941}" srcOrd="1" destOrd="0" presId="urn:microsoft.com/office/officeart/2005/8/layout/hierarchy2"/>
    <dgm:cxn modelId="{60C2A4FA-11BE-4835-ADF4-BA4CC12A1FBB}" type="presParOf" srcId="{F1A1EAFC-2F42-4AE1-AB63-807034630615}" destId="{A457BCE2-D0CF-4AAE-829C-232CACE1B47E}" srcOrd="4" destOrd="0" presId="urn:microsoft.com/office/officeart/2005/8/layout/hierarchy2"/>
    <dgm:cxn modelId="{302C743F-D96E-4DD1-9793-783F80CCB9DD}" type="presParOf" srcId="{A457BCE2-D0CF-4AAE-829C-232CACE1B47E}" destId="{8A12DC28-8AB2-4B5C-A97B-5EC0C527EBFA}" srcOrd="0" destOrd="0" presId="urn:microsoft.com/office/officeart/2005/8/layout/hierarchy2"/>
    <dgm:cxn modelId="{D1B2C06E-ED5D-4418-B46C-C1FCD4D367B1}" type="presParOf" srcId="{F1A1EAFC-2F42-4AE1-AB63-807034630615}" destId="{00714A95-3E3C-4F18-90FD-EAC400548DDF}" srcOrd="5" destOrd="0" presId="urn:microsoft.com/office/officeart/2005/8/layout/hierarchy2"/>
    <dgm:cxn modelId="{B662516E-1C35-492F-AAA9-F625FF336F89}" type="presParOf" srcId="{00714A95-3E3C-4F18-90FD-EAC400548DDF}" destId="{564C92C9-BC9F-4B08-A8F7-902BD504D137}" srcOrd="0" destOrd="0" presId="urn:microsoft.com/office/officeart/2005/8/layout/hierarchy2"/>
    <dgm:cxn modelId="{05E0212B-0687-496D-9D8C-D1F54A267DA0}" type="presParOf" srcId="{00714A95-3E3C-4F18-90FD-EAC400548DDF}" destId="{1EB44DC7-59E8-475C-8455-845933B86D5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8AA09-2A6A-4D6B-8F21-C041299661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D85052F-44ED-4026-8745-130FBB99C62B}">
      <dgm:prSet phldrT="[Text]" custT="1"/>
      <dgm:spPr/>
      <dgm:t>
        <a:bodyPr/>
        <a:lstStyle/>
        <a:p>
          <a:r>
            <a:rPr lang="en-US" sz="1000" dirty="0"/>
            <a:t>Unclear tracking</a:t>
          </a:r>
        </a:p>
      </dgm:t>
    </dgm:pt>
    <dgm:pt modelId="{7FF1F3F4-AC7F-4A49-9E52-A807350869FD}" type="parTrans" cxnId="{F42BC604-F328-4223-8AB6-1546CA89B9D7}">
      <dgm:prSet/>
      <dgm:spPr/>
      <dgm:t>
        <a:bodyPr/>
        <a:lstStyle/>
        <a:p>
          <a:endParaRPr lang="en-US" sz="1000"/>
        </a:p>
      </dgm:t>
    </dgm:pt>
    <dgm:pt modelId="{ED2996F3-8C1E-49F6-9084-34E88C03260C}" type="sibTrans" cxnId="{F42BC604-F328-4223-8AB6-1546CA89B9D7}">
      <dgm:prSet/>
      <dgm:spPr/>
      <dgm:t>
        <a:bodyPr/>
        <a:lstStyle/>
        <a:p>
          <a:endParaRPr lang="en-US" sz="1000"/>
        </a:p>
      </dgm:t>
    </dgm:pt>
    <dgm:pt modelId="{4901ACB1-0CED-4B14-BDB8-948358ACC968}">
      <dgm:prSet phldrT="[Text]" custT="1"/>
      <dgm:spPr/>
      <dgm:t>
        <a:bodyPr/>
        <a:lstStyle/>
        <a:p>
          <a:r>
            <a:rPr lang="en-US" sz="1000" dirty="0"/>
            <a:t>Data issues for tracking</a:t>
          </a:r>
        </a:p>
      </dgm:t>
    </dgm:pt>
    <dgm:pt modelId="{66D81BC9-0246-480A-AE97-1818421730F6}" type="parTrans" cxnId="{99BB9561-F4A8-4987-B699-1988E879DB98}">
      <dgm:prSet custT="1"/>
      <dgm:spPr/>
      <dgm:t>
        <a:bodyPr/>
        <a:lstStyle/>
        <a:p>
          <a:endParaRPr lang="en-US" sz="1000"/>
        </a:p>
      </dgm:t>
    </dgm:pt>
    <dgm:pt modelId="{FDA3517D-96F6-4736-A8E3-9A725C6314AF}" type="sibTrans" cxnId="{99BB9561-F4A8-4987-B699-1988E879DB98}">
      <dgm:prSet/>
      <dgm:spPr/>
      <dgm:t>
        <a:bodyPr/>
        <a:lstStyle/>
        <a:p>
          <a:endParaRPr lang="en-US" sz="1000"/>
        </a:p>
      </dgm:t>
    </dgm:pt>
    <dgm:pt modelId="{FE13E82C-26A8-403C-A7CD-59C300B79EA1}">
      <dgm:prSet phldrT="[Text]" custT="1"/>
      <dgm:spPr/>
      <dgm:t>
        <a:bodyPr/>
        <a:lstStyle/>
        <a:p>
          <a:r>
            <a:rPr lang="en-US" sz="1000" dirty="0"/>
            <a:t>Unknown data needs</a:t>
          </a:r>
        </a:p>
      </dgm:t>
    </dgm:pt>
    <dgm:pt modelId="{ED30D104-361A-4791-803F-9FBF5D577FF7}" type="parTrans" cxnId="{AB6F815B-F911-4E48-8357-8350F25A805D}">
      <dgm:prSet custT="1"/>
      <dgm:spPr/>
      <dgm:t>
        <a:bodyPr/>
        <a:lstStyle/>
        <a:p>
          <a:endParaRPr lang="en-US" sz="1000"/>
        </a:p>
      </dgm:t>
    </dgm:pt>
    <dgm:pt modelId="{B8F98DBA-4572-4FEC-8AD2-E05C8F9FE0AB}" type="sibTrans" cxnId="{AB6F815B-F911-4E48-8357-8350F25A805D}">
      <dgm:prSet/>
      <dgm:spPr/>
      <dgm:t>
        <a:bodyPr/>
        <a:lstStyle/>
        <a:p>
          <a:endParaRPr lang="en-US" sz="1000"/>
        </a:p>
      </dgm:t>
    </dgm:pt>
    <dgm:pt modelId="{CE581DFF-AB3F-4AD6-8889-80466C2E433A}">
      <dgm:prSet phldrT="[Text]" custT="1"/>
      <dgm:spPr/>
      <dgm:t>
        <a:bodyPr/>
        <a:lstStyle/>
        <a:p>
          <a:r>
            <a:rPr lang="en-US" sz="1000" dirty="0"/>
            <a:t>Unavailable data</a:t>
          </a:r>
        </a:p>
      </dgm:t>
    </dgm:pt>
    <dgm:pt modelId="{F9A6CB86-CEF1-46E2-9028-5947E3814E93}" type="parTrans" cxnId="{048506FF-FFBC-48AE-A404-5B50AD34228A}">
      <dgm:prSet custT="1"/>
      <dgm:spPr/>
      <dgm:t>
        <a:bodyPr/>
        <a:lstStyle/>
        <a:p>
          <a:endParaRPr lang="en-US" sz="1000"/>
        </a:p>
      </dgm:t>
    </dgm:pt>
    <dgm:pt modelId="{02B82707-CD50-435F-9661-92B047F8C289}" type="sibTrans" cxnId="{048506FF-FFBC-48AE-A404-5B50AD34228A}">
      <dgm:prSet/>
      <dgm:spPr/>
      <dgm:t>
        <a:bodyPr/>
        <a:lstStyle/>
        <a:p>
          <a:endParaRPr lang="en-US" sz="1000"/>
        </a:p>
      </dgm:t>
    </dgm:pt>
    <dgm:pt modelId="{977B8569-B9E5-42A4-8BEA-6FB6C657D921}">
      <dgm:prSet phldrT="[Text]" custT="1"/>
      <dgm:spPr/>
      <dgm:t>
        <a:bodyPr/>
        <a:lstStyle/>
        <a:p>
          <a:r>
            <a:rPr lang="en-US" sz="1000" dirty="0"/>
            <a:t>Tracking indicators issues</a:t>
          </a:r>
        </a:p>
      </dgm:t>
    </dgm:pt>
    <dgm:pt modelId="{BC60AD40-AA9F-4EEC-9F8F-6893A250F674}" type="parTrans" cxnId="{DE27C41F-682C-4081-82DF-7E15B4A82532}">
      <dgm:prSet custT="1"/>
      <dgm:spPr/>
      <dgm:t>
        <a:bodyPr/>
        <a:lstStyle/>
        <a:p>
          <a:endParaRPr lang="en-US" sz="1000"/>
        </a:p>
      </dgm:t>
    </dgm:pt>
    <dgm:pt modelId="{55697C21-27F2-4AEB-B0E6-1CDBBD8B27AD}" type="sibTrans" cxnId="{DE27C41F-682C-4081-82DF-7E15B4A82532}">
      <dgm:prSet/>
      <dgm:spPr/>
      <dgm:t>
        <a:bodyPr/>
        <a:lstStyle/>
        <a:p>
          <a:endParaRPr lang="en-US" sz="1000"/>
        </a:p>
      </dgm:t>
    </dgm:pt>
    <dgm:pt modelId="{353ACE4C-EE81-4677-8111-5D0C11B9A051}">
      <dgm:prSet phldrT="[Text]" custT="1"/>
      <dgm:spPr/>
      <dgm:t>
        <a:bodyPr/>
        <a:lstStyle/>
        <a:p>
          <a:r>
            <a:rPr lang="en-US" sz="1000" dirty="0"/>
            <a:t>Unmeasurable targets</a:t>
          </a:r>
        </a:p>
      </dgm:t>
    </dgm:pt>
    <dgm:pt modelId="{EF603F35-08D3-46BF-94AC-F8DD92351331}" type="parTrans" cxnId="{68923899-EF2C-4B0D-8D59-BDFDB8E71E01}">
      <dgm:prSet custT="1"/>
      <dgm:spPr/>
      <dgm:t>
        <a:bodyPr/>
        <a:lstStyle/>
        <a:p>
          <a:endParaRPr lang="en-US" sz="1000"/>
        </a:p>
      </dgm:t>
    </dgm:pt>
    <dgm:pt modelId="{4DE50154-2B23-43F1-841E-6476B407DD4F}" type="sibTrans" cxnId="{68923899-EF2C-4B0D-8D59-BDFDB8E71E01}">
      <dgm:prSet/>
      <dgm:spPr/>
      <dgm:t>
        <a:bodyPr/>
        <a:lstStyle/>
        <a:p>
          <a:endParaRPr lang="en-US" sz="1000"/>
        </a:p>
      </dgm:t>
    </dgm:pt>
    <dgm:pt modelId="{81D0DC82-F932-4077-AEB7-8689A32BA44C}">
      <dgm:prSet phldrT="[Text]" custT="1"/>
      <dgm:spPr/>
      <dgm:t>
        <a:bodyPr/>
        <a:lstStyle/>
        <a:p>
          <a:r>
            <a:rPr lang="en-US" sz="1000" dirty="0"/>
            <a:t>No assessment made before</a:t>
          </a:r>
        </a:p>
      </dgm:t>
    </dgm:pt>
    <dgm:pt modelId="{AFC8F5C6-C02B-4E77-8E92-1450E23DC820}" type="parTrans" cxnId="{47D48EB3-0295-4094-B5F6-1C523179E2BD}">
      <dgm:prSet custT="1"/>
      <dgm:spPr/>
      <dgm:t>
        <a:bodyPr/>
        <a:lstStyle/>
        <a:p>
          <a:endParaRPr lang="en-US" sz="1000"/>
        </a:p>
      </dgm:t>
    </dgm:pt>
    <dgm:pt modelId="{CF9359DE-F7AD-4B17-B826-E09B79DF9B26}" type="sibTrans" cxnId="{47D48EB3-0295-4094-B5F6-1C523179E2BD}">
      <dgm:prSet/>
      <dgm:spPr/>
      <dgm:t>
        <a:bodyPr/>
        <a:lstStyle/>
        <a:p>
          <a:endParaRPr lang="en-US" sz="1000"/>
        </a:p>
      </dgm:t>
    </dgm:pt>
    <dgm:pt modelId="{FA292F9B-45D5-4662-8D44-4B925C188854}">
      <dgm:prSet phldrT="[Text]" custT="1"/>
      <dgm:spPr/>
      <dgm:t>
        <a:bodyPr/>
        <a:lstStyle/>
        <a:p>
          <a:r>
            <a:rPr lang="en-US" sz="1000" dirty="0"/>
            <a:t>Emissions reduction targets</a:t>
          </a:r>
        </a:p>
      </dgm:t>
    </dgm:pt>
    <dgm:pt modelId="{53828457-8B74-4067-9277-820B09271DF3}" type="parTrans" cxnId="{7AA1BE9B-E1DC-41ED-82C6-A66CBB5932B8}">
      <dgm:prSet custT="1"/>
      <dgm:spPr/>
      <dgm:t>
        <a:bodyPr/>
        <a:lstStyle/>
        <a:p>
          <a:endParaRPr lang="en-US" sz="1000"/>
        </a:p>
      </dgm:t>
    </dgm:pt>
    <dgm:pt modelId="{E8BE3635-D0CB-43C6-81F5-CFF1741E98AC}" type="sibTrans" cxnId="{7AA1BE9B-E1DC-41ED-82C6-A66CBB5932B8}">
      <dgm:prSet/>
      <dgm:spPr/>
      <dgm:t>
        <a:bodyPr/>
        <a:lstStyle/>
        <a:p>
          <a:endParaRPr lang="en-US" sz="1000"/>
        </a:p>
      </dgm:t>
    </dgm:pt>
    <dgm:pt modelId="{0D3DE7DD-7076-4A78-8049-893A2BFB895D}">
      <dgm:prSet phldrT="[Text]" custT="1"/>
      <dgm:spPr/>
      <dgm:t>
        <a:bodyPr/>
        <a:lstStyle/>
        <a:p>
          <a:r>
            <a:rPr lang="en-US" sz="1000" dirty="0"/>
            <a:t>Qualitative targets</a:t>
          </a:r>
        </a:p>
      </dgm:t>
    </dgm:pt>
    <dgm:pt modelId="{2B6BC038-FA7D-4762-898B-5C9065E3BA8D}" type="parTrans" cxnId="{6A8842BC-9733-4650-B787-3FA954DEAE08}">
      <dgm:prSet custT="1"/>
      <dgm:spPr/>
      <dgm:t>
        <a:bodyPr/>
        <a:lstStyle/>
        <a:p>
          <a:endParaRPr lang="en-US" sz="1000"/>
        </a:p>
      </dgm:t>
    </dgm:pt>
    <dgm:pt modelId="{4985407A-5510-4BC7-921C-5EF4465A33E9}" type="sibTrans" cxnId="{6A8842BC-9733-4650-B787-3FA954DEAE08}">
      <dgm:prSet/>
      <dgm:spPr/>
      <dgm:t>
        <a:bodyPr/>
        <a:lstStyle/>
        <a:p>
          <a:endParaRPr lang="en-US" sz="1000"/>
        </a:p>
      </dgm:t>
    </dgm:pt>
    <dgm:pt modelId="{5E72A53D-F7FA-4782-8CE9-98AEC6DEE4B9}">
      <dgm:prSet phldrT="[Text]" custT="1"/>
      <dgm:spPr/>
      <dgm:t>
        <a:bodyPr/>
        <a:lstStyle/>
        <a:p>
          <a:r>
            <a:rPr lang="en-US" sz="1000" dirty="0"/>
            <a:t>Unclear data responsibilities</a:t>
          </a:r>
        </a:p>
      </dgm:t>
    </dgm:pt>
    <dgm:pt modelId="{33AB3156-A564-4096-BDE7-C9EABA5CAB09}" type="parTrans" cxnId="{D839CF9D-1B99-4AC8-B01E-849DF080500E}">
      <dgm:prSet custT="1"/>
      <dgm:spPr/>
      <dgm:t>
        <a:bodyPr/>
        <a:lstStyle/>
        <a:p>
          <a:endParaRPr lang="en-US" sz="1000"/>
        </a:p>
      </dgm:t>
    </dgm:pt>
    <dgm:pt modelId="{635354A9-9CE2-40DD-9218-0CCF29F1026B}" type="sibTrans" cxnId="{D839CF9D-1B99-4AC8-B01E-849DF080500E}">
      <dgm:prSet/>
      <dgm:spPr/>
      <dgm:t>
        <a:bodyPr/>
        <a:lstStyle/>
        <a:p>
          <a:endParaRPr lang="en-US" sz="1000"/>
        </a:p>
      </dgm:t>
    </dgm:pt>
    <dgm:pt modelId="{6AB4702C-9BE4-4358-8214-AD769E33BF76}">
      <dgm:prSet phldrT="[Text]" custT="1"/>
      <dgm:spPr/>
      <dgm:t>
        <a:bodyPr/>
        <a:lstStyle/>
        <a:p>
          <a:r>
            <a:rPr lang="en-US" sz="1000" dirty="0"/>
            <a:t>No measuring / estimation in place</a:t>
          </a:r>
        </a:p>
      </dgm:t>
    </dgm:pt>
    <dgm:pt modelId="{99C70F01-FEF4-43B3-BB96-1FD247AB4C25}" type="parTrans" cxnId="{61318BF7-2527-49DA-8093-AD3070652D53}">
      <dgm:prSet custT="1"/>
      <dgm:spPr/>
      <dgm:t>
        <a:bodyPr/>
        <a:lstStyle/>
        <a:p>
          <a:endParaRPr lang="en-US" sz="1000"/>
        </a:p>
      </dgm:t>
    </dgm:pt>
    <dgm:pt modelId="{A2A112D5-8D83-4BAE-B5AA-F3BBA6D549F6}" type="sibTrans" cxnId="{61318BF7-2527-49DA-8093-AD3070652D53}">
      <dgm:prSet/>
      <dgm:spPr/>
      <dgm:t>
        <a:bodyPr/>
        <a:lstStyle/>
        <a:p>
          <a:endParaRPr lang="en-US" sz="1000"/>
        </a:p>
      </dgm:t>
    </dgm:pt>
    <dgm:pt modelId="{C112B4B6-212A-496C-9E84-E762796B5B22}">
      <dgm:prSet phldrT="[Text]" custT="1"/>
      <dgm:spPr/>
      <dgm:t>
        <a:bodyPr/>
        <a:lstStyle/>
        <a:p>
          <a:r>
            <a:rPr lang="en-US" sz="1000" dirty="0"/>
            <a:t>Information walls</a:t>
          </a:r>
        </a:p>
      </dgm:t>
    </dgm:pt>
    <dgm:pt modelId="{8C06B374-60FF-41FE-B536-E9DB70DE020F}" type="parTrans" cxnId="{49B524A7-7731-4239-A19F-93691D905E57}">
      <dgm:prSet custT="1"/>
      <dgm:spPr/>
      <dgm:t>
        <a:bodyPr/>
        <a:lstStyle/>
        <a:p>
          <a:endParaRPr lang="en-US" sz="1000"/>
        </a:p>
      </dgm:t>
    </dgm:pt>
    <dgm:pt modelId="{35A9957E-8E8A-42F7-B9B6-236FC631C60E}" type="sibTrans" cxnId="{49B524A7-7731-4239-A19F-93691D905E57}">
      <dgm:prSet/>
      <dgm:spPr/>
      <dgm:t>
        <a:bodyPr/>
        <a:lstStyle/>
        <a:p>
          <a:endParaRPr lang="en-US" sz="1000"/>
        </a:p>
      </dgm:t>
    </dgm:pt>
    <dgm:pt modelId="{8A68B929-7D6D-4A3B-90C9-C55706F9CBD9}">
      <dgm:prSet phldrT="[Text]" custT="1"/>
      <dgm:spPr/>
      <dgm:t>
        <a:bodyPr/>
        <a:lstStyle/>
        <a:p>
          <a:r>
            <a:rPr lang="en-US" sz="1000" dirty="0"/>
            <a:t>No data sharing agreements / legal framework</a:t>
          </a:r>
        </a:p>
      </dgm:t>
    </dgm:pt>
    <dgm:pt modelId="{F143481C-2C3A-429A-AFF0-5C58E9591ADA}" type="parTrans" cxnId="{B99FFD3E-B359-4851-BE2E-CE6E12F3267A}">
      <dgm:prSet custT="1"/>
      <dgm:spPr/>
      <dgm:t>
        <a:bodyPr/>
        <a:lstStyle/>
        <a:p>
          <a:endParaRPr lang="en-US" sz="1000"/>
        </a:p>
      </dgm:t>
    </dgm:pt>
    <dgm:pt modelId="{59BBF806-7A35-4165-B529-04DCE5231E82}" type="sibTrans" cxnId="{B99FFD3E-B359-4851-BE2E-CE6E12F3267A}">
      <dgm:prSet/>
      <dgm:spPr/>
      <dgm:t>
        <a:bodyPr/>
        <a:lstStyle/>
        <a:p>
          <a:endParaRPr lang="en-US" sz="1000"/>
        </a:p>
      </dgm:t>
    </dgm:pt>
    <dgm:pt modelId="{351EB9CB-49BC-4495-B225-47089BB93038}">
      <dgm:prSet phldrT="[Text]" custT="1"/>
      <dgm:spPr/>
      <dgm:t>
        <a:bodyPr/>
        <a:lstStyle/>
        <a:p>
          <a:r>
            <a:rPr lang="en-US" sz="1000" dirty="0"/>
            <a:t>Undeclared indicator</a:t>
          </a:r>
        </a:p>
      </dgm:t>
    </dgm:pt>
    <dgm:pt modelId="{099AC770-D19F-40A7-A3EE-84E16D0B63EC}" type="parTrans" cxnId="{48101FD9-CE31-4BCF-BA9C-481A6A780E3B}">
      <dgm:prSet custT="1"/>
      <dgm:spPr/>
      <dgm:t>
        <a:bodyPr/>
        <a:lstStyle/>
        <a:p>
          <a:endParaRPr lang="en-US" sz="1000"/>
        </a:p>
      </dgm:t>
    </dgm:pt>
    <dgm:pt modelId="{24D9E664-E8E3-4A51-8B23-65F3825E8AC1}" type="sibTrans" cxnId="{48101FD9-CE31-4BCF-BA9C-481A6A780E3B}">
      <dgm:prSet/>
      <dgm:spPr/>
      <dgm:t>
        <a:bodyPr/>
        <a:lstStyle/>
        <a:p>
          <a:endParaRPr lang="en-US" sz="1000"/>
        </a:p>
      </dgm:t>
    </dgm:pt>
    <dgm:pt modelId="{4D2DB01B-DB0C-4EAF-A32A-13EC200F6DC0}">
      <dgm:prSet phldrT="[Text]" custT="1"/>
      <dgm:spPr/>
      <dgm:t>
        <a:bodyPr/>
        <a:lstStyle/>
        <a:p>
          <a:r>
            <a:rPr lang="en-US" sz="1000" dirty="0"/>
            <a:t>Wrong/missing units</a:t>
          </a:r>
        </a:p>
      </dgm:t>
    </dgm:pt>
    <dgm:pt modelId="{9B5428B7-41B5-4664-9AB0-A15A59FDFD43}" type="parTrans" cxnId="{5076907D-44F4-4BC8-8A10-D8A594A5B347}">
      <dgm:prSet custT="1"/>
      <dgm:spPr/>
      <dgm:t>
        <a:bodyPr/>
        <a:lstStyle/>
        <a:p>
          <a:endParaRPr lang="en-US" sz="1000"/>
        </a:p>
      </dgm:t>
    </dgm:pt>
    <dgm:pt modelId="{EEE9057F-3FB0-494F-A5AF-9A387D836A21}" type="sibTrans" cxnId="{5076907D-44F4-4BC8-8A10-D8A594A5B347}">
      <dgm:prSet/>
      <dgm:spPr/>
      <dgm:t>
        <a:bodyPr/>
        <a:lstStyle/>
        <a:p>
          <a:endParaRPr lang="en-US" sz="1000"/>
        </a:p>
      </dgm:t>
    </dgm:pt>
    <dgm:pt modelId="{674B93B4-DACC-4C5D-8EAF-76D78900763D}">
      <dgm:prSet phldrT="[Text]" custT="1"/>
      <dgm:spPr/>
      <dgm:t>
        <a:bodyPr/>
        <a:lstStyle/>
        <a:p>
          <a:r>
            <a:rPr lang="en-US" sz="1000" dirty="0"/>
            <a:t>Undefined methodology</a:t>
          </a:r>
        </a:p>
      </dgm:t>
    </dgm:pt>
    <dgm:pt modelId="{A8C310DB-126C-4357-8863-11B4B7B46699}" type="parTrans" cxnId="{1207C9CC-563B-451D-90B1-1707D6F80B49}">
      <dgm:prSet custT="1"/>
      <dgm:spPr/>
      <dgm:t>
        <a:bodyPr/>
        <a:lstStyle/>
        <a:p>
          <a:endParaRPr lang="en-US" sz="1000"/>
        </a:p>
      </dgm:t>
    </dgm:pt>
    <dgm:pt modelId="{5A6D0666-7BB4-435D-AC4B-B56C15D0B0FC}" type="sibTrans" cxnId="{1207C9CC-563B-451D-90B1-1707D6F80B49}">
      <dgm:prSet/>
      <dgm:spPr/>
      <dgm:t>
        <a:bodyPr/>
        <a:lstStyle/>
        <a:p>
          <a:endParaRPr lang="en-US" sz="1000"/>
        </a:p>
      </dgm:t>
    </dgm:pt>
    <dgm:pt modelId="{A05AEA56-2AD0-42E3-8A16-7EB402B3D06C}">
      <dgm:prSet phldrT="[Text]" custT="1"/>
      <dgm:spPr/>
      <dgm:t>
        <a:bodyPr/>
        <a:lstStyle/>
        <a:p>
          <a:r>
            <a:rPr lang="en-US" sz="1000" dirty="0"/>
            <a:t>Overly complicated</a:t>
          </a:r>
        </a:p>
      </dgm:t>
    </dgm:pt>
    <dgm:pt modelId="{2A97BCA8-9F84-40AF-B248-04708E4E66EA}" type="parTrans" cxnId="{5527F367-0613-4A89-9DDD-D48C7E14B9A5}">
      <dgm:prSet custT="1"/>
      <dgm:spPr/>
      <dgm:t>
        <a:bodyPr/>
        <a:lstStyle/>
        <a:p>
          <a:endParaRPr lang="en-US" sz="1000"/>
        </a:p>
      </dgm:t>
    </dgm:pt>
    <dgm:pt modelId="{A545E413-0BC1-40DF-9664-F5E80A978B92}" type="sibTrans" cxnId="{5527F367-0613-4A89-9DDD-D48C7E14B9A5}">
      <dgm:prSet/>
      <dgm:spPr/>
      <dgm:t>
        <a:bodyPr/>
        <a:lstStyle/>
        <a:p>
          <a:endParaRPr lang="en-US" sz="1000"/>
        </a:p>
      </dgm:t>
    </dgm:pt>
    <dgm:pt modelId="{77B20488-11D2-4EDC-8190-7DA9FF24DF63}">
      <dgm:prSet phldrT="[Text]" custT="1"/>
      <dgm:spPr/>
      <dgm:t>
        <a:bodyPr/>
        <a:lstStyle/>
        <a:p>
          <a:r>
            <a:rPr lang="en-US" sz="1000" dirty="0"/>
            <a:t>Modelled reductions</a:t>
          </a:r>
        </a:p>
      </dgm:t>
    </dgm:pt>
    <dgm:pt modelId="{36B6B63C-F091-428F-9578-6B5640161706}" type="parTrans" cxnId="{99758E9A-7B06-4976-B239-F59C11B38577}">
      <dgm:prSet custT="1"/>
      <dgm:spPr/>
      <dgm:t>
        <a:bodyPr/>
        <a:lstStyle/>
        <a:p>
          <a:endParaRPr lang="en-US" sz="1000"/>
        </a:p>
      </dgm:t>
    </dgm:pt>
    <dgm:pt modelId="{517799BF-439B-4664-948B-975EE5F906A3}" type="sibTrans" cxnId="{99758E9A-7B06-4976-B239-F59C11B38577}">
      <dgm:prSet/>
      <dgm:spPr/>
      <dgm:t>
        <a:bodyPr/>
        <a:lstStyle/>
        <a:p>
          <a:endParaRPr lang="en-US" sz="1000"/>
        </a:p>
      </dgm:t>
    </dgm:pt>
    <dgm:pt modelId="{888426A2-5187-4629-8038-26C9CBB88116}">
      <dgm:prSet phldrT="[Text]" custT="1"/>
      <dgm:spPr/>
      <dgm:t>
        <a:bodyPr/>
        <a:lstStyle/>
        <a:p>
          <a:r>
            <a:rPr lang="en-US" sz="1000" dirty="0"/>
            <a:t>Unclear calculation methodology</a:t>
          </a:r>
        </a:p>
      </dgm:t>
    </dgm:pt>
    <dgm:pt modelId="{CDF0846C-4143-4175-BC41-D90E3C213AFD}" type="parTrans" cxnId="{CD14C67E-0840-4F11-8D3E-A97BAD4417EA}">
      <dgm:prSet custT="1"/>
      <dgm:spPr/>
      <dgm:t>
        <a:bodyPr/>
        <a:lstStyle/>
        <a:p>
          <a:endParaRPr lang="en-US" sz="1000"/>
        </a:p>
      </dgm:t>
    </dgm:pt>
    <dgm:pt modelId="{D4245F42-B961-43B0-B5B5-7E7B378BAEFE}" type="sibTrans" cxnId="{CD14C67E-0840-4F11-8D3E-A97BAD4417EA}">
      <dgm:prSet/>
      <dgm:spPr/>
      <dgm:t>
        <a:bodyPr/>
        <a:lstStyle/>
        <a:p>
          <a:endParaRPr lang="en-US" sz="1000"/>
        </a:p>
      </dgm:t>
    </dgm:pt>
    <dgm:pt modelId="{BD73A90E-056B-4BDD-BA02-AF4231CB6FC4}">
      <dgm:prSet phldrT="[Text]" custT="1"/>
      <dgm:spPr/>
      <dgm:t>
        <a:bodyPr/>
        <a:lstStyle/>
        <a:p>
          <a:r>
            <a:rPr lang="en-US" sz="1000" dirty="0"/>
            <a:t>Lack of funds assigned to the data collection</a:t>
          </a:r>
        </a:p>
      </dgm:t>
    </dgm:pt>
    <dgm:pt modelId="{ED9B16FB-3335-4A8A-94AD-53DE22526ADC}" type="parTrans" cxnId="{747071B1-4859-44C5-922F-5E8A4D85B0AD}">
      <dgm:prSet custT="1"/>
      <dgm:spPr/>
      <dgm:t>
        <a:bodyPr/>
        <a:lstStyle/>
        <a:p>
          <a:endParaRPr lang="en-US" sz="1000"/>
        </a:p>
      </dgm:t>
    </dgm:pt>
    <dgm:pt modelId="{E9065275-325E-4EDA-B674-F0FC7D638E7A}" type="sibTrans" cxnId="{747071B1-4859-44C5-922F-5E8A4D85B0AD}">
      <dgm:prSet/>
      <dgm:spPr/>
      <dgm:t>
        <a:bodyPr/>
        <a:lstStyle/>
        <a:p>
          <a:endParaRPr lang="en-US" sz="1000"/>
        </a:p>
      </dgm:t>
    </dgm:pt>
    <dgm:pt modelId="{FDDBCDB5-B007-43F7-908E-4B59D7A5340A}" type="pres">
      <dgm:prSet presAssocID="{6F88AA09-2A6A-4D6B-8F21-C04129966163}" presName="diagram" presStyleCnt="0">
        <dgm:presLayoutVars>
          <dgm:chPref val="1"/>
          <dgm:dir/>
          <dgm:animOne val="branch"/>
          <dgm:animLvl val="lvl"/>
          <dgm:resizeHandles val="exact"/>
        </dgm:presLayoutVars>
      </dgm:prSet>
      <dgm:spPr/>
    </dgm:pt>
    <dgm:pt modelId="{8216F10B-CA6B-458A-981C-78F61E9DB553}" type="pres">
      <dgm:prSet presAssocID="{1D85052F-44ED-4026-8745-130FBB99C62B}" presName="root1" presStyleCnt="0"/>
      <dgm:spPr/>
    </dgm:pt>
    <dgm:pt modelId="{F545BF7C-E1F2-40C6-ADAD-DA70DE7B6EBC}" type="pres">
      <dgm:prSet presAssocID="{1D85052F-44ED-4026-8745-130FBB99C62B}" presName="LevelOneTextNode" presStyleLbl="node0" presStyleIdx="0" presStyleCnt="1" custScaleX="201537" custScaleY="152090" custLinFactNeighborX="-45478">
        <dgm:presLayoutVars>
          <dgm:chPref val="3"/>
        </dgm:presLayoutVars>
      </dgm:prSet>
      <dgm:spPr/>
    </dgm:pt>
    <dgm:pt modelId="{A0EBC6AB-15CA-4A82-99D6-2F92421F6498}" type="pres">
      <dgm:prSet presAssocID="{1D85052F-44ED-4026-8745-130FBB99C62B}" presName="level2hierChild" presStyleCnt="0"/>
      <dgm:spPr/>
    </dgm:pt>
    <dgm:pt modelId="{1C1A7346-53A7-4FD9-B6DB-8E6512E86DED}" type="pres">
      <dgm:prSet presAssocID="{66D81BC9-0246-480A-AE97-1818421730F6}" presName="conn2-1" presStyleLbl="parChTrans1D2" presStyleIdx="0" presStyleCnt="3"/>
      <dgm:spPr/>
    </dgm:pt>
    <dgm:pt modelId="{57EEB784-828F-4746-B96A-46819E3ECC61}" type="pres">
      <dgm:prSet presAssocID="{66D81BC9-0246-480A-AE97-1818421730F6}" presName="connTx" presStyleLbl="parChTrans1D2" presStyleIdx="0" presStyleCnt="3"/>
      <dgm:spPr/>
    </dgm:pt>
    <dgm:pt modelId="{01317497-F0AE-4AD9-AEDA-34FE8A63B829}" type="pres">
      <dgm:prSet presAssocID="{4901ACB1-0CED-4B14-BDB8-948358ACC968}" presName="root2" presStyleCnt="0"/>
      <dgm:spPr/>
    </dgm:pt>
    <dgm:pt modelId="{1DA77524-982C-4888-B277-1E8443997A33}" type="pres">
      <dgm:prSet presAssocID="{4901ACB1-0CED-4B14-BDB8-948358ACC968}" presName="LevelTwoTextNode" presStyleLbl="node2" presStyleIdx="0" presStyleCnt="3" custScaleX="172586" custScaleY="164552">
        <dgm:presLayoutVars>
          <dgm:chPref val="3"/>
        </dgm:presLayoutVars>
      </dgm:prSet>
      <dgm:spPr/>
    </dgm:pt>
    <dgm:pt modelId="{506E855F-759E-45D8-BF74-539D3958FD7B}" type="pres">
      <dgm:prSet presAssocID="{4901ACB1-0CED-4B14-BDB8-948358ACC968}" presName="level3hierChild" presStyleCnt="0"/>
      <dgm:spPr/>
    </dgm:pt>
    <dgm:pt modelId="{EF8E9E3A-7439-4199-BE42-09E26522CD07}" type="pres">
      <dgm:prSet presAssocID="{ED30D104-361A-4791-803F-9FBF5D577FF7}" presName="conn2-1" presStyleLbl="parChTrans1D3" presStyleIdx="0" presStyleCnt="8"/>
      <dgm:spPr/>
    </dgm:pt>
    <dgm:pt modelId="{A0515A00-5C3B-4380-8B0B-39AA844F26B5}" type="pres">
      <dgm:prSet presAssocID="{ED30D104-361A-4791-803F-9FBF5D577FF7}" presName="connTx" presStyleLbl="parChTrans1D3" presStyleIdx="0" presStyleCnt="8"/>
      <dgm:spPr/>
    </dgm:pt>
    <dgm:pt modelId="{211A7436-9772-4D78-8CEB-7941C53822B9}" type="pres">
      <dgm:prSet presAssocID="{FE13E82C-26A8-403C-A7CD-59C300B79EA1}" presName="root2" presStyleCnt="0"/>
      <dgm:spPr/>
    </dgm:pt>
    <dgm:pt modelId="{A69BCFFC-5DBD-4071-82B2-349665A25822}" type="pres">
      <dgm:prSet presAssocID="{FE13E82C-26A8-403C-A7CD-59C300B79EA1}" presName="LevelTwoTextNode" presStyleLbl="node3" presStyleIdx="0" presStyleCnt="8" custScaleX="174896" custScaleY="197230">
        <dgm:presLayoutVars>
          <dgm:chPref val="3"/>
        </dgm:presLayoutVars>
      </dgm:prSet>
      <dgm:spPr/>
    </dgm:pt>
    <dgm:pt modelId="{E0452B5F-12BC-4DAB-A53E-B7BC78A6F2B8}" type="pres">
      <dgm:prSet presAssocID="{FE13E82C-26A8-403C-A7CD-59C300B79EA1}" presName="level3hierChild" presStyleCnt="0"/>
      <dgm:spPr/>
    </dgm:pt>
    <dgm:pt modelId="{8AD8AF04-539B-42BF-9C52-0A8DEF98EB0E}" type="pres">
      <dgm:prSet presAssocID="{AFC8F5C6-C02B-4E77-8E92-1450E23DC820}" presName="conn2-1" presStyleLbl="parChTrans1D4" presStyleIdx="0" presStyleCnt="8"/>
      <dgm:spPr/>
    </dgm:pt>
    <dgm:pt modelId="{B521A7E1-5042-4230-9BC9-4ED8E9E958F1}" type="pres">
      <dgm:prSet presAssocID="{AFC8F5C6-C02B-4E77-8E92-1450E23DC820}" presName="connTx" presStyleLbl="parChTrans1D4" presStyleIdx="0" presStyleCnt="8"/>
      <dgm:spPr/>
    </dgm:pt>
    <dgm:pt modelId="{A303894F-7CA1-4256-9502-256F8B8122A4}" type="pres">
      <dgm:prSet presAssocID="{81D0DC82-F932-4077-AEB7-8689A32BA44C}" presName="root2" presStyleCnt="0"/>
      <dgm:spPr/>
    </dgm:pt>
    <dgm:pt modelId="{CFEFB776-E728-475C-9F96-AE3B39566C8C}" type="pres">
      <dgm:prSet presAssocID="{81D0DC82-F932-4077-AEB7-8689A32BA44C}" presName="LevelTwoTextNode" presStyleLbl="node4" presStyleIdx="0" presStyleCnt="8" custScaleX="375512">
        <dgm:presLayoutVars>
          <dgm:chPref val="3"/>
        </dgm:presLayoutVars>
      </dgm:prSet>
      <dgm:spPr/>
    </dgm:pt>
    <dgm:pt modelId="{5823820B-9F97-4294-8555-24F2052CCD5D}" type="pres">
      <dgm:prSet presAssocID="{81D0DC82-F932-4077-AEB7-8689A32BA44C}" presName="level3hierChild" presStyleCnt="0"/>
      <dgm:spPr/>
    </dgm:pt>
    <dgm:pt modelId="{8E184556-285E-45F2-B3B8-1F31A938034F}" type="pres">
      <dgm:prSet presAssocID="{33AB3156-A564-4096-BDE7-C9EABA5CAB09}" presName="conn2-1" presStyleLbl="parChTrans1D4" presStyleIdx="1" presStyleCnt="8"/>
      <dgm:spPr/>
    </dgm:pt>
    <dgm:pt modelId="{6459A671-19B6-41D1-A400-27A30D797C9B}" type="pres">
      <dgm:prSet presAssocID="{33AB3156-A564-4096-BDE7-C9EABA5CAB09}" presName="connTx" presStyleLbl="parChTrans1D4" presStyleIdx="1" presStyleCnt="8"/>
      <dgm:spPr/>
    </dgm:pt>
    <dgm:pt modelId="{4CC391D8-8083-4040-B259-1BD43279C088}" type="pres">
      <dgm:prSet presAssocID="{5E72A53D-F7FA-4782-8CE9-98AEC6DEE4B9}" presName="root2" presStyleCnt="0"/>
      <dgm:spPr/>
    </dgm:pt>
    <dgm:pt modelId="{B0B7B2B7-A04F-4400-971B-184A837B333B}" type="pres">
      <dgm:prSet presAssocID="{5E72A53D-F7FA-4782-8CE9-98AEC6DEE4B9}" presName="LevelTwoTextNode" presStyleLbl="node4" presStyleIdx="1" presStyleCnt="8" custScaleX="445047">
        <dgm:presLayoutVars>
          <dgm:chPref val="3"/>
        </dgm:presLayoutVars>
      </dgm:prSet>
      <dgm:spPr/>
    </dgm:pt>
    <dgm:pt modelId="{8FE8FAB6-17F8-4921-B673-CE91135E7974}" type="pres">
      <dgm:prSet presAssocID="{5E72A53D-F7FA-4782-8CE9-98AEC6DEE4B9}" presName="level3hierChild" presStyleCnt="0"/>
      <dgm:spPr/>
    </dgm:pt>
    <dgm:pt modelId="{8E5A838B-A890-4710-A3D5-C9FEED9E5FEE}" type="pres">
      <dgm:prSet presAssocID="{F9A6CB86-CEF1-46E2-9028-5947E3814E93}" presName="conn2-1" presStyleLbl="parChTrans1D3" presStyleIdx="1" presStyleCnt="8"/>
      <dgm:spPr/>
    </dgm:pt>
    <dgm:pt modelId="{1D1BC8D3-7569-4AE4-833C-E13B54DB5094}" type="pres">
      <dgm:prSet presAssocID="{F9A6CB86-CEF1-46E2-9028-5947E3814E93}" presName="connTx" presStyleLbl="parChTrans1D3" presStyleIdx="1" presStyleCnt="8"/>
      <dgm:spPr/>
    </dgm:pt>
    <dgm:pt modelId="{A19AFB0E-EBE2-487E-92E6-6063C63C4B7A}" type="pres">
      <dgm:prSet presAssocID="{CE581DFF-AB3F-4AD6-8889-80466C2E433A}" presName="root2" presStyleCnt="0"/>
      <dgm:spPr/>
    </dgm:pt>
    <dgm:pt modelId="{17E0CBA1-D1E7-49E3-9E09-23202FC5ACE8}" type="pres">
      <dgm:prSet presAssocID="{CE581DFF-AB3F-4AD6-8889-80466C2E433A}" presName="LevelTwoTextNode" presStyleLbl="node3" presStyleIdx="1" presStyleCnt="8" custScaleX="177722" custScaleY="153054">
        <dgm:presLayoutVars>
          <dgm:chPref val="3"/>
        </dgm:presLayoutVars>
      </dgm:prSet>
      <dgm:spPr/>
    </dgm:pt>
    <dgm:pt modelId="{B59FB2B4-8BAD-409B-B1FE-E2C67C30E3FD}" type="pres">
      <dgm:prSet presAssocID="{CE581DFF-AB3F-4AD6-8889-80466C2E433A}" presName="level3hierChild" presStyleCnt="0"/>
      <dgm:spPr/>
    </dgm:pt>
    <dgm:pt modelId="{0409021F-1005-4FDB-A66F-077653368CDC}" type="pres">
      <dgm:prSet presAssocID="{99C70F01-FEF4-43B3-BB96-1FD247AB4C25}" presName="conn2-1" presStyleLbl="parChTrans1D4" presStyleIdx="2" presStyleCnt="8"/>
      <dgm:spPr/>
    </dgm:pt>
    <dgm:pt modelId="{C5CDE230-A6BA-4BEC-A779-737C1B660D97}" type="pres">
      <dgm:prSet presAssocID="{99C70F01-FEF4-43B3-BB96-1FD247AB4C25}" presName="connTx" presStyleLbl="parChTrans1D4" presStyleIdx="2" presStyleCnt="8"/>
      <dgm:spPr/>
    </dgm:pt>
    <dgm:pt modelId="{D7DBCB0C-C735-48E4-AF9E-4D365DDD4253}" type="pres">
      <dgm:prSet presAssocID="{6AB4702C-9BE4-4358-8214-AD769E33BF76}" presName="root2" presStyleCnt="0"/>
      <dgm:spPr/>
    </dgm:pt>
    <dgm:pt modelId="{6A6CA38D-0259-4382-9E60-1FB81DE7F144}" type="pres">
      <dgm:prSet presAssocID="{6AB4702C-9BE4-4358-8214-AD769E33BF76}" presName="LevelTwoTextNode" presStyleLbl="node4" presStyleIdx="2" presStyleCnt="8" custScaleX="430660">
        <dgm:presLayoutVars>
          <dgm:chPref val="3"/>
        </dgm:presLayoutVars>
      </dgm:prSet>
      <dgm:spPr/>
    </dgm:pt>
    <dgm:pt modelId="{D6D1849B-338C-4DB6-B9EA-7B47C5EC538F}" type="pres">
      <dgm:prSet presAssocID="{6AB4702C-9BE4-4358-8214-AD769E33BF76}" presName="level3hierChild" presStyleCnt="0"/>
      <dgm:spPr/>
    </dgm:pt>
    <dgm:pt modelId="{347A1AC3-1786-4A49-9CF5-B2AA9CD91FDB}" type="pres">
      <dgm:prSet presAssocID="{8C06B374-60FF-41FE-B536-E9DB70DE020F}" presName="conn2-1" presStyleLbl="parChTrans1D4" presStyleIdx="3" presStyleCnt="8"/>
      <dgm:spPr/>
    </dgm:pt>
    <dgm:pt modelId="{B0ED434B-A3C0-4DB1-9A31-9011EB623770}" type="pres">
      <dgm:prSet presAssocID="{8C06B374-60FF-41FE-B536-E9DB70DE020F}" presName="connTx" presStyleLbl="parChTrans1D4" presStyleIdx="3" presStyleCnt="8"/>
      <dgm:spPr/>
    </dgm:pt>
    <dgm:pt modelId="{4AB99764-EDEA-489D-AB1F-27C3FEEE1480}" type="pres">
      <dgm:prSet presAssocID="{C112B4B6-212A-496C-9E84-E762796B5B22}" presName="root2" presStyleCnt="0"/>
      <dgm:spPr/>
    </dgm:pt>
    <dgm:pt modelId="{74CCFF4B-5446-405B-BD12-74787D558C52}" type="pres">
      <dgm:prSet presAssocID="{C112B4B6-212A-496C-9E84-E762796B5B22}" presName="LevelTwoTextNode" presStyleLbl="node4" presStyleIdx="3" presStyleCnt="8" custScaleX="389262">
        <dgm:presLayoutVars>
          <dgm:chPref val="3"/>
        </dgm:presLayoutVars>
      </dgm:prSet>
      <dgm:spPr/>
    </dgm:pt>
    <dgm:pt modelId="{67A7F3C3-0FF9-4081-BD2C-2747E1FDA634}" type="pres">
      <dgm:prSet presAssocID="{C112B4B6-212A-496C-9E84-E762796B5B22}" presName="level3hierChild" presStyleCnt="0"/>
      <dgm:spPr/>
    </dgm:pt>
    <dgm:pt modelId="{E2150520-9B1F-48D9-8206-172813DA12B3}" type="pres">
      <dgm:prSet presAssocID="{F143481C-2C3A-429A-AFF0-5C58E9591ADA}" presName="conn2-1" presStyleLbl="parChTrans1D4" presStyleIdx="4" presStyleCnt="8"/>
      <dgm:spPr/>
    </dgm:pt>
    <dgm:pt modelId="{5EA81B38-AE15-4C95-A140-3A9675B7E0E7}" type="pres">
      <dgm:prSet presAssocID="{F143481C-2C3A-429A-AFF0-5C58E9591ADA}" presName="connTx" presStyleLbl="parChTrans1D4" presStyleIdx="4" presStyleCnt="8"/>
      <dgm:spPr/>
    </dgm:pt>
    <dgm:pt modelId="{E8D39A9F-92FB-4CA9-93F7-16A2379E48AB}" type="pres">
      <dgm:prSet presAssocID="{8A68B929-7D6D-4A3B-90C9-C55706F9CBD9}" presName="root2" presStyleCnt="0"/>
      <dgm:spPr/>
    </dgm:pt>
    <dgm:pt modelId="{AEB30510-64BD-47E3-AB44-C5D3BED73096}" type="pres">
      <dgm:prSet presAssocID="{8A68B929-7D6D-4A3B-90C9-C55706F9CBD9}" presName="LevelTwoTextNode" presStyleLbl="node4" presStyleIdx="4" presStyleCnt="8" custScaleX="569141">
        <dgm:presLayoutVars>
          <dgm:chPref val="3"/>
        </dgm:presLayoutVars>
      </dgm:prSet>
      <dgm:spPr/>
    </dgm:pt>
    <dgm:pt modelId="{CE2868A3-BEEC-44DA-B0E3-428F4EE269A6}" type="pres">
      <dgm:prSet presAssocID="{8A68B929-7D6D-4A3B-90C9-C55706F9CBD9}" presName="level3hierChild" presStyleCnt="0"/>
      <dgm:spPr/>
    </dgm:pt>
    <dgm:pt modelId="{DC0F0E13-892E-4F67-B999-A672DAE75D07}" type="pres">
      <dgm:prSet presAssocID="{ED9B16FB-3335-4A8A-94AD-53DE22526ADC}" presName="conn2-1" presStyleLbl="parChTrans1D4" presStyleIdx="5" presStyleCnt="8"/>
      <dgm:spPr/>
    </dgm:pt>
    <dgm:pt modelId="{78479E93-3140-440A-9225-E1A4F7EBAC8C}" type="pres">
      <dgm:prSet presAssocID="{ED9B16FB-3335-4A8A-94AD-53DE22526ADC}" presName="connTx" presStyleLbl="parChTrans1D4" presStyleIdx="5" presStyleCnt="8"/>
      <dgm:spPr/>
    </dgm:pt>
    <dgm:pt modelId="{17F24066-26EE-4E35-91ED-DB9390053765}" type="pres">
      <dgm:prSet presAssocID="{BD73A90E-056B-4BDD-BA02-AF4231CB6FC4}" presName="root2" presStyleCnt="0"/>
      <dgm:spPr/>
    </dgm:pt>
    <dgm:pt modelId="{D0980479-D350-4931-BAB6-3CDE47133ABF}" type="pres">
      <dgm:prSet presAssocID="{BD73A90E-056B-4BDD-BA02-AF4231CB6FC4}" presName="LevelTwoTextNode" presStyleLbl="node4" presStyleIdx="5" presStyleCnt="8" custScaleX="428738" custScaleY="149501">
        <dgm:presLayoutVars>
          <dgm:chPref val="3"/>
        </dgm:presLayoutVars>
      </dgm:prSet>
      <dgm:spPr/>
    </dgm:pt>
    <dgm:pt modelId="{E437E5F3-4E4A-48D8-852E-15F12C28B283}" type="pres">
      <dgm:prSet presAssocID="{BD73A90E-056B-4BDD-BA02-AF4231CB6FC4}" presName="level3hierChild" presStyleCnt="0"/>
      <dgm:spPr/>
    </dgm:pt>
    <dgm:pt modelId="{5E37B25B-F4CD-4925-BF7F-05A93A051EF0}" type="pres">
      <dgm:prSet presAssocID="{BC60AD40-AA9F-4EEC-9F8F-6893A250F674}" presName="conn2-1" presStyleLbl="parChTrans1D2" presStyleIdx="1" presStyleCnt="3"/>
      <dgm:spPr/>
    </dgm:pt>
    <dgm:pt modelId="{C36E5D90-2E23-42AC-9117-8EFDF36AEF20}" type="pres">
      <dgm:prSet presAssocID="{BC60AD40-AA9F-4EEC-9F8F-6893A250F674}" presName="connTx" presStyleLbl="parChTrans1D2" presStyleIdx="1" presStyleCnt="3"/>
      <dgm:spPr/>
    </dgm:pt>
    <dgm:pt modelId="{0DEA2EDD-AD10-4B02-9AB9-0608A60AA717}" type="pres">
      <dgm:prSet presAssocID="{977B8569-B9E5-42A4-8BEA-6FB6C657D921}" presName="root2" presStyleCnt="0"/>
      <dgm:spPr/>
    </dgm:pt>
    <dgm:pt modelId="{5E8AD16F-6D1C-41D3-953F-66BA69FF78FC}" type="pres">
      <dgm:prSet presAssocID="{977B8569-B9E5-42A4-8BEA-6FB6C657D921}" presName="LevelTwoTextNode" presStyleLbl="node2" presStyleIdx="1" presStyleCnt="3" custScaleX="181665" custScaleY="187453" custLinFactNeighborX="-15813" custLinFactNeighborY="7906">
        <dgm:presLayoutVars>
          <dgm:chPref val="3"/>
        </dgm:presLayoutVars>
      </dgm:prSet>
      <dgm:spPr/>
    </dgm:pt>
    <dgm:pt modelId="{0AA4C833-9C42-44EE-836E-6FD1CA65DAF9}" type="pres">
      <dgm:prSet presAssocID="{977B8569-B9E5-42A4-8BEA-6FB6C657D921}" presName="level3hierChild" presStyleCnt="0"/>
      <dgm:spPr/>
    </dgm:pt>
    <dgm:pt modelId="{652FCB59-C20E-47FC-A7FD-DFFABDB16334}" type="pres">
      <dgm:prSet presAssocID="{099AC770-D19F-40A7-A3EE-84E16D0B63EC}" presName="conn2-1" presStyleLbl="parChTrans1D3" presStyleIdx="2" presStyleCnt="8"/>
      <dgm:spPr/>
    </dgm:pt>
    <dgm:pt modelId="{F3228500-2574-4F39-8E63-30CEA75F28D1}" type="pres">
      <dgm:prSet presAssocID="{099AC770-D19F-40A7-A3EE-84E16D0B63EC}" presName="connTx" presStyleLbl="parChTrans1D3" presStyleIdx="2" presStyleCnt="8"/>
      <dgm:spPr/>
    </dgm:pt>
    <dgm:pt modelId="{A0A5E46B-64B4-433C-9C07-556B828BD936}" type="pres">
      <dgm:prSet presAssocID="{351EB9CB-49BC-4495-B225-47089BB93038}" presName="root2" presStyleCnt="0"/>
      <dgm:spPr/>
    </dgm:pt>
    <dgm:pt modelId="{B993F4E6-4DAA-43AA-8748-4D62B37C7AF9}" type="pres">
      <dgm:prSet presAssocID="{351EB9CB-49BC-4495-B225-47089BB93038}" presName="LevelTwoTextNode" presStyleLbl="node3" presStyleIdx="2" presStyleCnt="8" custScaleX="395079" custLinFactNeighborX="5725" custLinFactNeighborY="4084">
        <dgm:presLayoutVars>
          <dgm:chPref val="3"/>
        </dgm:presLayoutVars>
      </dgm:prSet>
      <dgm:spPr/>
    </dgm:pt>
    <dgm:pt modelId="{11D5E163-9273-47D6-B578-3ECF5B2F6556}" type="pres">
      <dgm:prSet presAssocID="{351EB9CB-49BC-4495-B225-47089BB93038}" presName="level3hierChild" presStyleCnt="0"/>
      <dgm:spPr/>
    </dgm:pt>
    <dgm:pt modelId="{BAEEB6A0-924C-4B12-A72E-7907773396BB}" type="pres">
      <dgm:prSet presAssocID="{9B5428B7-41B5-4664-9AB0-A15A59FDFD43}" presName="conn2-1" presStyleLbl="parChTrans1D3" presStyleIdx="3" presStyleCnt="8"/>
      <dgm:spPr/>
    </dgm:pt>
    <dgm:pt modelId="{25950EB8-C025-4BC4-B783-224F836DCC48}" type="pres">
      <dgm:prSet presAssocID="{9B5428B7-41B5-4664-9AB0-A15A59FDFD43}" presName="connTx" presStyleLbl="parChTrans1D3" presStyleIdx="3" presStyleCnt="8"/>
      <dgm:spPr/>
    </dgm:pt>
    <dgm:pt modelId="{015C821F-7F3E-41E5-9311-22082B68A3E7}" type="pres">
      <dgm:prSet presAssocID="{4D2DB01B-DB0C-4EAF-A32A-13EC200F6DC0}" presName="root2" presStyleCnt="0"/>
      <dgm:spPr/>
    </dgm:pt>
    <dgm:pt modelId="{DC18DDBF-6BC8-4C73-9A17-7238C2FEE567}" type="pres">
      <dgm:prSet presAssocID="{4D2DB01B-DB0C-4EAF-A32A-13EC200F6DC0}" presName="LevelTwoTextNode" presStyleLbl="node3" presStyleIdx="3" presStyleCnt="8" custScaleX="341677" custLinFactNeighborX="5316" custLinFactNeighborY="-1623">
        <dgm:presLayoutVars>
          <dgm:chPref val="3"/>
        </dgm:presLayoutVars>
      </dgm:prSet>
      <dgm:spPr/>
    </dgm:pt>
    <dgm:pt modelId="{EABA0D70-814F-4106-A99D-F1DE72499AA0}" type="pres">
      <dgm:prSet presAssocID="{4D2DB01B-DB0C-4EAF-A32A-13EC200F6DC0}" presName="level3hierChild" presStyleCnt="0"/>
      <dgm:spPr/>
    </dgm:pt>
    <dgm:pt modelId="{0685D332-29F9-4893-9087-99BD15AFF359}" type="pres">
      <dgm:prSet presAssocID="{A8C310DB-126C-4357-8863-11B4B7B46699}" presName="conn2-1" presStyleLbl="parChTrans1D3" presStyleIdx="4" presStyleCnt="8"/>
      <dgm:spPr/>
    </dgm:pt>
    <dgm:pt modelId="{F3138C3C-4D2E-4356-94A8-12EA1C5BD599}" type="pres">
      <dgm:prSet presAssocID="{A8C310DB-126C-4357-8863-11B4B7B46699}" presName="connTx" presStyleLbl="parChTrans1D3" presStyleIdx="4" presStyleCnt="8"/>
      <dgm:spPr/>
    </dgm:pt>
    <dgm:pt modelId="{D97C4191-5A5B-47DB-83F6-ADA7901C0325}" type="pres">
      <dgm:prSet presAssocID="{674B93B4-DACC-4C5D-8EAF-76D78900763D}" presName="root2" presStyleCnt="0"/>
      <dgm:spPr/>
    </dgm:pt>
    <dgm:pt modelId="{6C5289BE-0EA8-4ECA-90EE-E3C43E24FE70}" type="pres">
      <dgm:prSet presAssocID="{674B93B4-DACC-4C5D-8EAF-76D78900763D}" presName="LevelTwoTextNode" presStyleLbl="node3" presStyleIdx="4" presStyleCnt="8" custScaleX="382965" custLinFactNeighborX="1977" custLinFactNeighborY="11734">
        <dgm:presLayoutVars>
          <dgm:chPref val="3"/>
        </dgm:presLayoutVars>
      </dgm:prSet>
      <dgm:spPr/>
    </dgm:pt>
    <dgm:pt modelId="{6C9DB4A8-6DA0-44D3-A6E2-AD7403D582A6}" type="pres">
      <dgm:prSet presAssocID="{674B93B4-DACC-4C5D-8EAF-76D78900763D}" presName="level3hierChild" presStyleCnt="0"/>
      <dgm:spPr/>
    </dgm:pt>
    <dgm:pt modelId="{295C9C10-B4FE-4A25-9F75-08B5A69F38B6}" type="pres">
      <dgm:prSet presAssocID="{2A97BCA8-9F84-40AF-B248-04708E4E66EA}" presName="conn2-1" presStyleLbl="parChTrans1D3" presStyleIdx="5" presStyleCnt="8"/>
      <dgm:spPr/>
    </dgm:pt>
    <dgm:pt modelId="{C2134BEE-CC6B-4441-BDC0-DC4AB97EA6CB}" type="pres">
      <dgm:prSet presAssocID="{2A97BCA8-9F84-40AF-B248-04708E4E66EA}" presName="connTx" presStyleLbl="parChTrans1D3" presStyleIdx="5" presStyleCnt="8"/>
      <dgm:spPr/>
    </dgm:pt>
    <dgm:pt modelId="{7C2F6150-D460-428D-ACB2-24851513F8ED}" type="pres">
      <dgm:prSet presAssocID="{A05AEA56-2AD0-42E3-8A16-7EB402B3D06C}" presName="root2" presStyleCnt="0"/>
      <dgm:spPr/>
    </dgm:pt>
    <dgm:pt modelId="{0C9B5A57-2AAD-49AB-AAD2-28EB0510B227}" type="pres">
      <dgm:prSet presAssocID="{A05AEA56-2AD0-42E3-8A16-7EB402B3D06C}" presName="LevelTwoTextNode" presStyleLbl="node3" presStyleIdx="5" presStyleCnt="8" custScaleX="306028" custLinFactNeighborX="0" custLinFactNeighborY="19243">
        <dgm:presLayoutVars>
          <dgm:chPref val="3"/>
        </dgm:presLayoutVars>
      </dgm:prSet>
      <dgm:spPr/>
    </dgm:pt>
    <dgm:pt modelId="{410391CB-B386-4EC5-897F-9FB8B1DF29F5}" type="pres">
      <dgm:prSet presAssocID="{A05AEA56-2AD0-42E3-8A16-7EB402B3D06C}" presName="level3hierChild" presStyleCnt="0"/>
      <dgm:spPr/>
    </dgm:pt>
    <dgm:pt modelId="{1C95997C-D71D-42C8-8959-477A9D247FEC}" type="pres">
      <dgm:prSet presAssocID="{EF603F35-08D3-46BF-94AC-F8DD92351331}" presName="conn2-1" presStyleLbl="parChTrans1D2" presStyleIdx="2" presStyleCnt="3"/>
      <dgm:spPr/>
    </dgm:pt>
    <dgm:pt modelId="{CE31AE74-75A4-43FC-95F4-8599D375CEC3}" type="pres">
      <dgm:prSet presAssocID="{EF603F35-08D3-46BF-94AC-F8DD92351331}" presName="connTx" presStyleLbl="parChTrans1D2" presStyleIdx="2" presStyleCnt="3"/>
      <dgm:spPr/>
    </dgm:pt>
    <dgm:pt modelId="{141A99D5-4E3B-458F-888E-5A7D4F390CA6}" type="pres">
      <dgm:prSet presAssocID="{353ACE4C-EE81-4677-8111-5D0C11B9A051}" presName="root2" presStyleCnt="0"/>
      <dgm:spPr/>
    </dgm:pt>
    <dgm:pt modelId="{DA9443CF-80DD-4367-94DC-81050383ED17}" type="pres">
      <dgm:prSet presAssocID="{353ACE4C-EE81-4677-8111-5D0C11B9A051}" presName="LevelTwoTextNode" presStyleLbl="node2" presStyleIdx="2" presStyleCnt="3" custScaleX="205968" custScaleY="181255">
        <dgm:presLayoutVars>
          <dgm:chPref val="3"/>
        </dgm:presLayoutVars>
      </dgm:prSet>
      <dgm:spPr/>
    </dgm:pt>
    <dgm:pt modelId="{F1A1EAFC-2F42-4AE1-AB63-807034630615}" type="pres">
      <dgm:prSet presAssocID="{353ACE4C-EE81-4677-8111-5D0C11B9A051}" presName="level3hierChild" presStyleCnt="0"/>
      <dgm:spPr/>
    </dgm:pt>
    <dgm:pt modelId="{2B4BCC3D-2BAD-422E-AA7A-2A8A5F7D6E56}" type="pres">
      <dgm:prSet presAssocID="{53828457-8B74-4067-9277-820B09271DF3}" presName="conn2-1" presStyleLbl="parChTrans1D3" presStyleIdx="6" presStyleCnt="8"/>
      <dgm:spPr/>
    </dgm:pt>
    <dgm:pt modelId="{0B26383E-D34A-416F-9151-83FD493CDC32}" type="pres">
      <dgm:prSet presAssocID="{53828457-8B74-4067-9277-820B09271DF3}" presName="connTx" presStyleLbl="parChTrans1D3" presStyleIdx="6" presStyleCnt="8"/>
      <dgm:spPr/>
    </dgm:pt>
    <dgm:pt modelId="{823BF6E9-9096-4ED7-9EB4-7CB109A8E5C6}" type="pres">
      <dgm:prSet presAssocID="{FA292F9B-45D5-4662-8D44-4B925C188854}" presName="root2" presStyleCnt="0"/>
      <dgm:spPr/>
    </dgm:pt>
    <dgm:pt modelId="{2643E656-5E95-4746-8E90-AF0E208CBF27}" type="pres">
      <dgm:prSet presAssocID="{FA292F9B-45D5-4662-8D44-4B925C188854}" presName="LevelTwoTextNode" presStyleLbl="node3" presStyleIdx="6" presStyleCnt="8" custScaleX="255747" custScaleY="148030">
        <dgm:presLayoutVars>
          <dgm:chPref val="3"/>
        </dgm:presLayoutVars>
      </dgm:prSet>
      <dgm:spPr/>
    </dgm:pt>
    <dgm:pt modelId="{AFD0190F-A5C0-419B-AD4E-F6413A4470B9}" type="pres">
      <dgm:prSet presAssocID="{FA292F9B-45D5-4662-8D44-4B925C188854}" presName="level3hierChild" presStyleCnt="0"/>
      <dgm:spPr/>
    </dgm:pt>
    <dgm:pt modelId="{B0115E85-691E-4457-AC3E-3BE924277062}" type="pres">
      <dgm:prSet presAssocID="{36B6B63C-F091-428F-9578-6B5640161706}" presName="conn2-1" presStyleLbl="parChTrans1D4" presStyleIdx="6" presStyleCnt="8"/>
      <dgm:spPr/>
    </dgm:pt>
    <dgm:pt modelId="{944541EB-B2C9-48EB-BADF-A568FF59933E}" type="pres">
      <dgm:prSet presAssocID="{36B6B63C-F091-428F-9578-6B5640161706}" presName="connTx" presStyleLbl="parChTrans1D4" presStyleIdx="6" presStyleCnt="8"/>
      <dgm:spPr/>
    </dgm:pt>
    <dgm:pt modelId="{91EDC5F1-06DA-4AB6-A8BA-4B6BCB643CF6}" type="pres">
      <dgm:prSet presAssocID="{77B20488-11D2-4EDC-8190-7DA9FF24DF63}" presName="root2" presStyleCnt="0"/>
      <dgm:spPr/>
    </dgm:pt>
    <dgm:pt modelId="{B510AF2C-AE39-43DD-B06E-E064E151E985}" type="pres">
      <dgm:prSet presAssocID="{77B20488-11D2-4EDC-8190-7DA9FF24DF63}" presName="LevelTwoTextNode" presStyleLbl="node4" presStyleIdx="6" presStyleCnt="8" custScaleX="321148" custLinFactNeighborX="46081">
        <dgm:presLayoutVars>
          <dgm:chPref val="3"/>
        </dgm:presLayoutVars>
      </dgm:prSet>
      <dgm:spPr/>
    </dgm:pt>
    <dgm:pt modelId="{63C9C51F-75BC-43A7-86C6-EE6BF7288594}" type="pres">
      <dgm:prSet presAssocID="{77B20488-11D2-4EDC-8190-7DA9FF24DF63}" presName="level3hierChild" presStyleCnt="0"/>
      <dgm:spPr/>
    </dgm:pt>
    <dgm:pt modelId="{E05A29BD-93B9-47D6-B293-36549B502B79}" type="pres">
      <dgm:prSet presAssocID="{CDF0846C-4143-4175-BC41-D90E3C213AFD}" presName="conn2-1" presStyleLbl="parChTrans1D4" presStyleIdx="7" presStyleCnt="8"/>
      <dgm:spPr/>
    </dgm:pt>
    <dgm:pt modelId="{4EA43157-28EF-4418-9C83-AC2AAF413750}" type="pres">
      <dgm:prSet presAssocID="{CDF0846C-4143-4175-BC41-D90E3C213AFD}" presName="connTx" presStyleLbl="parChTrans1D4" presStyleIdx="7" presStyleCnt="8"/>
      <dgm:spPr/>
    </dgm:pt>
    <dgm:pt modelId="{F1FCDABE-35AC-4F7A-9B67-E6A18CE5E845}" type="pres">
      <dgm:prSet presAssocID="{888426A2-5187-4629-8038-26C9CBB88116}" presName="root2" presStyleCnt="0"/>
      <dgm:spPr/>
    </dgm:pt>
    <dgm:pt modelId="{CA5AAEFA-9B23-4E1A-AAAE-CC69B745F38A}" type="pres">
      <dgm:prSet presAssocID="{888426A2-5187-4629-8038-26C9CBB88116}" presName="LevelTwoTextNode" presStyleLbl="node4" presStyleIdx="7" presStyleCnt="8" custScaleX="421341" custLinFactNeighborX="44308">
        <dgm:presLayoutVars>
          <dgm:chPref val="3"/>
        </dgm:presLayoutVars>
      </dgm:prSet>
      <dgm:spPr/>
    </dgm:pt>
    <dgm:pt modelId="{DE243CBD-8FB4-4336-BE58-5CA5E049D087}" type="pres">
      <dgm:prSet presAssocID="{888426A2-5187-4629-8038-26C9CBB88116}" presName="level3hierChild" presStyleCnt="0"/>
      <dgm:spPr/>
    </dgm:pt>
    <dgm:pt modelId="{4F92B786-5879-41D0-8D32-167D30BDF39E}" type="pres">
      <dgm:prSet presAssocID="{2B6BC038-FA7D-4762-898B-5C9065E3BA8D}" presName="conn2-1" presStyleLbl="parChTrans1D3" presStyleIdx="7" presStyleCnt="8"/>
      <dgm:spPr/>
    </dgm:pt>
    <dgm:pt modelId="{5510BCC6-38F5-405C-A043-E422A43B0100}" type="pres">
      <dgm:prSet presAssocID="{2B6BC038-FA7D-4762-898B-5C9065E3BA8D}" presName="connTx" presStyleLbl="parChTrans1D3" presStyleIdx="7" presStyleCnt="8"/>
      <dgm:spPr/>
    </dgm:pt>
    <dgm:pt modelId="{DB93CC9D-DC9E-41BF-9019-38B2FF6D0A1E}" type="pres">
      <dgm:prSet presAssocID="{0D3DE7DD-7076-4A78-8049-893A2BFB895D}" presName="root2" presStyleCnt="0"/>
      <dgm:spPr/>
    </dgm:pt>
    <dgm:pt modelId="{80363D21-2BDA-472C-A1DB-36B59416E245}" type="pres">
      <dgm:prSet presAssocID="{0D3DE7DD-7076-4A78-8049-893A2BFB895D}" presName="LevelTwoTextNode" presStyleLbl="node3" presStyleIdx="7" presStyleCnt="8" custScaleX="269525">
        <dgm:presLayoutVars>
          <dgm:chPref val="3"/>
        </dgm:presLayoutVars>
      </dgm:prSet>
      <dgm:spPr/>
    </dgm:pt>
    <dgm:pt modelId="{A08D3125-2F11-41B7-A640-614A1B504941}" type="pres">
      <dgm:prSet presAssocID="{0D3DE7DD-7076-4A78-8049-893A2BFB895D}" presName="level3hierChild" presStyleCnt="0"/>
      <dgm:spPr/>
    </dgm:pt>
  </dgm:ptLst>
  <dgm:cxnLst>
    <dgm:cxn modelId="{CFF3BF00-7F26-4EF6-B23D-9A16323E16A5}" type="presOf" srcId="{53828457-8B74-4067-9277-820B09271DF3}" destId="{0B26383E-D34A-416F-9151-83FD493CDC32}" srcOrd="1" destOrd="0" presId="urn:microsoft.com/office/officeart/2005/8/layout/hierarchy2"/>
    <dgm:cxn modelId="{5F71EE00-9712-440D-AB9E-C20E5A7A8BB6}" type="presOf" srcId="{F9A6CB86-CEF1-46E2-9028-5947E3814E93}" destId="{1D1BC8D3-7569-4AE4-833C-E13B54DB5094}" srcOrd="1" destOrd="0" presId="urn:microsoft.com/office/officeart/2005/8/layout/hierarchy2"/>
    <dgm:cxn modelId="{0565AF02-4F13-4BF7-8EB0-A6DC946197C7}" type="presOf" srcId="{36B6B63C-F091-428F-9578-6B5640161706}" destId="{944541EB-B2C9-48EB-BADF-A568FF59933E}" srcOrd="1" destOrd="0" presId="urn:microsoft.com/office/officeart/2005/8/layout/hierarchy2"/>
    <dgm:cxn modelId="{38DAE803-412F-42F4-AC07-6614B4C39C07}" type="presOf" srcId="{8C06B374-60FF-41FE-B536-E9DB70DE020F}" destId="{B0ED434B-A3C0-4DB1-9A31-9011EB623770}" srcOrd="1" destOrd="0" presId="urn:microsoft.com/office/officeart/2005/8/layout/hierarchy2"/>
    <dgm:cxn modelId="{F42BC604-F328-4223-8AB6-1546CA89B9D7}" srcId="{6F88AA09-2A6A-4D6B-8F21-C04129966163}" destId="{1D85052F-44ED-4026-8745-130FBB99C62B}" srcOrd="0" destOrd="0" parTransId="{7FF1F3F4-AC7F-4A49-9E52-A807350869FD}" sibTransId="{ED2996F3-8C1E-49F6-9084-34E88C03260C}"/>
    <dgm:cxn modelId="{5A540910-9D5E-4C1E-8CA1-9DC6DC64963A}" type="presOf" srcId="{1D85052F-44ED-4026-8745-130FBB99C62B}" destId="{F545BF7C-E1F2-40C6-ADAD-DA70DE7B6EBC}" srcOrd="0" destOrd="0" presId="urn:microsoft.com/office/officeart/2005/8/layout/hierarchy2"/>
    <dgm:cxn modelId="{AF66FB17-2676-48A9-A529-C7406F2F169B}" type="presOf" srcId="{674B93B4-DACC-4C5D-8EAF-76D78900763D}" destId="{6C5289BE-0EA8-4ECA-90EE-E3C43E24FE70}" srcOrd="0" destOrd="0" presId="urn:microsoft.com/office/officeart/2005/8/layout/hierarchy2"/>
    <dgm:cxn modelId="{DAF0B919-9BBF-4C7A-A541-DFC700756171}" type="presOf" srcId="{ED9B16FB-3335-4A8A-94AD-53DE22526ADC}" destId="{78479E93-3140-440A-9225-E1A4F7EBAC8C}" srcOrd="1" destOrd="0" presId="urn:microsoft.com/office/officeart/2005/8/layout/hierarchy2"/>
    <dgm:cxn modelId="{98B9911B-AD31-4A5E-9613-44C703E528A1}" type="presOf" srcId="{77B20488-11D2-4EDC-8190-7DA9FF24DF63}" destId="{B510AF2C-AE39-43DD-B06E-E064E151E985}" srcOrd="0" destOrd="0" presId="urn:microsoft.com/office/officeart/2005/8/layout/hierarchy2"/>
    <dgm:cxn modelId="{B81E421D-8DDE-4762-93E5-654D4B9BA0FB}" type="presOf" srcId="{888426A2-5187-4629-8038-26C9CBB88116}" destId="{CA5AAEFA-9B23-4E1A-AAAE-CC69B745F38A}" srcOrd="0" destOrd="0" presId="urn:microsoft.com/office/officeart/2005/8/layout/hierarchy2"/>
    <dgm:cxn modelId="{0404B41E-04BA-46B4-89A5-5461EB66D062}" type="presOf" srcId="{BD73A90E-056B-4BDD-BA02-AF4231CB6FC4}" destId="{D0980479-D350-4931-BAB6-3CDE47133ABF}" srcOrd="0" destOrd="0" presId="urn:microsoft.com/office/officeart/2005/8/layout/hierarchy2"/>
    <dgm:cxn modelId="{DE27C41F-682C-4081-82DF-7E15B4A82532}" srcId="{1D85052F-44ED-4026-8745-130FBB99C62B}" destId="{977B8569-B9E5-42A4-8BEA-6FB6C657D921}" srcOrd="1" destOrd="0" parTransId="{BC60AD40-AA9F-4EEC-9F8F-6893A250F674}" sibTransId="{55697C21-27F2-4AEB-B0E6-1CDBBD8B27AD}"/>
    <dgm:cxn modelId="{E10CE31F-5142-4869-A863-209825F6DD15}" type="presOf" srcId="{33AB3156-A564-4096-BDE7-C9EABA5CAB09}" destId="{8E184556-285E-45F2-B3B8-1F31A938034F}" srcOrd="0" destOrd="0" presId="urn:microsoft.com/office/officeart/2005/8/layout/hierarchy2"/>
    <dgm:cxn modelId="{A510282F-1034-45A4-B506-B2E91F66FD56}" type="presOf" srcId="{351EB9CB-49BC-4495-B225-47089BB93038}" destId="{B993F4E6-4DAA-43AA-8748-4D62B37C7AF9}" srcOrd="0" destOrd="0" presId="urn:microsoft.com/office/officeart/2005/8/layout/hierarchy2"/>
    <dgm:cxn modelId="{AD737631-CA58-466A-A935-860885C287C8}" type="presOf" srcId="{81D0DC82-F932-4077-AEB7-8689A32BA44C}" destId="{CFEFB776-E728-475C-9F96-AE3B39566C8C}" srcOrd="0" destOrd="0" presId="urn:microsoft.com/office/officeart/2005/8/layout/hierarchy2"/>
    <dgm:cxn modelId="{C2E63833-FBBE-49A3-B96F-9A0E9194E74C}" type="presOf" srcId="{FA292F9B-45D5-4662-8D44-4B925C188854}" destId="{2643E656-5E95-4746-8E90-AF0E208CBF27}" srcOrd="0" destOrd="0" presId="urn:microsoft.com/office/officeart/2005/8/layout/hierarchy2"/>
    <dgm:cxn modelId="{D896023C-EA18-4EFF-BEEC-05BCCA022484}" type="presOf" srcId="{ED30D104-361A-4791-803F-9FBF5D577FF7}" destId="{A0515A00-5C3B-4380-8B0B-39AA844F26B5}" srcOrd="1" destOrd="0" presId="urn:microsoft.com/office/officeart/2005/8/layout/hierarchy2"/>
    <dgm:cxn modelId="{B99FFD3E-B359-4851-BE2E-CE6E12F3267A}" srcId="{CE581DFF-AB3F-4AD6-8889-80466C2E433A}" destId="{8A68B929-7D6D-4A3B-90C9-C55706F9CBD9}" srcOrd="2" destOrd="0" parTransId="{F143481C-2C3A-429A-AFF0-5C58E9591ADA}" sibTransId="{59BBF806-7A35-4165-B529-04DCE5231E82}"/>
    <dgm:cxn modelId="{AB6F815B-F911-4E48-8357-8350F25A805D}" srcId="{4901ACB1-0CED-4B14-BDB8-948358ACC968}" destId="{FE13E82C-26A8-403C-A7CD-59C300B79EA1}" srcOrd="0" destOrd="0" parTransId="{ED30D104-361A-4791-803F-9FBF5D577FF7}" sibTransId="{B8F98DBA-4572-4FEC-8AD2-E05C8F9FE0AB}"/>
    <dgm:cxn modelId="{99BB9561-F4A8-4987-B699-1988E879DB98}" srcId="{1D85052F-44ED-4026-8745-130FBB99C62B}" destId="{4901ACB1-0CED-4B14-BDB8-948358ACC968}" srcOrd="0" destOrd="0" parTransId="{66D81BC9-0246-480A-AE97-1818421730F6}" sibTransId="{FDA3517D-96F6-4736-A8E3-9A725C6314AF}"/>
    <dgm:cxn modelId="{D615EB61-5E28-4BF6-AF3B-D976909FB03C}" type="presOf" srcId="{0D3DE7DD-7076-4A78-8049-893A2BFB895D}" destId="{80363D21-2BDA-472C-A1DB-36B59416E245}" srcOrd="0" destOrd="0" presId="urn:microsoft.com/office/officeart/2005/8/layout/hierarchy2"/>
    <dgm:cxn modelId="{EE6E5562-1CFF-488B-9776-985F0AF6D731}" type="presOf" srcId="{C112B4B6-212A-496C-9E84-E762796B5B22}" destId="{74CCFF4B-5446-405B-BD12-74787D558C52}" srcOrd="0" destOrd="0" presId="urn:microsoft.com/office/officeart/2005/8/layout/hierarchy2"/>
    <dgm:cxn modelId="{C2B55964-4FFF-45FB-B3D5-87F0E36589FE}" type="presOf" srcId="{F143481C-2C3A-429A-AFF0-5C58E9591ADA}" destId="{E2150520-9B1F-48D9-8206-172813DA12B3}" srcOrd="0" destOrd="0" presId="urn:microsoft.com/office/officeart/2005/8/layout/hierarchy2"/>
    <dgm:cxn modelId="{E5BFD765-A765-4FC3-9FCB-71594BE96A39}" type="presOf" srcId="{A8C310DB-126C-4357-8863-11B4B7B46699}" destId="{0685D332-29F9-4893-9087-99BD15AFF359}" srcOrd="0" destOrd="0" presId="urn:microsoft.com/office/officeart/2005/8/layout/hierarchy2"/>
    <dgm:cxn modelId="{53957966-D951-4E2A-BEE9-098DAC6142F3}" type="presOf" srcId="{4D2DB01B-DB0C-4EAF-A32A-13EC200F6DC0}" destId="{DC18DDBF-6BC8-4C73-9A17-7238C2FEE567}" srcOrd="0" destOrd="0" presId="urn:microsoft.com/office/officeart/2005/8/layout/hierarchy2"/>
    <dgm:cxn modelId="{BC049266-BB94-42A9-9286-1D1B816326D9}" type="presOf" srcId="{9B5428B7-41B5-4664-9AB0-A15A59FDFD43}" destId="{25950EB8-C025-4BC4-B783-224F836DCC48}" srcOrd="1" destOrd="0" presId="urn:microsoft.com/office/officeart/2005/8/layout/hierarchy2"/>
    <dgm:cxn modelId="{A3642147-D92A-4CEB-8DE1-AE44C0ADE8D7}" type="presOf" srcId="{99C70F01-FEF4-43B3-BB96-1FD247AB4C25}" destId="{0409021F-1005-4FDB-A66F-077653368CDC}" srcOrd="0" destOrd="0" presId="urn:microsoft.com/office/officeart/2005/8/layout/hierarchy2"/>
    <dgm:cxn modelId="{5527F367-0613-4A89-9DDD-D48C7E14B9A5}" srcId="{977B8569-B9E5-42A4-8BEA-6FB6C657D921}" destId="{A05AEA56-2AD0-42E3-8A16-7EB402B3D06C}" srcOrd="3" destOrd="0" parTransId="{2A97BCA8-9F84-40AF-B248-04708E4E66EA}" sibTransId="{A545E413-0BC1-40DF-9664-F5E80A978B92}"/>
    <dgm:cxn modelId="{F1095E48-615A-4C75-98B8-86933EC67AB4}" type="presOf" srcId="{EF603F35-08D3-46BF-94AC-F8DD92351331}" destId="{CE31AE74-75A4-43FC-95F4-8599D375CEC3}" srcOrd="1" destOrd="0" presId="urn:microsoft.com/office/officeart/2005/8/layout/hierarchy2"/>
    <dgm:cxn modelId="{8001894D-5E85-46F2-8F37-08132A1C1604}" type="presOf" srcId="{6AB4702C-9BE4-4358-8214-AD769E33BF76}" destId="{6A6CA38D-0259-4382-9E60-1FB81DE7F144}" srcOrd="0" destOrd="0" presId="urn:microsoft.com/office/officeart/2005/8/layout/hierarchy2"/>
    <dgm:cxn modelId="{B714EF6D-990B-4144-B740-E08EE6FA6618}" type="presOf" srcId="{A8C310DB-126C-4357-8863-11B4B7B46699}" destId="{F3138C3C-4D2E-4356-94A8-12EA1C5BD599}" srcOrd="1" destOrd="0" presId="urn:microsoft.com/office/officeart/2005/8/layout/hierarchy2"/>
    <dgm:cxn modelId="{6ADC554F-E311-483C-9FB6-1FD654759D65}" type="presOf" srcId="{8A68B929-7D6D-4A3B-90C9-C55706F9CBD9}" destId="{AEB30510-64BD-47E3-AB44-C5D3BED73096}" srcOrd="0" destOrd="0" presId="urn:microsoft.com/office/officeart/2005/8/layout/hierarchy2"/>
    <dgm:cxn modelId="{A893E451-552E-4E78-9BA3-4D479BBD2ADA}" type="presOf" srcId="{99C70F01-FEF4-43B3-BB96-1FD247AB4C25}" destId="{C5CDE230-A6BA-4BEC-A779-737C1B660D97}" srcOrd="1" destOrd="0" presId="urn:microsoft.com/office/officeart/2005/8/layout/hierarchy2"/>
    <dgm:cxn modelId="{2BEEEF54-EB93-4940-9381-EBE0BE4F59ED}" type="presOf" srcId="{4901ACB1-0CED-4B14-BDB8-948358ACC968}" destId="{1DA77524-982C-4888-B277-1E8443997A33}" srcOrd="0" destOrd="0" presId="urn:microsoft.com/office/officeart/2005/8/layout/hierarchy2"/>
    <dgm:cxn modelId="{38382155-9B41-4A53-8CFD-6F5150FDD98D}" type="presOf" srcId="{BC60AD40-AA9F-4EEC-9F8F-6893A250F674}" destId="{C36E5D90-2E23-42AC-9117-8EFDF36AEF20}" srcOrd="1" destOrd="0" presId="urn:microsoft.com/office/officeart/2005/8/layout/hierarchy2"/>
    <dgm:cxn modelId="{D3084755-B4C5-4B78-9EBB-960FF20036BA}" type="presOf" srcId="{AFC8F5C6-C02B-4E77-8E92-1450E23DC820}" destId="{8AD8AF04-539B-42BF-9C52-0A8DEF98EB0E}" srcOrd="0" destOrd="0" presId="urn:microsoft.com/office/officeart/2005/8/layout/hierarchy2"/>
    <dgm:cxn modelId="{4EA13778-796D-4D11-96B9-ABEE9826E19C}" type="presOf" srcId="{53828457-8B74-4067-9277-820B09271DF3}" destId="{2B4BCC3D-2BAD-422E-AA7A-2A8A5F7D6E56}" srcOrd="0" destOrd="0" presId="urn:microsoft.com/office/officeart/2005/8/layout/hierarchy2"/>
    <dgm:cxn modelId="{53055F59-2591-4BC4-B654-C8FBD331FDD9}" type="presOf" srcId="{F9A6CB86-CEF1-46E2-9028-5947E3814E93}" destId="{8E5A838B-A890-4710-A3D5-C9FEED9E5FEE}" srcOrd="0" destOrd="0" presId="urn:microsoft.com/office/officeart/2005/8/layout/hierarchy2"/>
    <dgm:cxn modelId="{E5734B5A-A3FC-4B51-BB1D-DE5116BBC5FF}" type="presOf" srcId="{BC60AD40-AA9F-4EEC-9F8F-6893A250F674}" destId="{5E37B25B-F4CD-4925-BF7F-05A93A051EF0}" srcOrd="0" destOrd="0" presId="urn:microsoft.com/office/officeart/2005/8/layout/hierarchy2"/>
    <dgm:cxn modelId="{5F40E37B-BC61-488B-A8E8-70BB23BFE145}" type="presOf" srcId="{5E72A53D-F7FA-4782-8CE9-98AEC6DEE4B9}" destId="{B0B7B2B7-A04F-4400-971B-184A837B333B}" srcOrd="0" destOrd="0" presId="urn:microsoft.com/office/officeart/2005/8/layout/hierarchy2"/>
    <dgm:cxn modelId="{5076907D-44F4-4BC8-8A10-D8A594A5B347}" srcId="{977B8569-B9E5-42A4-8BEA-6FB6C657D921}" destId="{4D2DB01B-DB0C-4EAF-A32A-13EC200F6DC0}" srcOrd="1" destOrd="0" parTransId="{9B5428B7-41B5-4664-9AB0-A15A59FDFD43}" sibTransId="{EEE9057F-3FB0-494F-A5AF-9A387D836A21}"/>
    <dgm:cxn modelId="{CD14C67E-0840-4F11-8D3E-A97BAD4417EA}" srcId="{FA292F9B-45D5-4662-8D44-4B925C188854}" destId="{888426A2-5187-4629-8038-26C9CBB88116}" srcOrd="1" destOrd="0" parTransId="{CDF0846C-4143-4175-BC41-D90E3C213AFD}" sibTransId="{D4245F42-B961-43B0-B5B5-7E7B378BAEFE}"/>
    <dgm:cxn modelId="{8D7B7781-B122-4341-B31E-6E22F75286A8}" type="presOf" srcId="{099AC770-D19F-40A7-A3EE-84E16D0B63EC}" destId="{F3228500-2574-4F39-8E63-30CEA75F28D1}" srcOrd="1" destOrd="0" presId="urn:microsoft.com/office/officeart/2005/8/layout/hierarchy2"/>
    <dgm:cxn modelId="{E9419486-8A39-49D2-BB99-CF8CA8EB528A}" type="presOf" srcId="{2A97BCA8-9F84-40AF-B248-04708E4E66EA}" destId="{C2134BEE-CC6B-4441-BDC0-DC4AB97EA6CB}" srcOrd="1" destOrd="0" presId="urn:microsoft.com/office/officeart/2005/8/layout/hierarchy2"/>
    <dgm:cxn modelId="{FF1E9E89-4ADD-4B7F-926F-40A7EA3C3D31}" type="presOf" srcId="{CDF0846C-4143-4175-BC41-D90E3C213AFD}" destId="{E05A29BD-93B9-47D6-B293-36549B502B79}" srcOrd="0" destOrd="0" presId="urn:microsoft.com/office/officeart/2005/8/layout/hierarchy2"/>
    <dgm:cxn modelId="{4BD07991-34BC-463F-90EC-56A3E6409175}" type="presOf" srcId="{ED30D104-361A-4791-803F-9FBF5D577FF7}" destId="{EF8E9E3A-7439-4199-BE42-09E26522CD07}" srcOrd="0" destOrd="0" presId="urn:microsoft.com/office/officeart/2005/8/layout/hierarchy2"/>
    <dgm:cxn modelId="{85122B94-C6BE-4578-A715-10385C93996A}" type="presOf" srcId="{66D81BC9-0246-480A-AE97-1818421730F6}" destId="{1C1A7346-53A7-4FD9-B6DB-8E6512E86DED}" srcOrd="0" destOrd="0" presId="urn:microsoft.com/office/officeart/2005/8/layout/hierarchy2"/>
    <dgm:cxn modelId="{2503F798-92FB-42A5-BC82-F0BD5A1DBDB1}" type="presOf" srcId="{099AC770-D19F-40A7-A3EE-84E16D0B63EC}" destId="{652FCB59-C20E-47FC-A7FD-DFFABDB16334}" srcOrd="0" destOrd="0" presId="urn:microsoft.com/office/officeart/2005/8/layout/hierarchy2"/>
    <dgm:cxn modelId="{68923899-EF2C-4B0D-8D59-BDFDB8E71E01}" srcId="{1D85052F-44ED-4026-8745-130FBB99C62B}" destId="{353ACE4C-EE81-4677-8111-5D0C11B9A051}" srcOrd="2" destOrd="0" parTransId="{EF603F35-08D3-46BF-94AC-F8DD92351331}" sibTransId="{4DE50154-2B23-43F1-841E-6476B407DD4F}"/>
    <dgm:cxn modelId="{99758E9A-7B06-4976-B239-F59C11B38577}" srcId="{FA292F9B-45D5-4662-8D44-4B925C188854}" destId="{77B20488-11D2-4EDC-8190-7DA9FF24DF63}" srcOrd="0" destOrd="0" parTransId="{36B6B63C-F091-428F-9578-6B5640161706}" sibTransId="{517799BF-439B-4664-948B-975EE5F906A3}"/>
    <dgm:cxn modelId="{7AA1BE9B-E1DC-41ED-82C6-A66CBB5932B8}" srcId="{353ACE4C-EE81-4677-8111-5D0C11B9A051}" destId="{FA292F9B-45D5-4662-8D44-4B925C188854}" srcOrd="0" destOrd="0" parTransId="{53828457-8B74-4067-9277-820B09271DF3}" sibTransId="{E8BE3635-D0CB-43C6-81F5-CFF1741E98AC}"/>
    <dgm:cxn modelId="{A6A8289D-63DF-480F-9E9A-B1710AB42696}" type="presOf" srcId="{353ACE4C-EE81-4677-8111-5D0C11B9A051}" destId="{DA9443CF-80DD-4367-94DC-81050383ED17}" srcOrd="0" destOrd="0" presId="urn:microsoft.com/office/officeart/2005/8/layout/hierarchy2"/>
    <dgm:cxn modelId="{E9F3639D-0CE6-4978-9C6A-B281BC3404FA}" type="presOf" srcId="{977B8569-B9E5-42A4-8BEA-6FB6C657D921}" destId="{5E8AD16F-6D1C-41D3-953F-66BA69FF78FC}" srcOrd="0" destOrd="0" presId="urn:microsoft.com/office/officeart/2005/8/layout/hierarchy2"/>
    <dgm:cxn modelId="{D839CF9D-1B99-4AC8-B01E-849DF080500E}" srcId="{FE13E82C-26A8-403C-A7CD-59C300B79EA1}" destId="{5E72A53D-F7FA-4782-8CE9-98AEC6DEE4B9}" srcOrd="1" destOrd="0" parTransId="{33AB3156-A564-4096-BDE7-C9EABA5CAB09}" sibTransId="{635354A9-9CE2-40DD-9218-0CCF29F1026B}"/>
    <dgm:cxn modelId="{C25892A4-6F3A-4E24-84C1-875BF1B3E906}" type="presOf" srcId="{8C06B374-60FF-41FE-B536-E9DB70DE020F}" destId="{347A1AC3-1786-4A49-9CF5-B2AA9CD91FDB}" srcOrd="0" destOrd="0" presId="urn:microsoft.com/office/officeart/2005/8/layout/hierarchy2"/>
    <dgm:cxn modelId="{49B524A7-7731-4239-A19F-93691D905E57}" srcId="{CE581DFF-AB3F-4AD6-8889-80466C2E433A}" destId="{C112B4B6-212A-496C-9E84-E762796B5B22}" srcOrd="1" destOrd="0" parTransId="{8C06B374-60FF-41FE-B536-E9DB70DE020F}" sibTransId="{35A9957E-8E8A-42F7-B9B6-236FC631C60E}"/>
    <dgm:cxn modelId="{F8EFFEAB-E5BE-43B2-AAA0-90A4176D162A}" type="presOf" srcId="{FE13E82C-26A8-403C-A7CD-59C300B79EA1}" destId="{A69BCFFC-5DBD-4071-82B2-349665A25822}" srcOrd="0" destOrd="0" presId="urn:microsoft.com/office/officeart/2005/8/layout/hierarchy2"/>
    <dgm:cxn modelId="{8A5E67AE-AC98-445E-9D33-A1E823DC4EF9}" type="presOf" srcId="{EF603F35-08D3-46BF-94AC-F8DD92351331}" destId="{1C95997C-D71D-42C8-8959-477A9D247FEC}" srcOrd="0" destOrd="0" presId="urn:microsoft.com/office/officeart/2005/8/layout/hierarchy2"/>
    <dgm:cxn modelId="{747071B1-4859-44C5-922F-5E8A4D85B0AD}" srcId="{CE581DFF-AB3F-4AD6-8889-80466C2E433A}" destId="{BD73A90E-056B-4BDD-BA02-AF4231CB6FC4}" srcOrd="3" destOrd="0" parTransId="{ED9B16FB-3335-4A8A-94AD-53DE22526ADC}" sibTransId="{E9065275-325E-4EDA-B674-F0FC7D638E7A}"/>
    <dgm:cxn modelId="{1F8D3BB2-3C2B-4113-B9D8-E96DBC4788D1}" type="presOf" srcId="{A05AEA56-2AD0-42E3-8A16-7EB402B3D06C}" destId="{0C9B5A57-2AAD-49AB-AAD2-28EB0510B227}" srcOrd="0" destOrd="0" presId="urn:microsoft.com/office/officeart/2005/8/layout/hierarchy2"/>
    <dgm:cxn modelId="{47D48EB3-0295-4094-B5F6-1C523179E2BD}" srcId="{FE13E82C-26A8-403C-A7CD-59C300B79EA1}" destId="{81D0DC82-F932-4077-AEB7-8689A32BA44C}" srcOrd="0" destOrd="0" parTransId="{AFC8F5C6-C02B-4E77-8E92-1450E23DC820}" sibTransId="{CF9359DE-F7AD-4B17-B826-E09B79DF9B26}"/>
    <dgm:cxn modelId="{F777E8B3-43BA-480B-8D11-36AEDD4F9147}" type="presOf" srcId="{66D81BC9-0246-480A-AE97-1818421730F6}" destId="{57EEB784-828F-4746-B96A-46819E3ECC61}" srcOrd="1" destOrd="0" presId="urn:microsoft.com/office/officeart/2005/8/layout/hierarchy2"/>
    <dgm:cxn modelId="{E21F24B5-5BA6-4376-B7E9-812A25521835}" type="presOf" srcId="{ED9B16FB-3335-4A8A-94AD-53DE22526ADC}" destId="{DC0F0E13-892E-4F67-B999-A672DAE75D07}" srcOrd="0" destOrd="0" presId="urn:microsoft.com/office/officeart/2005/8/layout/hierarchy2"/>
    <dgm:cxn modelId="{6A8842BC-9733-4650-B787-3FA954DEAE08}" srcId="{353ACE4C-EE81-4677-8111-5D0C11B9A051}" destId="{0D3DE7DD-7076-4A78-8049-893A2BFB895D}" srcOrd="1" destOrd="0" parTransId="{2B6BC038-FA7D-4762-898B-5C9065E3BA8D}" sibTransId="{4985407A-5510-4BC7-921C-5EF4465A33E9}"/>
    <dgm:cxn modelId="{AFA099BF-3641-4A3B-B9F4-F25C1B45E9C9}" type="presOf" srcId="{AFC8F5C6-C02B-4E77-8E92-1450E23DC820}" destId="{B521A7E1-5042-4230-9BC9-4ED8E9E958F1}" srcOrd="1" destOrd="0" presId="urn:microsoft.com/office/officeart/2005/8/layout/hierarchy2"/>
    <dgm:cxn modelId="{44B405C1-0108-41CB-983A-D224871CF235}" type="presOf" srcId="{2B6BC038-FA7D-4762-898B-5C9065E3BA8D}" destId="{4F92B786-5879-41D0-8D32-167D30BDF39E}" srcOrd="0" destOrd="0" presId="urn:microsoft.com/office/officeart/2005/8/layout/hierarchy2"/>
    <dgm:cxn modelId="{9A338FC3-CD04-43A0-9CDA-76A25C02C154}" type="presOf" srcId="{2A97BCA8-9F84-40AF-B248-04708E4E66EA}" destId="{295C9C10-B4FE-4A25-9F75-08B5A69F38B6}" srcOrd="0" destOrd="0" presId="urn:microsoft.com/office/officeart/2005/8/layout/hierarchy2"/>
    <dgm:cxn modelId="{81A9ECC7-371C-4391-BCF1-80B8C8E7AA71}" type="presOf" srcId="{36B6B63C-F091-428F-9578-6B5640161706}" destId="{B0115E85-691E-4457-AC3E-3BE924277062}" srcOrd="0" destOrd="0" presId="urn:microsoft.com/office/officeart/2005/8/layout/hierarchy2"/>
    <dgm:cxn modelId="{1207C9CC-563B-451D-90B1-1707D6F80B49}" srcId="{977B8569-B9E5-42A4-8BEA-6FB6C657D921}" destId="{674B93B4-DACC-4C5D-8EAF-76D78900763D}" srcOrd="2" destOrd="0" parTransId="{A8C310DB-126C-4357-8863-11B4B7B46699}" sibTransId="{5A6D0666-7BB4-435D-AC4B-B56C15D0B0FC}"/>
    <dgm:cxn modelId="{A998FDD1-9834-4BFD-B34B-153EF7DAEAB4}" type="presOf" srcId="{9B5428B7-41B5-4664-9AB0-A15A59FDFD43}" destId="{BAEEB6A0-924C-4B12-A72E-7907773396BB}" srcOrd="0" destOrd="0" presId="urn:microsoft.com/office/officeart/2005/8/layout/hierarchy2"/>
    <dgm:cxn modelId="{48101FD9-CE31-4BCF-BA9C-481A6A780E3B}" srcId="{977B8569-B9E5-42A4-8BEA-6FB6C657D921}" destId="{351EB9CB-49BC-4495-B225-47089BB93038}" srcOrd="0" destOrd="0" parTransId="{099AC770-D19F-40A7-A3EE-84E16D0B63EC}" sibTransId="{24D9E664-E8E3-4A51-8B23-65F3825E8AC1}"/>
    <dgm:cxn modelId="{CC5B95E1-8A3B-4E93-A0DC-E747868146A2}" type="presOf" srcId="{33AB3156-A564-4096-BDE7-C9EABA5CAB09}" destId="{6459A671-19B6-41D1-A400-27A30D797C9B}" srcOrd="1" destOrd="0" presId="urn:microsoft.com/office/officeart/2005/8/layout/hierarchy2"/>
    <dgm:cxn modelId="{D07DD4E1-207A-4180-8EC6-C3515644D19F}" type="presOf" srcId="{6F88AA09-2A6A-4D6B-8F21-C04129966163}" destId="{FDDBCDB5-B007-43F7-908E-4B59D7A5340A}" srcOrd="0" destOrd="0" presId="urn:microsoft.com/office/officeart/2005/8/layout/hierarchy2"/>
    <dgm:cxn modelId="{1FD66DE7-7263-41A3-80B5-18E7B3B65775}" type="presOf" srcId="{F143481C-2C3A-429A-AFF0-5C58E9591ADA}" destId="{5EA81B38-AE15-4C95-A140-3A9675B7E0E7}" srcOrd="1" destOrd="0" presId="urn:microsoft.com/office/officeart/2005/8/layout/hierarchy2"/>
    <dgm:cxn modelId="{9446CDF3-791D-4DB8-8B95-8070787C4E67}" type="presOf" srcId="{2B6BC038-FA7D-4762-898B-5C9065E3BA8D}" destId="{5510BCC6-38F5-405C-A043-E422A43B0100}" srcOrd="1" destOrd="0" presId="urn:microsoft.com/office/officeart/2005/8/layout/hierarchy2"/>
    <dgm:cxn modelId="{804F84F7-0677-4074-9BD4-1260DEA0D99B}" type="presOf" srcId="{CDF0846C-4143-4175-BC41-D90E3C213AFD}" destId="{4EA43157-28EF-4418-9C83-AC2AAF413750}" srcOrd="1" destOrd="0" presId="urn:microsoft.com/office/officeart/2005/8/layout/hierarchy2"/>
    <dgm:cxn modelId="{61318BF7-2527-49DA-8093-AD3070652D53}" srcId="{CE581DFF-AB3F-4AD6-8889-80466C2E433A}" destId="{6AB4702C-9BE4-4358-8214-AD769E33BF76}" srcOrd="0" destOrd="0" parTransId="{99C70F01-FEF4-43B3-BB96-1FD247AB4C25}" sibTransId="{A2A112D5-8D83-4BAE-B5AA-F3BBA6D549F6}"/>
    <dgm:cxn modelId="{475E5BF9-F18C-4EA3-AB95-8523BD70373E}" type="presOf" srcId="{CE581DFF-AB3F-4AD6-8889-80466C2E433A}" destId="{17E0CBA1-D1E7-49E3-9E09-23202FC5ACE8}" srcOrd="0" destOrd="0" presId="urn:microsoft.com/office/officeart/2005/8/layout/hierarchy2"/>
    <dgm:cxn modelId="{048506FF-FFBC-48AE-A404-5B50AD34228A}" srcId="{4901ACB1-0CED-4B14-BDB8-948358ACC968}" destId="{CE581DFF-AB3F-4AD6-8889-80466C2E433A}" srcOrd="1" destOrd="0" parTransId="{F9A6CB86-CEF1-46E2-9028-5947E3814E93}" sibTransId="{02B82707-CD50-435F-9661-92B047F8C289}"/>
    <dgm:cxn modelId="{C3FBFF65-DCAD-40B3-9ACE-F44C3672079D}" type="presParOf" srcId="{FDDBCDB5-B007-43F7-908E-4B59D7A5340A}" destId="{8216F10B-CA6B-458A-981C-78F61E9DB553}" srcOrd="0" destOrd="0" presId="urn:microsoft.com/office/officeart/2005/8/layout/hierarchy2"/>
    <dgm:cxn modelId="{7954D536-B232-4411-B220-5306A4E889F0}" type="presParOf" srcId="{8216F10B-CA6B-458A-981C-78F61E9DB553}" destId="{F545BF7C-E1F2-40C6-ADAD-DA70DE7B6EBC}" srcOrd="0" destOrd="0" presId="urn:microsoft.com/office/officeart/2005/8/layout/hierarchy2"/>
    <dgm:cxn modelId="{F571E58F-9F3F-491E-B4AD-798674F6D4F5}" type="presParOf" srcId="{8216F10B-CA6B-458A-981C-78F61E9DB553}" destId="{A0EBC6AB-15CA-4A82-99D6-2F92421F6498}" srcOrd="1" destOrd="0" presId="urn:microsoft.com/office/officeart/2005/8/layout/hierarchy2"/>
    <dgm:cxn modelId="{A3505FD0-ECE6-4893-94DC-7F8EE37D08D9}" type="presParOf" srcId="{A0EBC6AB-15CA-4A82-99D6-2F92421F6498}" destId="{1C1A7346-53A7-4FD9-B6DB-8E6512E86DED}" srcOrd="0" destOrd="0" presId="urn:microsoft.com/office/officeart/2005/8/layout/hierarchy2"/>
    <dgm:cxn modelId="{CA64E44C-8A9B-445A-9564-E512FBC548E6}" type="presParOf" srcId="{1C1A7346-53A7-4FD9-B6DB-8E6512E86DED}" destId="{57EEB784-828F-4746-B96A-46819E3ECC61}" srcOrd="0" destOrd="0" presId="urn:microsoft.com/office/officeart/2005/8/layout/hierarchy2"/>
    <dgm:cxn modelId="{C9A95CC6-774E-4CDA-89A7-64082D741A8E}" type="presParOf" srcId="{A0EBC6AB-15CA-4A82-99D6-2F92421F6498}" destId="{01317497-F0AE-4AD9-AEDA-34FE8A63B829}" srcOrd="1" destOrd="0" presId="urn:microsoft.com/office/officeart/2005/8/layout/hierarchy2"/>
    <dgm:cxn modelId="{44BC6BAF-47A0-4D34-BE65-A620A7102BFF}" type="presParOf" srcId="{01317497-F0AE-4AD9-AEDA-34FE8A63B829}" destId="{1DA77524-982C-4888-B277-1E8443997A33}" srcOrd="0" destOrd="0" presId="urn:microsoft.com/office/officeart/2005/8/layout/hierarchy2"/>
    <dgm:cxn modelId="{B8EBB584-0C87-40EB-A547-F6A9D099B58A}" type="presParOf" srcId="{01317497-F0AE-4AD9-AEDA-34FE8A63B829}" destId="{506E855F-759E-45D8-BF74-539D3958FD7B}" srcOrd="1" destOrd="0" presId="urn:microsoft.com/office/officeart/2005/8/layout/hierarchy2"/>
    <dgm:cxn modelId="{132436CA-B881-4ACF-858E-8E292EC01BF4}" type="presParOf" srcId="{506E855F-759E-45D8-BF74-539D3958FD7B}" destId="{EF8E9E3A-7439-4199-BE42-09E26522CD07}" srcOrd="0" destOrd="0" presId="urn:microsoft.com/office/officeart/2005/8/layout/hierarchy2"/>
    <dgm:cxn modelId="{D89F6DE7-59D4-410D-9CA3-C459F301E023}" type="presParOf" srcId="{EF8E9E3A-7439-4199-BE42-09E26522CD07}" destId="{A0515A00-5C3B-4380-8B0B-39AA844F26B5}" srcOrd="0" destOrd="0" presId="urn:microsoft.com/office/officeart/2005/8/layout/hierarchy2"/>
    <dgm:cxn modelId="{AADC1FE1-630C-4282-AB99-C37F3C0B8CE5}" type="presParOf" srcId="{506E855F-759E-45D8-BF74-539D3958FD7B}" destId="{211A7436-9772-4D78-8CEB-7941C53822B9}" srcOrd="1" destOrd="0" presId="urn:microsoft.com/office/officeart/2005/8/layout/hierarchy2"/>
    <dgm:cxn modelId="{A9A0BF4C-E27D-4589-98EA-07DE83F03594}" type="presParOf" srcId="{211A7436-9772-4D78-8CEB-7941C53822B9}" destId="{A69BCFFC-5DBD-4071-82B2-349665A25822}" srcOrd="0" destOrd="0" presId="urn:microsoft.com/office/officeart/2005/8/layout/hierarchy2"/>
    <dgm:cxn modelId="{452F5824-DC4E-40E4-9A3F-15EE91CF5183}" type="presParOf" srcId="{211A7436-9772-4D78-8CEB-7941C53822B9}" destId="{E0452B5F-12BC-4DAB-A53E-B7BC78A6F2B8}" srcOrd="1" destOrd="0" presId="urn:microsoft.com/office/officeart/2005/8/layout/hierarchy2"/>
    <dgm:cxn modelId="{0990469E-7DAB-45D2-888B-7DD9A6A50D65}" type="presParOf" srcId="{E0452B5F-12BC-4DAB-A53E-B7BC78A6F2B8}" destId="{8AD8AF04-539B-42BF-9C52-0A8DEF98EB0E}" srcOrd="0" destOrd="0" presId="urn:microsoft.com/office/officeart/2005/8/layout/hierarchy2"/>
    <dgm:cxn modelId="{F60D8B90-F380-4B28-89DE-3E5511ABFFD9}" type="presParOf" srcId="{8AD8AF04-539B-42BF-9C52-0A8DEF98EB0E}" destId="{B521A7E1-5042-4230-9BC9-4ED8E9E958F1}" srcOrd="0" destOrd="0" presId="urn:microsoft.com/office/officeart/2005/8/layout/hierarchy2"/>
    <dgm:cxn modelId="{E09113BB-37C5-409F-B5AB-DF5F47A52AAA}" type="presParOf" srcId="{E0452B5F-12BC-4DAB-A53E-B7BC78A6F2B8}" destId="{A303894F-7CA1-4256-9502-256F8B8122A4}" srcOrd="1" destOrd="0" presId="urn:microsoft.com/office/officeart/2005/8/layout/hierarchy2"/>
    <dgm:cxn modelId="{66F64630-9E06-4DB1-9D60-77A3906E7135}" type="presParOf" srcId="{A303894F-7CA1-4256-9502-256F8B8122A4}" destId="{CFEFB776-E728-475C-9F96-AE3B39566C8C}" srcOrd="0" destOrd="0" presId="urn:microsoft.com/office/officeart/2005/8/layout/hierarchy2"/>
    <dgm:cxn modelId="{07F4B8E9-8127-4E7F-9962-D5551B4A251A}" type="presParOf" srcId="{A303894F-7CA1-4256-9502-256F8B8122A4}" destId="{5823820B-9F97-4294-8555-24F2052CCD5D}" srcOrd="1" destOrd="0" presId="urn:microsoft.com/office/officeart/2005/8/layout/hierarchy2"/>
    <dgm:cxn modelId="{CC38BC4D-89A2-4430-BEDC-BEC5DFB5F0B6}" type="presParOf" srcId="{E0452B5F-12BC-4DAB-A53E-B7BC78A6F2B8}" destId="{8E184556-285E-45F2-B3B8-1F31A938034F}" srcOrd="2" destOrd="0" presId="urn:microsoft.com/office/officeart/2005/8/layout/hierarchy2"/>
    <dgm:cxn modelId="{7A551E32-A5CA-49C1-B905-BC6ABDE1B352}" type="presParOf" srcId="{8E184556-285E-45F2-B3B8-1F31A938034F}" destId="{6459A671-19B6-41D1-A400-27A30D797C9B}" srcOrd="0" destOrd="0" presId="urn:microsoft.com/office/officeart/2005/8/layout/hierarchy2"/>
    <dgm:cxn modelId="{B13F1BC1-9962-454A-BD09-E5488E029F71}" type="presParOf" srcId="{E0452B5F-12BC-4DAB-A53E-B7BC78A6F2B8}" destId="{4CC391D8-8083-4040-B259-1BD43279C088}" srcOrd="3" destOrd="0" presId="urn:microsoft.com/office/officeart/2005/8/layout/hierarchy2"/>
    <dgm:cxn modelId="{C14D98DC-C1CB-424A-B089-048106BBF591}" type="presParOf" srcId="{4CC391D8-8083-4040-B259-1BD43279C088}" destId="{B0B7B2B7-A04F-4400-971B-184A837B333B}" srcOrd="0" destOrd="0" presId="urn:microsoft.com/office/officeart/2005/8/layout/hierarchy2"/>
    <dgm:cxn modelId="{37747DC5-4608-4842-BEFF-FA728713A5CF}" type="presParOf" srcId="{4CC391D8-8083-4040-B259-1BD43279C088}" destId="{8FE8FAB6-17F8-4921-B673-CE91135E7974}" srcOrd="1" destOrd="0" presId="urn:microsoft.com/office/officeart/2005/8/layout/hierarchy2"/>
    <dgm:cxn modelId="{65B746A0-FD9D-4717-B2FE-703AA5346F34}" type="presParOf" srcId="{506E855F-759E-45D8-BF74-539D3958FD7B}" destId="{8E5A838B-A890-4710-A3D5-C9FEED9E5FEE}" srcOrd="2" destOrd="0" presId="urn:microsoft.com/office/officeart/2005/8/layout/hierarchy2"/>
    <dgm:cxn modelId="{5D719505-8F0B-4B81-8275-D513141FC771}" type="presParOf" srcId="{8E5A838B-A890-4710-A3D5-C9FEED9E5FEE}" destId="{1D1BC8D3-7569-4AE4-833C-E13B54DB5094}" srcOrd="0" destOrd="0" presId="urn:microsoft.com/office/officeart/2005/8/layout/hierarchy2"/>
    <dgm:cxn modelId="{E03E42F0-5FFE-4C99-84CB-6E2AD31FEDA8}" type="presParOf" srcId="{506E855F-759E-45D8-BF74-539D3958FD7B}" destId="{A19AFB0E-EBE2-487E-92E6-6063C63C4B7A}" srcOrd="3" destOrd="0" presId="urn:microsoft.com/office/officeart/2005/8/layout/hierarchy2"/>
    <dgm:cxn modelId="{7F8BD522-1722-4D6F-BB12-80DDB7FAFD09}" type="presParOf" srcId="{A19AFB0E-EBE2-487E-92E6-6063C63C4B7A}" destId="{17E0CBA1-D1E7-49E3-9E09-23202FC5ACE8}" srcOrd="0" destOrd="0" presId="urn:microsoft.com/office/officeart/2005/8/layout/hierarchy2"/>
    <dgm:cxn modelId="{D0B5A921-B2C9-4FD6-B044-09EE008701A3}" type="presParOf" srcId="{A19AFB0E-EBE2-487E-92E6-6063C63C4B7A}" destId="{B59FB2B4-8BAD-409B-B1FE-E2C67C30E3FD}" srcOrd="1" destOrd="0" presId="urn:microsoft.com/office/officeart/2005/8/layout/hierarchy2"/>
    <dgm:cxn modelId="{1953594D-73C4-4442-970A-299687AE113B}" type="presParOf" srcId="{B59FB2B4-8BAD-409B-B1FE-E2C67C30E3FD}" destId="{0409021F-1005-4FDB-A66F-077653368CDC}" srcOrd="0" destOrd="0" presId="urn:microsoft.com/office/officeart/2005/8/layout/hierarchy2"/>
    <dgm:cxn modelId="{5A9A85DB-5A58-4CCB-9D6D-46D1D9123B79}" type="presParOf" srcId="{0409021F-1005-4FDB-A66F-077653368CDC}" destId="{C5CDE230-A6BA-4BEC-A779-737C1B660D97}" srcOrd="0" destOrd="0" presId="urn:microsoft.com/office/officeart/2005/8/layout/hierarchy2"/>
    <dgm:cxn modelId="{F3A513A1-FC21-4117-8512-6ED5EF09DB51}" type="presParOf" srcId="{B59FB2B4-8BAD-409B-B1FE-E2C67C30E3FD}" destId="{D7DBCB0C-C735-48E4-AF9E-4D365DDD4253}" srcOrd="1" destOrd="0" presId="urn:microsoft.com/office/officeart/2005/8/layout/hierarchy2"/>
    <dgm:cxn modelId="{0373AA62-28EA-4019-B811-415BF085B530}" type="presParOf" srcId="{D7DBCB0C-C735-48E4-AF9E-4D365DDD4253}" destId="{6A6CA38D-0259-4382-9E60-1FB81DE7F144}" srcOrd="0" destOrd="0" presId="urn:microsoft.com/office/officeart/2005/8/layout/hierarchy2"/>
    <dgm:cxn modelId="{9F3B18C6-A4F4-4D21-8CD6-BB716094083B}" type="presParOf" srcId="{D7DBCB0C-C735-48E4-AF9E-4D365DDD4253}" destId="{D6D1849B-338C-4DB6-B9EA-7B47C5EC538F}" srcOrd="1" destOrd="0" presId="urn:microsoft.com/office/officeart/2005/8/layout/hierarchy2"/>
    <dgm:cxn modelId="{19B31207-0E40-4339-BBEE-5401928C5A76}" type="presParOf" srcId="{B59FB2B4-8BAD-409B-B1FE-E2C67C30E3FD}" destId="{347A1AC3-1786-4A49-9CF5-B2AA9CD91FDB}" srcOrd="2" destOrd="0" presId="urn:microsoft.com/office/officeart/2005/8/layout/hierarchy2"/>
    <dgm:cxn modelId="{39071E97-0FF4-4385-B004-CC0577794D59}" type="presParOf" srcId="{347A1AC3-1786-4A49-9CF5-B2AA9CD91FDB}" destId="{B0ED434B-A3C0-4DB1-9A31-9011EB623770}" srcOrd="0" destOrd="0" presId="urn:microsoft.com/office/officeart/2005/8/layout/hierarchy2"/>
    <dgm:cxn modelId="{BC6592BD-87F6-4AF6-A61A-BEAB280C63B2}" type="presParOf" srcId="{B59FB2B4-8BAD-409B-B1FE-E2C67C30E3FD}" destId="{4AB99764-EDEA-489D-AB1F-27C3FEEE1480}" srcOrd="3" destOrd="0" presId="urn:microsoft.com/office/officeart/2005/8/layout/hierarchy2"/>
    <dgm:cxn modelId="{9B618E32-DCC2-49D3-BF2C-EF00AD2EAA90}" type="presParOf" srcId="{4AB99764-EDEA-489D-AB1F-27C3FEEE1480}" destId="{74CCFF4B-5446-405B-BD12-74787D558C52}" srcOrd="0" destOrd="0" presId="urn:microsoft.com/office/officeart/2005/8/layout/hierarchy2"/>
    <dgm:cxn modelId="{D91557C8-B580-408A-A789-F4199E707F4D}" type="presParOf" srcId="{4AB99764-EDEA-489D-AB1F-27C3FEEE1480}" destId="{67A7F3C3-0FF9-4081-BD2C-2747E1FDA634}" srcOrd="1" destOrd="0" presId="urn:microsoft.com/office/officeart/2005/8/layout/hierarchy2"/>
    <dgm:cxn modelId="{902A0163-1615-4477-8248-6931E7403CCA}" type="presParOf" srcId="{B59FB2B4-8BAD-409B-B1FE-E2C67C30E3FD}" destId="{E2150520-9B1F-48D9-8206-172813DA12B3}" srcOrd="4" destOrd="0" presId="urn:microsoft.com/office/officeart/2005/8/layout/hierarchy2"/>
    <dgm:cxn modelId="{9D6A6D08-1A5F-4CA3-AB2A-A6A60614467C}" type="presParOf" srcId="{E2150520-9B1F-48D9-8206-172813DA12B3}" destId="{5EA81B38-AE15-4C95-A140-3A9675B7E0E7}" srcOrd="0" destOrd="0" presId="urn:microsoft.com/office/officeart/2005/8/layout/hierarchy2"/>
    <dgm:cxn modelId="{D38D974D-3F57-4794-BD93-1C8357C5C35F}" type="presParOf" srcId="{B59FB2B4-8BAD-409B-B1FE-E2C67C30E3FD}" destId="{E8D39A9F-92FB-4CA9-93F7-16A2379E48AB}" srcOrd="5" destOrd="0" presId="urn:microsoft.com/office/officeart/2005/8/layout/hierarchy2"/>
    <dgm:cxn modelId="{FF17E075-4D48-4BDC-817A-41FBD44EEBC4}" type="presParOf" srcId="{E8D39A9F-92FB-4CA9-93F7-16A2379E48AB}" destId="{AEB30510-64BD-47E3-AB44-C5D3BED73096}" srcOrd="0" destOrd="0" presId="urn:microsoft.com/office/officeart/2005/8/layout/hierarchy2"/>
    <dgm:cxn modelId="{EF4124C3-458F-411C-B7C4-4F89402A981D}" type="presParOf" srcId="{E8D39A9F-92FB-4CA9-93F7-16A2379E48AB}" destId="{CE2868A3-BEEC-44DA-B0E3-428F4EE269A6}" srcOrd="1" destOrd="0" presId="urn:microsoft.com/office/officeart/2005/8/layout/hierarchy2"/>
    <dgm:cxn modelId="{806D1B15-A77D-4639-BEBF-35BCE4BF977F}" type="presParOf" srcId="{B59FB2B4-8BAD-409B-B1FE-E2C67C30E3FD}" destId="{DC0F0E13-892E-4F67-B999-A672DAE75D07}" srcOrd="6" destOrd="0" presId="urn:microsoft.com/office/officeart/2005/8/layout/hierarchy2"/>
    <dgm:cxn modelId="{9A87335F-0F86-4E00-90C8-C199FF3312A0}" type="presParOf" srcId="{DC0F0E13-892E-4F67-B999-A672DAE75D07}" destId="{78479E93-3140-440A-9225-E1A4F7EBAC8C}" srcOrd="0" destOrd="0" presId="urn:microsoft.com/office/officeart/2005/8/layout/hierarchy2"/>
    <dgm:cxn modelId="{3C3E7618-842D-40AE-8EE1-C41D55F13848}" type="presParOf" srcId="{B59FB2B4-8BAD-409B-B1FE-E2C67C30E3FD}" destId="{17F24066-26EE-4E35-91ED-DB9390053765}" srcOrd="7" destOrd="0" presId="urn:microsoft.com/office/officeart/2005/8/layout/hierarchy2"/>
    <dgm:cxn modelId="{C0CCE6AF-BA7B-471B-B84C-B02104D62D10}" type="presParOf" srcId="{17F24066-26EE-4E35-91ED-DB9390053765}" destId="{D0980479-D350-4931-BAB6-3CDE47133ABF}" srcOrd="0" destOrd="0" presId="urn:microsoft.com/office/officeart/2005/8/layout/hierarchy2"/>
    <dgm:cxn modelId="{2D58C8BE-BAC6-465D-B0C3-7A6C1C22E3DF}" type="presParOf" srcId="{17F24066-26EE-4E35-91ED-DB9390053765}" destId="{E437E5F3-4E4A-48D8-852E-15F12C28B283}" srcOrd="1" destOrd="0" presId="urn:microsoft.com/office/officeart/2005/8/layout/hierarchy2"/>
    <dgm:cxn modelId="{4C8C6FEF-497B-4FBD-968C-BDDBE9A96F07}" type="presParOf" srcId="{A0EBC6AB-15CA-4A82-99D6-2F92421F6498}" destId="{5E37B25B-F4CD-4925-BF7F-05A93A051EF0}" srcOrd="2" destOrd="0" presId="urn:microsoft.com/office/officeart/2005/8/layout/hierarchy2"/>
    <dgm:cxn modelId="{6669F5C7-CC19-4D7E-A224-0753B6EA6CDF}" type="presParOf" srcId="{5E37B25B-F4CD-4925-BF7F-05A93A051EF0}" destId="{C36E5D90-2E23-42AC-9117-8EFDF36AEF20}" srcOrd="0" destOrd="0" presId="urn:microsoft.com/office/officeart/2005/8/layout/hierarchy2"/>
    <dgm:cxn modelId="{7243EBA8-944B-4292-BD3D-DFB230259B21}" type="presParOf" srcId="{A0EBC6AB-15CA-4A82-99D6-2F92421F6498}" destId="{0DEA2EDD-AD10-4B02-9AB9-0608A60AA717}" srcOrd="3" destOrd="0" presId="urn:microsoft.com/office/officeart/2005/8/layout/hierarchy2"/>
    <dgm:cxn modelId="{D6EFAF82-9959-41A9-BEA8-B97C8674D2D0}" type="presParOf" srcId="{0DEA2EDD-AD10-4B02-9AB9-0608A60AA717}" destId="{5E8AD16F-6D1C-41D3-953F-66BA69FF78FC}" srcOrd="0" destOrd="0" presId="urn:microsoft.com/office/officeart/2005/8/layout/hierarchy2"/>
    <dgm:cxn modelId="{472526D6-07C5-4B37-B03E-941E7AB1A5FB}" type="presParOf" srcId="{0DEA2EDD-AD10-4B02-9AB9-0608A60AA717}" destId="{0AA4C833-9C42-44EE-836E-6FD1CA65DAF9}" srcOrd="1" destOrd="0" presId="urn:microsoft.com/office/officeart/2005/8/layout/hierarchy2"/>
    <dgm:cxn modelId="{84E88A71-93ED-41AD-98CC-9A5A1857AC45}" type="presParOf" srcId="{0AA4C833-9C42-44EE-836E-6FD1CA65DAF9}" destId="{652FCB59-C20E-47FC-A7FD-DFFABDB16334}" srcOrd="0" destOrd="0" presId="urn:microsoft.com/office/officeart/2005/8/layout/hierarchy2"/>
    <dgm:cxn modelId="{B5DF74ED-215A-45D0-BFE4-B8FCDCBD08B6}" type="presParOf" srcId="{652FCB59-C20E-47FC-A7FD-DFFABDB16334}" destId="{F3228500-2574-4F39-8E63-30CEA75F28D1}" srcOrd="0" destOrd="0" presId="urn:microsoft.com/office/officeart/2005/8/layout/hierarchy2"/>
    <dgm:cxn modelId="{7EF6A78F-F954-45DB-AD54-EC1F903FA8EA}" type="presParOf" srcId="{0AA4C833-9C42-44EE-836E-6FD1CA65DAF9}" destId="{A0A5E46B-64B4-433C-9C07-556B828BD936}" srcOrd="1" destOrd="0" presId="urn:microsoft.com/office/officeart/2005/8/layout/hierarchy2"/>
    <dgm:cxn modelId="{49DF3073-FA86-4257-B2D7-37BF1CBA67CF}" type="presParOf" srcId="{A0A5E46B-64B4-433C-9C07-556B828BD936}" destId="{B993F4E6-4DAA-43AA-8748-4D62B37C7AF9}" srcOrd="0" destOrd="0" presId="urn:microsoft.com/office/officeart/2005/8/layout/hierarchy2"/>
    <dgm:cxn modelId="{5817E7B1-8B8C-47E3-96CC-C48B47EE3281}" type="presParOf" srcId="{A0A5E46B-64B4-433C-9C07-556B828BD936}" destId="{11D5E163-9273-47D6-B578-3ECF5B2F6556}" srcOrd="1" destOrd="0" presId="urn:microsoft.com/office/officeart/2005/8/layout/hierarchy2"/>
    <dgm:cxn modelId="{B36A7EDA-7E82-4C08-90E6-E07982FF79FC}" type="presParOf" srcId="{0AA4C833-9C42-44EE-836E-6FD1CA65DAF9}" destId="{BAEEB6A0-924C-4B12-A72E-7907773396BB}" srcOrd="2" destOrd="0" presId="urn:microsoft.com/office/officeart/2005/8/layout/hierarchy2"/>
    <dgm:cxn modelId="{D80FAA51-0837-45F0-9107-553AD3C4CF79}" type="presParOf" srcId="{BAEEB6A0-924C-4B12-A72E-7907773396BB}" destId="{25950EB8-C025-4BC4-B783-224F836DCC48}" srcOrd="0" destOrd="0" presId="urn:microsoft.com/office/officeart/2005/8/layout/hierarchy2"/>
    <dgm:cxn modelId="{3F6CF52E-2361-4785-8308-6792BC1F59CD}" type="presParOf" srcId="{0AA4C833-9C42-44EE-836E-6FD1CA65DAF9}" destId="{015C821F-7F3E-41E5-9311-22082B68A3E7}" srcOrd="3" destOrd="0" presId="urn:microsoft.com/office/officeart/2005/8/layout/hierarchy2"/>
    <dgm:cxn modelId="{7A0FB2C4-4384-4785-8249-5CD0CF9797C3}" type="presParOf" srcId="{015C821F-7F3E-41E5-9311-22082B68A3E7}" destId="{DC18DDBF-6BC8-4C73-9A17-7238C2FEE567}" srcOrd="0" destOrd="0" presId="urn:microsoft.com/office/officeart/2005/8/layout/hierarchy2"/>
    <dgm:cxn modelId="{C80B1622-2C13-4C91-83EC-5432789EE918}" type="presParOf" srcId="{015C821F-7F3E-41E5-9311-22082B68A3E7}" destId="{EABA0D70-814F-4106-A99D-F1DE72499AA0}" srcOrd="1" destOrd="0" presId="urn:microsoft.com/office/officeart/2005/8/layout/hierarchy2"/>
    <dgm:cxn modelId="{E26C1D35-12E4-45B5-9B4F-9CA5566D00CB}" type="presParOf" srcId="{0AA4C833-9C42-44EE-836E-6FD1CA65DAF9}" destId="{0685D332-29F9-4893-9087-99BD15AFF359}" srcOrd="4" destOrd="0" presId="urn:microsoft.com/office/officeart/2005/8/layout/hierarchy2"/>
    <dgm:cxn modelId="{C48B1BC3-0B21-466B-8A2B-D5B03459F0DC}" type="presParOf" srcId="{0685D332-29F9-4893-9087-99BD15AFF359}" destId="{F3138C3C-4D2E-4356-94A8-12EA1C5BD599}" srcOrd="0" destOrd="0" presId="urn:microsoft.com/office/officeart/2005/8/layout/hierarchy2"/>
    <dgm:cxn modelId="{75871C59-44BF-446A-BB6B-9EEFBA74D32F}" type="presParOf" srcId="{0AA4C833-9C42-44EE-836E-6FD1CA65DAF9}" destId="{D97C4191-5A5B-47DB-83F6-ADA7901C0325}" srcOrd="5" destOrd="0" presId="urn:microsoft.com/office/officeart/2005/8/layout/hierarchy2"/>
    <dgm:cxn modelId="{412C4D5F-6905-4EB1-8BD3-78776DC1E99E}" type="presParOf" srcId="{D97C4191-5A5B-47DB-83F6-ADA7901C0325}" destId="{6C5289BE-0EA8-4ECA-90EE-E3C43E24FE70}" srcOrd="0" destOrd="0" presId="urn:microsoft.com/office/officeart/2005/8/layout/hierarchy2"/>
    <dgm:cxn modelId="{BE87B1F9-6CAA-49FC-8315-547B626EF541}" type="presParOf" srcId="{D97C4191-5A5B-47DB-83F6-ADA7901C0325}" destId="{6C9DB4A8-6DA0-44D3-A6E2-AD7403D582A6}" srcOrd="1" destOrd="0" presId="urn:microsoft.com/office/officeart/2005/8/layout/hierarchy2"/>
    <dgm:cxn modelId="{00CC501F-B4B9-433C-9A23-47FADC5FE03F}" type="presParOf" srcId="{0AA4C833-9C42-44EE-836E-6FD1CA65DAF9}" destId="{295C9C10-B4FE-4A25-9F75-08B5A69F38B6}" srcOrd="6" destOrd="0" presId="urn:microsoft.com/office/officeart/2005/8/layout/hierarchy2"/>
    <dgm:cxn modelId="{CB580932-3230-4EBA-8321-D736D66B7239}" type="presParOf" srcId="{295C9C10-B4FE-4A25-9F75-08B5A69F38B6}" destId="{C2134BEE-CC6B-4441-BDC0-DC4AB97EA6CB}" srcOrd="0" destOrd="0" presId="urn:microsoft.com/office/officeart/2005/8/layout/hierarchy2"/>
    <dgm:cxn modelId="{63D86B1B-8E84-4F15-ADA5-6513DC4ABDAD}" type="presParOf" srcId="{0AA4C833-9C42-44EE-836E-6FD1CA65DAF9}" destId="{7C2F6150-D460-428D-ACB2-24851513F8ED}" srcOrd="7" destOrd="0" presId="urn:microsoft.com/office/officeart/2005/8/layout/hierarchy2"/>
    <dgm:cxn modelId="{7292C38F-4AC2-42C4-932F-AB1E5B3BF617}" type="presParOf" srcId="{7C2F6150-D460-428D-ACB2-24851513F8ED}" destId="{0C9B5A57-2AAD-49AB-AAD2-28EB0510B227}" srcOrd="0" destOrd="0" presId="urn:microsoft.com/office/officeart/2005/8/layout/hierarchy2"/>
    <dgm:cxn modelId="{7E784BB2-D108-4A51-8A14-E81404B284F4}" type="presParOf" srcId="{7C2F6150-D460-428D-ACB2-24851513F8ED}" destId="{410391CB-B386-4EC5-897F-9FB8B1DF29F5}" srcOrd="1" destOrd="0" presId="urn:microsoft.com/office/officeart/2005/8/layout/hierarchy2"/>
    <dgm:cxn modelId="{CFB0E183-656E-4332-8E67-94EBB1831559}" type="presParOf" srcId="{A0EBC6AB-15CA-4A82-99D6-2F92421F6498}" destId="{1C95997C-D71D-42C8-8959-477A9D247FEC}" srcOrd="4" destOrd="0" presId="urn:microsoft.com/office/officeart/2005/8/layout/hierarchy2"/>
    <dgm:cxn modelId="{C3B94F4D-E2CD-4E42-8018-AD4000988131}" type="presParOf" srcId="{1C95997C-D71D-42C8-8959-477A9D247FEC}" destId="{CE31AE74-75A4-43FC-95F4-8599D375CEC3}" srcOrd="0" destOrd="0" presId="urn:microsoft.com/office/officeart/2005/8/layout/hierarchy2"/>
    <dgm:cxn modelId="{5A630F44-CD69-4B2D-A422-EA387C55EBCC}" type="presParOf" srcId="{A0EBC6AB-15CA-4A82-99D6-2F92421F6498}" destId="{141A99D5-4E3B-458F-888E-5A7D4F390CA6}" srcOrd="5" destOrd="0" presId="urn:microsoft.com/office/officeart/2005/8/layout/hierarchy2"/>
    <dgm:cxn modelId="{00182E1F-C8D2-45E8-9664-09A75588AA61}" type="presParOf" srcId="{141A99D5-4E3B-458F-888E-5A7D4F390CA6}" destId="{DA9443CF-80DD-4367-94DC-81050383ED17}" srcOrd="0" destOrd="0" presId="urn:microsoft.com/office/officeart/2005/8/layout/hierarchy2"/>
    <dgm:cxn modelId="{93BA293B-5F3D-4855-B84D-CD0BB9EB60DF}" type="presParOf" srcId="{141A99D5-4E3B-458F-888E-5A7D4F390CA6}" destId="{F1A1EAFC-2F42-4AE1-AB63-807034630615}" srcOrd="1" destOrd="0" presId="urn:microsoft.com/office/officeart/2005/8/layout/hierarchy2"/>
    <dgm:cxn modelId="{EB865DA6-4836-469D-8E65-9D680C91C7B6}" type="presParOf" srcId="{F1A1EAFC-2F42-4AE1-AB63-807034630615}" destId="{2B4BCC3D-2BAD-422E-AA7A-2A8A5F7D6E56}" srcOrd="0" destOrd="0" presId="urn:microsoft.com/office/officeart/2005/8/layout/hierarchy2"/>
    <dgm:cxn modelId="{79AA6CBC-B536-48D9-A551-B9506CD0AED3}" type="presParOf" srcId="{2B4BCC3D-2BAD-422E-AA7A-2A8A5F7D6E56}" destId="{0B26383E-D34A-416F-9151-83FD493CDC32}" srcOrd="0" destOrd="0" presId="urn:microsoft.com/office/officeart/2005/8/layout/hierarchy2"/>
    <dgm:cxn modelId="{E7DBE5B0-7B90-41D6-8C57-842ACE88855E}" type="presParOf" srcId="{F1A1EAFC-2F42-4AE1-AB63-807034630615}" destId="{823BF6E9-9096-4ED7-9EB4-7CB109A8E5C6}" srcOrd="1" destOrd="0" presId="urn:microsoft.com/office/officeart/2005/8/layout/hierarchy2"/>
    <dgm:cxn modelId="{DB966DB7-047C-463B-9A6E-546ABC0DC4CF}" type="presParOf" srcId="{823BF6E9-9096-4ED7-9EB4-7CB109A8E5C6}" destId="{2643E656-5E95-4746-8E90-AF0E208CBF27}" srcOrd="0" destOrd="0" presId="urn:microsoft.com/office/officeart/2005/8/layout/hierarchy2"/>
    <dgm:cxn modelId="{C991AA8D-C2C7-463C-907C-C5EBCC6FF1EE}" type="presParOf" srcId="{823BF6E9-9096-4ED7-9EB4-7CB109A8E5C6}" destId="{AFD0190F-A5C0-419B-AD4E-F6413A4470B9}" srcOrd="1" destOrd="0" presId="urn:microsoft.com/office/officeart/2005/8/layout/hierarchy2"/>
    <dgm:cxn modelId="{A172797B-6A22-42DB-BCE0-2C4AF2084111}" type="presParOf" srcId="{AFD0190F-A5C0-419B-AD4E-F6413A4470B9}" destId="{B0115E85-691E-4457-AC3E-3BE924277062}" srcOrd="0" destOrd="0" presId="urn:microsoft.com/office/officeart/2005/8/layout/hierarchy2"/>
    <dgm:cxn modelId="{50766D8C-92CA-4E8E-A9EE-89B88DF4AEA8}" type="presParOf" srcId="{B0115E85-691E-4457-AC3E-3BE924277062}" destId="{944541EB-B2C9-48EB-BADF-A568FF59933E}" srcOrd="0" destOrd="0" presId="urn:microsoft.com/office/officeart/2005/8/layout/hierarchy2"/>
    <dgm:cxn modelId="{EAAC63C4-14F0-429E-8508-6C5606C1581A}" type="presParOf" srcId="{AFD0190F-A5C0-419B-AD4E-F6413A4470B9}" destId="{91EDC5F1-06DA-4AB6-A8BA-4B6BCB643CF6}" srcOrd="1" destOrd="0" presId="urn:microsoft.com/office/officeart/2005/8/layout/hierarchy2"/>
    <dgm:cxn modelId="{F38ABA7E-7D7A-442B-BB84-6367AD1DE124}" type="presParOf" srcId="{91EDC5F1-06DA-4AB6-A8BA-4B6BCB643CF6}" destId="{B510AF2C-AE39-43DD-B06E-E064E151E985}" srcOrd="0" destOrd="0" presId="urn:microsoft.com/office/officeart/2005/8/layout/hierarchy2"/>
    <dgm:cxn modelId="{EFE380C4-575F-4178-A083-E4ED82F05481}" type="presParOf" srcId="{91EDC5F1-06DA-4AB6-A8BA-4B6BCB643CF6}" destId="{63C9C51F-75BC-43A7-86C6-EE6BF7288594}" srcOrd="1" destOrd="0" presId="urn:microsoft.com/office/officeart/2005/8/layout/hierarchy2"/>
    <dgm:cxn modelId="{53816D07-B4B9-4723-B2C6-A69CDA653FFB}" type="presParOf" srcId="{AFD0190F-A5C0-419B-AD4E-F6413A4470B9}" destId="{E05A29BD-93B9-47D6-B293-36549B502B79}" srcOrd="2" destOrd="0" presId="urn:microsoft.com/office/officeart/2005/8/layout/hierarchy2"/>
    <dgm:cxn modelId="{9C388484-EA4A-4CB1-AC29-08D5CACD109A}" type="presParOf" srcId="{E05A29BD-93B9-47D6-B293-36549B502B79}" destId="{4EA43157-28EF-4418-9C83-AC2AAF413750}" srcOrd="0" destOrd="0" presId="urn:microsoft.com/office/officeart/2005/8/layout/hierarchy2"/>
    <dgm:cxn modelId="{5F31350B-A9F5-4F09-9F3C-622F2B7909BB}" type="presParOf" srcId="{AFD0190F-A5C0-419B-AD4E-F6413A4470B9}" destId="{F1FCDABE-35AC-4F7A-9B67-E6A18CE5E845}" srcOrd="3" destOrd="0" presId="urn:microsoft.com/office/officeart/2005/8/layout/hierarchy2"/>
    <dgm:cxn modelId="{899E615D-3079-409E-9370-62367AB6DB93}" type="presParOf" srcId="{F1FCDABE-35AC-4F7A-9B67-E6A18CE5E845}" destId="{CA5AAEFA-9B23-4E1A-AAAE-CC69B745F38A}" srcOrd="0" destOrd="0" presId="urn:microsoft.com/office/officeart/2005/8/layout/hierarchy2"/>
    <dgm:cxn modelId="{F29BE14D-D95B-4529-8AC2-0494D1A6A255}" type="presParOf" srcId="{F1FCDABE-35AC-4F7A-9B67-E6A18CE5E845}" destId="{DE243CBD-8FB4-4336-BE58-5CA5E049D087}" srcOrd="1" destOrd="0" presId="urn:microsoft.com/office/officeart/2005/8/layout/hierarchy2"/>
    <dgm:cxn modelId="{C74DF85F-F6BE-4407-9FF2-96407021510F}" type="presParOf" srcId="{F1A1EAFC-2F42-4AE1-AB63-807034630615}" destId="{4F92B786-5879-41D0-8D32-167D30BDF39E}" srcOrd="2" destOrd="0" presId="urn:microsoft.com/office/officeart/2005/8/layout/hierarchy2"/>
    <dgm:cxn modelId="{C0D6B8CA-6C4B-4CBB-8091-559F9A4A409F}" type="presParOf" srcId="{4F92B786-5879-41D0-8D32-167D30BDF39E}" destId="{5510BCC6-38F5-405C-A043-E422A43B0100}" srcOrd="0" destOrd="0" presId="urn:microsoft.com/office/officeart/2005/8/layout/hierarchy2"/>
    <dgm:cxn modelId="{AD00B360-3C49-420C-83F8-8715AAA2272B}" type="presParOf" srcId="{F1A1EAFC-2F42-4AE1-AB63-807034630615}" destId="{DB93CC9D-DC9E-41BF-9019-38B2FF6D0A1E}" srcOrd="3" destOrd="0" presId="urn:microsoft.com/office/officeart/2005/8/layout/hierarchy2"/>
    <dgm:cxn modelId="{7BEB2602-A14A-4256-B47A-463D4CEAE042}" type="presParOf" srcId="{DB93CC9D-DC9E-41BF-9019-38B2FF6D0A1E}" destId="{80363D21-2BDA-472C-A1DB-36B59416E245}" srcOrd="0" destOrd="0" presId="urn:microsoft.com/office/officeart/2005/8/layout/hierarchy2"/>
    <dgm:cxn modelId="{33A842A6-ABD0-4386-9608-7D8CE2D4D65E}" type="presParOf" srcId="{DB93CC9D-DC9E-41BF-9019-38B2FF6D0A1E}" destId="{A08D3125-2F11-41B7-A640-614A1B50494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8AA09-2A6A-4D6B-8F21-C041299661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D85052F-44ED-4026-8745-130FBB99C62B}">
      <dgm:prSet phldrT="[Text]"/>
      <dgm:spPr/>
      <dgm:t>
        <a:bodyPr/>
        <a:lstStyle/>
        <a:p>
          <a:r>
            <a:rPr lang="en-US" dirty="0"/>
            <a:t>Undeclared support info</a:t>
          </a:r>
        </a:p>
      </dgm:t>
    </dgm:pt>
    <dgm:pt modelId="{7FF1F3F4-AC7F-4A49-9E52-A807350869FD}" type="parTrans" cxnId="{F42BC604-F328-4223-8AB6-1546CA89B9D7}">
      <dgm:prSet/>
      <dgm:spPr/>
      <dgm:t>
        <a:bodyPr/>
        <a:lstStyle/>
        <a:p>
          <a:endParaRPr lang="en-US"/>
        </a:p>
      </dgm:t>
    </dgm:pt>
    <dgm:pt modelId="{ED2996F3-8C1E-49F6-9084-34E88C03260C}" type="sibTrans" cxnId="{F42BC604-F328-4223-8AB6-1546CA89B9D7}">
      <dgm:prSet/>
      <dgm:spPr/>
      <dgm:t>
        <a:bodyPr/>
        <a:lstStyle/>
        <a:p>
          <a:endParaRPr lang="en-US"/>
        </a:p>
      </dgm:t>
    </dgm:pt>
    <dgm:pt modelId="{4901ACB1-0CED-4B14-BDB8-948358ACC968}">
      <dgm:prSet phldrT="[Text]"/>
      <dgm:spPr/>
      <dgm:t>
        <a:bodyPr/>
        <a:lstStyle/>
        <a:p>
          <a:r>
            <a:rPr lang="en-US" dirty="0"/>
            <a:t>No mitigation actions</a:t>
          </a:r>
        </a:p>
      </dgm:t>
    </dgm:pt>
    <dgm:pt modelId="{66D81BC9-0246-480A-AE97-1818421730F6}" type="parTrans" cxnId="{99BB9561-F4A8-4987-B699-1988E879DB98}">
      <dgm:prSet/>
      <dgm:spPr/>
      <dgm:t>
        <a:bodyPr/>
        <a:lstStyle/>
        <a:p>
          <a:endParaRPr lang="en-US"/>
        </a:p>
      </dgm:t>
    </dgm:pt>
    <dgm:pt modelId="{FDA3517D-96F6-4736-A8E3-9A725C6314AF}" type="sibTrans" cxnId="{99BB9561-F4A8-4987-B699-1988E879DB98}">
      <dgm:prSet/>
      <dgm:spPr/>
      <dgm:t>
        <a:bodyPr/>
        <a:lstStyle/>
        <a:p>
          <a:endParaRPr lang="en-US"/>
        </a:p>
      </dgm:t>
    </dgm:pt>
    <dgm:pt modelId="{D170B8EC-DDDB-465F-B231-635ED70C51FC}">
      <dgm:prSet phldrT="[Text]"/>
      <dgm:spPr/>
      <dgm:t>
        <a:bodyPr/>
        <a:lstStyle/>
        <a:p>
          <a:r>
            <a:rPr lang="en-US" dirty="0"/>
            <a:t>No ICTU guidelines</a:t>
          </a:r>
        </a:p>
      </dgm:t>
    </dgm:pt>
    <dgm:pt modelId="{F710A51B-C3A7-4B68-8BB7-B81D3B0218DE}" type="parTrans" cxnId="{D476F742-DF2F-4EE0-96D6-498F785E62D2}">
      <dgm:prSet/>
      <dgm:spPr/>
      <dgm:t>
        <a:bodyPr/>
        <a:lstStyle/>
        <a:p>
          <a:endParaRPr lang="en-US"/>
        </a:p>
      </dgm:t>
    </dgm:pt>
    <dgm:pt modelId="{0C4FA95F-4E96-4EBA-9336-C2E2BD5F88AB}" type="sibTrans" cxnId="{D476F742-DF2F-4EE0-96D6-498F785E62D2}">
      <dgm:prSet/>
      <dgm:spPr/>
      <dgm:t>
        <a:bodyPr/>
        <a:lstStyle/>
        <a:p>
          <a:endParaRPr lang="en-US"/>
        </a:p>
      </dgm:t>
    </dgm:pt>
    <dgm:pt modelId="{977B8569-B9E5-42A4-8BEA-6FB6C657D921}">
      <dgm:prSet phldrT="[Text]"/>
      <dgm:spPr/>
      <dgm:t>
        <a:bodyPr/>
        <a:lstStyle/>
        <a:p>
          <a:r>
            <a:rPr lang="en-US" dirty="0"/>
            <a:t>No links to avoided emissions</a:t>
          </a:r>
        </a:p>
      </dgm:t>
    </dgm:pt>
    <dgm:pt modelId="{BC60AD40-AA9F-4EEC-9F8F-6893A250F674}" type="parTrans" cxnId="{DE27C41F-682C-4081-82DF-7E15B4A82532}">
      <dgm:prSet/>
      <dgm:spPr/>
      <dgm:t>
        <a:bodyPr/>
        <a:lstStyle/>
        <a:p>
          <a:endParaRPr lang="en-US"/>
        </a:p>
      </dgm:t>
    </dgm:pt>
    <dgm:pt modelId="{55697C21-27F2-4AEB-B0E6-1CDBBD8B27AD}" type="sibTrans" cxnId="{DE27C41F-682C-4081-82DF-7E15B4A82532}">
      <dgm:prSet/>
      <dgm:spPr/>
      <dgm:t>
        <a:bodyPr/>
        <a:lstStyle/>
        <a:p>
          <a:endParaRPr lang="en-US"/>
        </a:p>
      </dgm:t>
    </dgm:pt>
    <dgm:pt modelId="{FDDBCDB5-B007-43F7-908E-4B59D7A5340A}" type="pres">
      <dgm:prSet presAssocID="{6F88AA09-2A6A-4D6B-8F21-C04129966163}" presName="diagram" presStyleCnt="0">
        <dgm:presLayoutVars>
          <dgm:chPref val="1"/>
          <dgm:dir/>
          <dgm:animOne val="branch"/>
          <dgm:animLvl val="lvl"/>
          <dgm:resizeHandles val="exact"/>
        </dgm:presLayoutVars>
      </dgm:prSet>
      <dgm:spPr/>
    </dgm:pt>
    <dgm:pt modelId="{8216F10B-CA6B-458A-981C-78F61E9DB553}" type="pres">
      <dgm:prSet presAssocID="{1D85052F-44ED-4026-8745-130FBB99C62B}" presName="root1" presStyleCnt="0"/>
      <dgm:spPr/>
    </dgm:pt>
    <dgm:pt modelId="{F545BF7C-E1F2-40C6-ADAD-DA70DE7B6EBC}" type="pres">
      <dgm:prSet presAssocID="{1D85052F-44ED-4026-8745-130FBB99C62B}" presName="LevelOneTextNode" presStyleLbl="node0" presStyleIdx="0" presStyleCnt="1">
        <dgm:presLayoutVars>
          <dgm:chPref val="3"/>
        </dgm:presLayoutVars>
      </dgm:prSet>
      <dgm:spPr/>
    </dgm:pt>
    <dgm:pt modelId="{A0EBC6AB-15CA-4A82-99D6-2F92421F6498}" type="pres">
      <dgm:prSet presAssocID="{1D85052F-44ED-4026-8745-130FBB99C62B}" presName="level2hierChild" presStyleCnt="0"/>
      <dgm:spPr/>
    </dgm:pt>
    <dgm:pt modelId="{1C1A7346-53A7-4FD9-B6DB-8E6512E86DED}" type="pres">
      <dgm:prSet presAssocID="{66D81BC9-0246-480A-AE97-1818421730F6}" presName="conn2-1" presStyleLbl="parChTrans1D2" presStyleIdx="0" presStyleCnt="3"/>
      <dgm:spPr/>
    </dgm:pt>
    <dgm:pt modelId="{57EEB784-828F-4746-B96A-46819E3ECC61}" type="pres">
      <dgm:prSet presAssocID="{66D81BC9-0246-480A-AE97-1818421730F6}" presName="connTx" presStyleLbl="parChTrans1D2" presStyleIdx="0" presStyleCnt="3"/>
      <dgm:spPr/>
    </dgm:pt>
    <dgm:pt modelId="{01317497-F0AE-4AD9-AEDA-34FE8A63B829}" type="pres">
      <dgm:prSet presAssocID="{4901ACB1-0CED-4B14-BDB8-948358ACC968}" presName="root2" presStyleCnt="0"/>
      <dgm:spPr/>
    </dgm:pt>
    <dgm:pt modelId="{1DA77524-982C-4888-B277-1E8443997A33}" type="pres">
      <dgm:prSet presAssocID="{4901ACB1-0CED-4B14-BDB8-948358ACC968}" presName="LevelTwoTextNode" presStyleLbl="node2" presStyleIdx="0" presStyleCnt="3">
        <dgm:presLayoutVars>
          <dgm:chPref val="3"/>
        </dgm:presLayoutVars>
      </dgm:prSet>
      <dgm:spPr/>
    </dgm:pt>
    <dgm:pt modelId="{506E855F-759E-45D8-BF74-539D3958FD7B}" type="pres">
      <dgm:prSet presAssocID="{4901ACB1-0CED-4B14-BDB8-948358ACC968}" presName="level3hierChild" presStyleCnt="0"/>
      <dgm:spPr/>
    </dgm:pt>
    <dgm:pt modelId="{A30299AE-31A9-4759-9298-204244DBCBC2}" type="pres">
      <dgm:prSet presAssocID="{F710A51B-C3A7-4B68-8BB7-B81D3B0218DE}" presName="conn2-1" presStyleLbl="parChTrans1D2" presStyleIdx="1" presStyleCnt="3"/>
      <dgm:spPr/>
    </dgm:pt>
    <dgm:pt modelId="{C1FE1B91-11A1-4912-AE65-D6DDC77BB2C2}" type="pres">
      <dgm:prSet presAssocID="{F710A51B-C3A7-4B68-8BB7-B81D3B0218DE}" presName="connTx" presStyleLbl="parChTrans1D2" presStyleIdx="1" presStyleCnt="3"/>
      <dgm:spPr/>
    </dgm:pt>
    <dgm:pt modelId="{7DCCD2F8-E5A1-4392-9A59-394FB55D5545}" type="pres">
      <dgm:prSet presAssocID="{D170B8EC-DDDB-465F-B231-635ED70C51FC}" presName="root2" presStyleCnt="0"/>
      <dgm:spPr/>
    </dgm:pt>
    <dgm:pt modelId="{637A5B4B-F1EA-426B-91AE-0DCA6D2690C9}" type="pres">
      <dgm:prSet presAssocID="{D170B8EC-DDDB-465F-B231-635ED70C51FC}" presName="LevelTwoTextNode" presStyleLbl="node2" presStyleIdx="1" presStyleCnt="3">
        <dgm:presLayoutVars>
          <dgm:chPref val="3"/>
        </dgm:presLayoutVars>
      </dgm:prSet>
      <dgm:spPr/>
    </dgm:pt>
    <dgm:pt modelId="{684BEE2C-515A-4977-9BD3-1E5D9A7E7ABF}" type="pres">
      <dgm:prSet presAssocID="{D170B8EC-DDDB-465F-B231-635ED70C51FC}" presName="level3hierChild" presStyleCnt="0"/>
      <dgm:spPr/>
    </dgm:pt>
    <dgm:pt modelId="{5E37B25B-F4CD-4925-BF7F-05A93A051EF0}" type="pres">
      <dgm:prSet presAssocID="{BC60AD40-AA9F-4EEC-9F8F-6893A250F674}" presName="conn2-1" presStyleLbl="parChTrans1D2" presStyleIdx="2" presStyleCnt="3"/>
      <dgm:spPr/>
    </dgm:pt>
    <dgm:pt modelId="{C36E5D90-2E23-42AC-9117-8EFDF36AEF20}" type="pres">
      <dgm:prSet presAssocID="{BC60AD40-AA9F-4EEC-9F8F-6893A250F674}" presName="connTx" presStyleLbl="parChTrans1D2" presStyleIdx="2" presStyleCnt="3"/>
      <dgm:spPr/>
    </dgm:pt>
    <dgm:pt modelId="{0DEA2EDD-AD10-4B02-9AB9-0608A60AA717}" type="pres">
      <dgm:prSet presAssocID="{977B8569-B9E5-42A4-8BEA-6FB6C657D921}" presName="root2" presStyleCnt="0"/>
      <dgm:spPr/>
    </dgm:pt>
    <dgm:pt modelId="{5E8AD16F-6D1C-41D3-953F-66BA69FF78FC}" type="pres">
      <dgm:prSet presAssocID="{977B8569-B9E5-42A4-8BEA-6FB6C657D921}" presName="LevelTwoTextNode" presStyleLbl="node2" presStyleIdx="2" presStyleCnt="3">
        <dgm:presLayoutVars>
          <dgm:chPref val="3"/>
        </dgm:presLayoutVars>
      </dgm:prSet>
      <dgm:spPr/>
    </dgm:pt>
    <dgm:pt modelId="{0AA4C833-9C42-44EE-836E-6FD1CA65DAF9}" type="pres">
      <dgm:prSet presAssocID="{977B8569-B9E5-42A4-8BEA-6FB6C657D921}" presName="level3hierChild" presStyleCnt="0"/>
      <dgm:spPr/>
    </dgm:pt>
  </dgm:ptLst>
  <dgm:cxnLst>
    <dgm:cxn modelId="{F42BC604-F328-4223-8AB6-1546CA89B9D7}" srcId="{6F88AA09-2A6A-4D6B-8F21-C04129966163}" destId="{1D85052F-44ED-4026-8745-130FBB99C62B}" srcOrd="0" destOrd="0" parTransId="{7FF1F3F4-AC7F-4A49-9E52-A807350869FD}" sibTransId="{ED2996F3-8C1E-49F6-9084-34E88C03260C}"/>
    <dgm:cxn modelId="{5A540910-9D5E-4C1E-8CA1-9DC6DC64963A}" type="presOf" srcId="{1D85052F-44ED-4026-8745-130FBB99C62B}" destId="{F545BF7C-E1F2-40C6-ADAD-DA70DE7B6EBC}" srcOrd="0" destOrd="0" presId="urn:microsoft.com/office/officeart/2005/8/layout/hierarchy2"/>
    <dgm:cxn modelId="{DE27C41F-682C-4081-82DF-7E15B4A82532}" srcId="{1D85052F-44ED-4026-8745-130FBB99C62B}" destId="{977B8569-B9E5-42A4-8BEA-6FB6C657D921}" srcOrd="2" destOrd="0" parTransId="{BC60AD40-AA9F-4EEC-9F8F-6893A250F674}" sibTransId="{55697C21-27F2-4AEB-B0E6-1CDBBD8B27AD}"/>
    <dgm:cxn modelId="{5ECF0E24-84A0-4419-9BAC-7B12D8B04C82}" type="presOf" srcId="{F710A51B-C3A7-4B68-8BB7-B81D3B0218DE}" destId="{A30299AE-31A9-4759-9298-204244DBCBC2}" srcOrd="0" destOrd="0" presId="urn:microsoft.com/office/officeart/2005/8/layout/hierarchy2"/>
    <dgm:cxn modelId="{99BB9561-F4A8-4987-B699-1988E879DB98}" srcId="{1D85052F-44ED-4026-8745-130FBB99C62B}" destId="{4901ACB1-0CED-4B14-BDB8-948358ACC968}" srcOrd="0" destOrd="0" parTransId="{66D81BC9-0246-480A-AE97-1818421730F6}" sibTransId="{FDA3517D-96F6-4736-A8E3-9A725C6314AF}"/>
    <dgm:cxn modelId="{D476F742-DF2F-4EE0-96D6-498F785E62D2}" srcId="{1D85052F-44ED-4026-8745-130FBB99C62B}" destId="{D170B8EC-DDDB-465F-B231-635ED70C51FC}" srcOrd="1" destOrd="0" parTransId="{F710A51B-C3A7-4B68-8BB7-B81D3B0218DE}" sibTransId="{0C4FA95F-4E96-4EBA-9336-C2E2BD5F88AB}"/>
    <dgm:cxn modelId="{2BEEEF54-EB93-4940-9381-EBE0BE4F59ED}" type="presOf" srcId="{4901ACB1-0CED-4B14-BDB8-948358ACC968}" destId="{1DA77524-982C-4888-B277-1E8443997A33}" srcOrd="0" destOrd="0" presId="urn:microsoft.com/office/officeart/2005/8/layout/hierarchy2"/>
    <dgm:cxn modelId="{38382155-9B41-4A53-8CFD-6F5150FDD98D}" type="presOf" srcId="{BC60AD40-AA9F-4EEC-9F8F-6893A250F674}" destId="{C36E5D90-2E23-42AC-9117-8EFDF36AEF20}" srcOrd="1" destOrd="0" presId="urn:microsoft.com/office/officeart/2005/8/layout/hierarchy2"/>
    <dgm:cxn modelId="{E5734B5A-A3FC-4B51-BB1D-DE5116BBC5FF}" type="presOf" srcId="{BC60AD40-AA9F-4EEC-9F8F-6893A250F674}" destId="{5E37B25B-F4CD-4925-BF7F-05A93A051EF0}" srcOrd="0" destOrd="0" presId="urn:microsoft.com/office/officeart/2005/8/layout/hierarchy2"/>
    <dgm:cxn modelId="{7D4AFF86-8999-45D6-9EFD-0B63148EDC20}" type="presOf" srcId="{F710A51B-C3A7-4B68-8BB7-B81D3B0218DE}" destId="{C1FE1B91-11A1-4912-AE65-D6DDC77BB2C2}" srcOrd="1" destOrd="0" presId="urn:microsoft.com/office/officeart/2005/8/layout/hierarchy2"/>
    <dgm:cxn modelId="{85122B94-C6BE-4578-A715-10385C93996A}" type="presOf" srcId="{66D81BC9-0246-480A-AE97-1818421730F6}" destId="{1C1A7346-53A7-4FD9-B6DB-8E6512E86DED}" srcOrd="0" destOrd="0" presId="urn:microsoft.com/office/officeart/2005/8/layout/hierarchy2"/>
    <dgm:cxn modelId="{E9F3639D-0CE6-4978-9C6A-B281BC3404FA}" type="presOf" srcId="{977B8569-B9E5-42A4-8BEA-6FB6C657D921}" destId="{5E8AD16F-6D1C-41D3-953F-66BA69FF78FC}" srcOrd="0" destOrd="0" presId="urn:microsoft.com/office/officeart/2005/8/layout/hierarchy2"/>
    <dgm:cxn modelId="{F777E8B3-43BA-480B-8D11-36AEDD4F9147}" type="presOf" srcId="{66D81BC9-0246-480A-AE97-1818421730F6}" destId="{57EEB784-828F-4746-B96A-46819E3ECC61}" srcOrd="1" destOrd="0" presId="urn:microsoft.com/office/officeart/2005/8/layout/hierarchy2"/>
    <dgm:cxn modelId="{B88CF1C1-CBAA-4A63-BA02-999C8DF589DC}" type="presOf" srcId="{D170B8EC-DDDB-465F-B231-635ED70C51FC}" destId="{637A5B4B-F1EA-426B-91AE-0DCA6D2690C9}" srcOrd="0" destOrd="0" presId="urn:microsoft.com/office/officeart/2005/8/layout/hierarchy2"/>
    <dgm:cxn modelId="{D07DD4E1-207A-4180-8EC6-C3515644D19F}" type="presOf" srcId="{6F88AA09-2A6A-4D6B-8F21-C04129966163}" destId="{FDDBCDB5-B007-43F7-908E-4B59D7A5340A}" srcOrd="0" destOrd="0" presId="urn:microsoft.com/office/officeart/2005/8/layout/hierarchy2"/>
    <dgm:cxn modelId="{C3FBFF65-DCAD-40B3-9ACE-F44C3672079D}" type="presParOf" srcId="{FDDBCDB5-B007-43F7-908E-4B59D7A5340A}" destId="{8216F10B-CA6B-458A-981C-78F61E9DB553}" srcOrd="0" destOrd="0" presId="urn:microsoft.com/office/officeart/2005/8/layout/hierarchy2"/>
    <dgm:cxn modelId="{7954D536-B232-4411-B220-5306A4E889F0}" type="presParOf" srcId="{8216F10B-CA6B-458A-981C-78F61E9DB553}" destId="{F545BF7C-E1F2-40C6-ADAD-DA70DE7B6EBC}" srcOrd="0" destOrd="0" presId="urn:microsoft.com/office/officeart/2005/8/layout/hierarchy2"/>
    <dgm:cxn modelId="{F571E58F-9F3F-491E-B4AD-798674F6D4F5}" type="presParOf" srcId="{8216F10B-CA6B-458A-981C-78F61E9DB553}" destId="{A0EBC6AB-15CA-4A82-99D6-2F92421F6498}" srcOrd="1" destOrd="0" presId="urn:microsoft.com/office/officeart/2005/8/layout/hierarchy2"/>
    <dgm:cxn modelId="{A3505FD0-ECE6-4893-94DC-7F8EE37D08D9}" type="presParOf" srcId="{A0EBC6AB-15CA-4A82-99D6-2F92421F6498}" destId="{1C1A7346-53A7-4FD9-B6DB-8E6512E86DED}" srcOrd="0" destOrd="0" presId="urn:microsoft.com/office/officeart/2005/8/layout/hierarchy2"/>
    <dgm:cxn modelId="{CA64E44C-8A9B-445A-9564-E512FBC548E6}" type="presParOf" srcId="{1C1A7346-53A7-4FD9-B6DB-8E6512E86DED}" destId="{57EEB784-828F-4746-B96A-46819E3ECC61}" srcOrd="0" destOrd="0" presId="urn:microsoft.com/office/officeart/2005/8/layout/hierarchy2"/>
    <dgm:cxn modelId="{C9A95CC6-774E-4CDA-89A7-64082D741A8E}" type="presParOf" srcId="{A0EBC6AB-15CA-4A82-99D6-2F92421F6498}" destId="{01317497-F0AE-4AD9-AEDA-34FE8A63B829}" srcOrd="1" destOrd="0" presId="urn:microsoft.com/office/officeart/2005/8/layout/hierarchy2"/>
    <dgm:cxn modelId="{44BC6BAF-47A0-4D34-BE65-A620A7102BFF}" type="presParOf" srcId="{01317497-F0AE-4AD9-AEDA-34FE8A63B829}" destId="{1DA77524-982C-4888-B277-1E8443997A33}" srcOrd="0" destOrd="0" presId="urn:microsoft.com/office/officeart/2005/8/layout/hierarchy2"/>
    <dgm:cxn modelId="{B8EBB584-0C87-40EB-A547-F6A9D099B58A}" type="presParOf" srcId="{01317497-F0AE-4AD9-AEDA-34FE8A63B829}" destId="{506E855F-759E-45D8-BF74-539D3958FD7B}" srcOrd="1" destOrd="0" presId="urn:microsoft.com/office/officeart/2005/8/layout/hierarchy2"/>
    <dgm:cxn modelId="{38F93493-8A55-4B8C-ABA3-B86738B2F626}" type="presParOf" srcId="{A0EBC6AB-15CA-4A82-99D6-2F92421F6498}" destId="{A30299AE-31A9-4759-9298-204244DBCBC2}" srcOrd="2" destOrd="0" presId="urn:microsoft.com/office/officeart/2005/8/layout/hierarchy2"/>
    <dgm:cxn modelId="{5158FBDE-A6B4-4D5E-867E-5BA30594A993}" type="presParOf" srcId="{A30299AE-31A9-4759-9298-204244DBCBC2}" destId="{C1FE1B91-11A1-4912-AE65-D6DDC77BB2C2}" srcOrd="0" destOrd="0" presId="urn:microsoft.com/office/officeart/2005/8/layout/hierarchy2"/>
    <dgm:cxn modelId="{FB94BBB7-D2BD-40C6-AA71-AF01E6121EB9}" type="presParOf" srcId="{A0EBC6AB-15CA-4A82-99D6-2F92421F6498}" destId="{7DCCD2F8-E5A1-4392-9A59-394FB55D5545}" srcOrd="3" destOrd="0" presId="urn:microsoft.com/office/officeart/2005/8/layout/hierarchy2"/>
    <dgm:cxn modelId="{2DCDC605-E4BB-4ED9-916D-7045756240C4}" type="presParOf" srcId="{7DCCD2F8-E5A1-4392-9A59-394FB55D5545}" destId="{637A5B4B-F1EA-426B-91AE-0DCA6D2690C9}" srcOrd="0" destOrd="0" presId="urn:microsoft.com/office/officeart/2005/8/layout/hierarchy2"/>
    <dgm:cxn modelId="{BFE41A0E-BB15-4BE8-B9DA-D353CB57343C}" type="presParOf" srcId="{7DCCD2F8-E5A1-4392-9A59-394FB55D5545}" destId="{684BEE2C-515A-4977-9BD3-1E5D9A7E7ABF}" srcOrd="1" destOrd="0" presId="urn:microsoft.com/office/officeart/2005/8/layout/hierarchy2"/>
    <dgm:cxn modelId="{4C8C6FEF-497B-4FBD-968C-BDDBE9A96F07}" type="presParOf" srcId="{A0EBC6AB-15CA-4A82-99D6-2F92421F6498}" destId="{5E37B25B-F4CD-4925-BF7F-05A93A051EF0}" srcOrd="4" destOrd="0" presId="urn:microsoft.com/office/officeart/2005/8/layout/hierarchy2"/>
    <dgm:cxn modelId="{6669F5C7-CC19-4D7E-A224-0753B6EA6CDF}" type="presParOf" srcId="{5E37B25B-F4CD-4925-BF7F-05A93A051EF0}" destId="{C36E5D90-2E23-42AC-9117-8EFDF36AEF20}" srcOrd="0" destOrd="0" presId="urn:microsoft.com/office/officeart/2005/8/layout/hierarchy2"/>
    <dgm:cxn modelId="{7243EBA8-944B-4292-BD3D-DFB230259B21}" type="presParOf" srcId="{A0EBC6AB-15CA-4A82-99D6-2F92421F6498}" destId="{0DEA2EDD-AD10-4B02-9AB9-0608A60AA717}" srcOrd="5" destOrd="0" presId="urn:microsoft.com/office/officeart/2005/8/layout/hierarchy2"/>
    <dgm:cxn modelId="{D6EFAF82-9959-41A9-BEA8-B97C8674D2D0}" type="presParOf" srcId="{0DEA2EDD-AD10-4B02-9AB9-0608A60AA717}" destId="{5E8AD16F-6D1C-41D3-953F-66BA69FF78FC}" srcOrd="0" destOrd="0" presId="urn:microsoft.com/office/officeart/2005/8/layout/hierarchy2"/>
    <dgm:cxn modelId="{472526D6-07C5-4B37-B03E-941E7AB1A5FB}" type="presParOf" srcId="{0DEA2EDD-AD10-4B02-9AB9-0608A60AA717}" destId="{0AA4C833-9C42-44EE-836E-6FD1CA65DAF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BF7C-E1F2-40C6-ADAD-DA70DE7B6EBC}">
      <dsp:nvSpPr>
        <dsp:cNvPr id="0" name=""/>
        <dsp:cNvSpPr/>
      </dsp:nvSpPr>
      <dsp:spPr>
        <a:xfrm>
          <a:off x="1463438" y="1249022"/>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Not specific enough</a:t>
          </a:r>
        </a:p>
      </dsp:txBody>
      <dsp:txXfrm>
        <a:off x="1479333" y="1264917"/>
        <a:ext cx="1053613" cy="510911"/>
      </dsp:txXfrm>
    </dsp:sp>
    <dsp:sp modelId="{1C1A7346-53A7-4FD9-B6DB-8E6512E86DED}">
      <dsp:nvSpPr>
        <dsp:cNvPr id="0" name=""/>
        <dsp:cNvSpPr/>
      </dsp:nvSpPr>
      <dsp:spPr>
        <a:xfrm rot="17692822">
          <a:off x="2249954" y="1037725"/>
          <a:ext cx="1031936" cy="29135"/>
        </a:xfrm>
        <a:custGeom>
          <a:avLst/>
          <a:gdLst/>
          <a:ahLst/>
          <a:cxnLst/>
          <a:rect l="0" t="0" r="0" b="0"/>
          <a:pathLst>
            <a:path>
              <a:moveTo>
                <a:pt x="0" y="14567"/>
              </a:moveTo>
              <a:lnTo>
                <a:pt x="1031936" y="1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0124" y="1026494"/>
        <a:ext cx="51596" cy="51596"/>
      </dsp:txXfrm>
    </dsp:sp>
    <dsp:sp modelId="{1DA77524-982C-4888-B277-1E8443997A33}">
      <dsp:nvSpPr>
        <dsp:cNvPr id="0" name=""/>
        <dsp:cNvSpPr/>
      </dsp:nvSpPr>
      <dsp:spPr>
        <a:xfrm>
          <a:off x="2983003" y="312861"/>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Energy carrier not clearly defined</a:t>
          </a:r>
        </a:p>
      </dsp:txBody>
      <dsp:txXfrm>
        <a:off x="2998898" y="328756"/>
        <a:ext cx="1053613" cy="510911"/>
      </dsp:txXfrm>
    </dsp:sp>
    <dsp:sp modelId="{EF8E9E3A-7439-4199-BE42-09E26522CD07}">
      <dsp:nvSpPr>
        <dsp:cNvPr id="0" name=""/>
        <dsp:cNvSpPr/>
      </dsp:nvSpPr>
      <dsp:spPr>
        <a:xfrm rot="19457599">
          <a:off x="4018152" y="413618"/>
          <a:ext cx="534671" cy="29135"/>
        </a:xfrm>
        <a:custGeom>
          <a:avLst/>
          <a:gdLst/>
          <a:ahLst/>
          <a:cxnLst/>
          <a:rect l="0" t="0" r="0" b="0"/>
          <a:pathLst>
            <a:path>
              <a:moveTo>
                <a:pt x="0" y="14567"/>
              </a:moveTo>
              <a:lnTo>
                <a:pt x="534671" y="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2121" y="414819"/>
        <a:ext cx="26733" cy="26733"/>
      </dsp:txXfrm>
    </dsp:sp>
    <dsp:sp modelId="{A69BCFFC-5DBD-4071-82B2-349665A25822}">
      <dsp:nvSpPr>
        <dsp:cNvPr id="0" name=""/>
        <dsp:cNvSpPr/>
      </dsp:nvSpPr>
      <dsp:spPr>
        <a:xfrm>
          <a:off x="4502568" y="808"/>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Use of “energy” instead of “electricity”</a:t>
          </a:r>
        </a:p>
      </dsp:txBody>
      <dsp:txXfrm>
        <a:off x="4518463" y="16703"/>
        <a:ext cx="1053613" cy="510911"/>
      </dsp:txXfrm>
    </dsp:sp>
    <dsp:sp modelId="{8AD8AF04-539B-42BF-9C52-0A8DEF98EB0E}">
      <dsp:nvSpPr>
        <dsp:cNvPr id="0" name=""/>
        <dsp:cNvSpPr/>
      </dsp:nvSpPr>
      <dsp:spPr>
        <a:xfrm>
          <a:off x="5587972" y="257591"/>
          <a:ext cx="434161" cy="29135"/>
        </a:xfrm>
        <a:custGeom>
          <a:avLst/>
          <a:gdLst/>
          <a:ahLst/>
          <a:cxnLst/>
          <a:rect l="0" t="0" r="0" b="0"/>
          <a:pathLst>
            <a:path>
              <a:moveTo>
                <a:pt x="0" y="14567"/>
              </a:moveTo>
              <a:lnTo>
                <a:pt x="434161" y="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94198" y="261305"/>
        <a:ext cx="21708" cy="21708"/>
      </dsp:txXfrm>
    </dsp:sp>
    <dsp:sp modelId="{CFEFB776-E728-475C-9F96-AE3B39566C8C}">
      <dsp:nvSpPr>
        <dsp:cNvPr id="0" name=""/>
        <dsp:cNvSpPr/>
      </dsp:nvSpPr>
      <dsp:spPr>
        <a:xfrm>
          <a:off x="6022133" y="808"/>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Use of installed capacity (MW) instead of electricity generation (MWh)</a:t>
          </a:r>
        </a:p>
      </dsp:txBody>
      <dsp:txXfrm>
        <a:off x="6038028" y="16703"/>
        <a:ext cx="1053613" cy="510911"/>
      </dsp:txXfrm>
    </dsp:sp>
    <dsp:sp modelId="{8E5A838B-A890-4710-A3D5-C9FEED9E5FEE}">
      <dsp:nvSpPr>
        <dsp:cNvPr id="0" name=""/>
        <dsp:cNvSpPr/>
      </dsp:nvSpPr>
      <dsp:spPr>
        <a:xfrm rot="2142401">
          <a:off x="4018152" y="725671"/>
          <a:ext cx="534671" cy="29135"/>
        </a:xfrm>
        <a:custGeom>
          <a:avLst/>
          <a:gdLst/>
          <a:ahLst/>
          <a:cxnLst/>
          <a:rect l="0" t="0" r="0" b="0"/>
          <a:pathLst>
            <a:path>
              <a:moveTo>
                <a:pt x="0" y="14567"/>
              </a:moveTo>
              <a:lnTo>
                <a:pt x="534671" y="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2121" y="726872"/>
        <a:ext cx="26733" cy="26733"/>
      </dsp:txXfrm>
    </dsp:sp>
    <dsp:sp modelId="{17E0CBA1-D1E7-49E3-9E09-23202FC5ACE8}">
      <dsp:nvSpPr>
        <dsp:cNvPr id="0" name=""/>
        <dsp:cNvSpPr/>
      </dsp:nvSpPr>
      <dsp:spPr>
        <a:xfrm>
          <a:off x="4502568" y="624915"/>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Use of “biomass” for all bioenergy</a:t>
          </a:r>
        </a:p>
      </dsp:txBody>
      <dsp:txXfrm>
        <a:off x="4518463" y="640810"/>
        <a:ext cx="1053613" cy="510911"/>
      </dsp:txXfrm>
    </dsp:sp>
    <dsp:sp modelId="{A30299AE-31A9-4759-9298-204244DBCBC2}">
      <dsp:nvSpPr>
        <dsp:cNvPr id="0" name=""/>
        <dsp:cNvSpPr/>
      </dsp:nvSpPr>
      <dsp:spPr>
        <a:xfrm rot="19457599">
          <a:off x="2498587" y="1349778"/>
          <a:ext cx="534671" cy="29135"/>
        </a:xfrm>
        <a:custGeom>
          <a:avLst/>
          <a:gdLst/>
          <a:ahLst/>
          <a:cxnLst/>
          <a:rect l="0" t="0" r="0" b="0"/>
          <a:pathLst>
            <a:path>
              <a:moveTo>
                <a:pt x="0" y="14567"/>
              </a:moveTo>
              <a:lnTo>
                <a:pt x="534671" y="1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2556" y="1350979"/>
        <a:ext cx="26733" cy="26733"/>
      </dsp:txXfrm>
    </dsp:sp>
    <dsp:sp modelId="{637A5B4B-F1EA-426B-91AE-0DCA6D2690C9}">
      <dsp:nvSpPr>
        <dsp:cNvPr id="0" name=""/>
        <dsp:cNvSpPr/>
      </dsp:nvSpPr>
      <dsp:spPr>
        <a:xfrm>
          <a:off x="2983003" y="936968"/>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baseline year/value</a:t>
          </a:r>
        </a:p>
      </dsp:txBody>
      <dsp:txXfrm>
        <a:off x="2998898" y="952863"/>
        <a:ext cx="1053613" cy="510911"/>
      </dsp:txXfrm>
    </dsp:sp>
    <dsp:sp modelId="{5E37B25B-F4CD-4925-BF7F-05A93A051EF0}">
      <dsp:nvSpPr>
        <dsp:cNvPr id="0" name=""/>
        <dsp:cNvSpPr/>
      </dsp:nvSpPr>
      <dsp:spPr>
        <a:xfrm rot="2142401">
          <a:off x="2498587" y="1661832"/>
          <a:ext cx="534671" cy="29135"/>
        </a:xfrm>
        <a:custGeom>
          <a:avLst/>
          <a:gdLst/>
          <a:ahLst/>
          <a:cxnLst/>
          <a:rect l="0" t="0" r="0" b="0"/>
          <a:pathLst>
            <a:path>
              <a:moveTo>
                <a:pt x="0" y="14567"/>
              </a:moveTo>
              <a:lnTo>
                <a:pt x="534671" y="1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2556" y="1663033"/>
        <a:ext cx="26733" cy="26733"/>
      </dsp:txXfrm>
    </dsp:sp>
    <dsp:sp modelId="{5E8AD16F-6D1C-41D3-953F-66BA69FF78FC}">
      <dsp:nvSpPr>
        <dsp:cNvPr id="0" name=""/>
        <dsp:cNvSpPr/>
      </dsp:nvSpPr>
      <dsp:spPr>
        <a:xfrm>
          <a:off x="2983003" y="1561075"/>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target year/value</a:t>
          </a:r>
        </a:p>
      </dsp:txBody>
      <dsp:txXfrm>
        <a:off x="2998898" y="1576970"/>
        <a:ext cx="1053613" cy="510911"/>
      </dsp:txXfrm>
    </dsp:sp>
    <dsp:sp modelId="{1C95997C-D71D-42C8-8959-477A9D247FEC}">
      <dsp:nvSpPr>
        <dsp:cNvPr id="0" name=""/>
        <dsp:cNvSpPr/>
      </dsp:nvSpPr>
      <dsp:spPr>
        <a:xfrm rot="3907178">
          <a:off x="2249954" y="1973885"/>
          <a:ext cx="1031936" cy="29135"/>
        </a:xfrm>
        <a:custGeom>
          <a:avLst/>
          <a:gdLst/>
          <a:ahLst/>
          <a:cxnLst/>
          <a:rect l="0" t="0" r="0" b="0"/>
          <a:pathLst>
            <a:path>
              <a:moveTo>
                <a:pt x="0" y="14567"/>
              </a:moveTo>
              <a:lnTo>
                <a:pt x="1031936" y="1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0124" y="1962655"/>
        <a:ext cx="51596" cy="51596"/>
      </dsp:txXfrm>
    </dsp:sp>
    <dsp:sp modelId="{DA9443CF-80DD-4367-94DC-81050383ED17}">
      <dsp:nvSpPr>
        <dsp:cNvPr id="0" name=""/>
        <dsp:cNvSpPr/>
      </dsp:nvSpPr>
      <dsp:spPr>
        <a:xfrm>
          <a:off x="2983003" y="2185182"/>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Multiple targets in one</a:t>
          </a:r>
        </a:p>
      </dsp:txBody>
      <dsp:txXfrm>
        <a:off x="2998898" y="2201077"/>
        <a:ext cx="1053613" cy="510911"/>
      </dsp:txXfrm>
    </dsp:sp>
    <dsp:sp modelId="{2B4BCC3D-2BAD-422E-AA7A-2A8A5F7D6E56}">
      <dsp:nvSpPr>
        <dsp:cNvPr id="0" name=""/>
        <dsp:cNvSpPr/>
      </dsp:nvSpPr>
      <dsp:spPr>
        <a:xfrm rot="18289469">
          <a:off x="3905354" y="2129912"/>
          <a:ext cx="760266" cy="29135"/>
        </a:xfrm>
        <a:custGeom>
          <a:avLst/>
          <a:gdLst/>
          <a:ahLst/>
          <a:cxnLst/>
          <a:rect l="0" t="0" r="0" b="0"/>
          <a:pathLst>
            <a:path>
              <a:moveTo>
                <a:pt x="0" y="14567"/>
              </a:moveTo>
              <a:lnTo>
                <a:pt x="760266" y="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6481" y="2125473"/>
        <a:ext cx="38013" cy="38013"/>
      </dsp:txXfrm>
    </dsp:sp>
    <dsp:sp modelId="{2643E656-5E95-4746-8E90-AF0E208CBF27}">
      <dsp:nvSpPr>
        <dsp:cNvPr id="0" name=""/>
        <dsp:cNvSpPr/>
      </dsp:nvSpPr>
      <dsp:spPr>
        <a:xfrm>
          <a:off x="4502568" y="1561075"/>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Sector targets inside national targets</a:t>
          </a:r>
        </a:p>
      </dsp:txBody>
      <dsp:txXfrm>
        <a:off x="4518463" y="1576970"/>
        <a:ext cx="1053613" cy="510911"/>
      </dsp:txXfrm>
    </dsp:sp>
    <dsp:sp modelId="{4F92B786-5879-41D0-8D32-167D30BDF39E}">
      <dsp:nvSpPr>
        <dsp:cNvPr id="0" name=""/>
        <dsp:cNvSpPr/>
      </dsp:nvSpPr>
      <dsp:spPr>
        <a:xfrm>
          <a:off x="4068407" y="2441965"/>
          <a:ext cx="434161" cy="29135"/>
        </a:xfrm>
        <a:custGeom>
          <a:avLst/>
          <a:gdLst/>
          <a:ahLst/>
          <a:cxnLst/>
          <a:rect l="0" t="0" r="0" b="0"/>
          <a:pathLst>
            <a:path>
              <a:moveTo>
                <a:pt x="0" y="14567"/>
              </a:moveTo>
              <a:lnTo>
                <a:pt x="434161" y="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4633" y="2445679"/>
        <a:ext cx="21708" cy="21708"/>
      </dsp:txXfrm>
    </dsp:sp>
    <dsp:sp modelId="{80363D21-2BDA-472C-A1DB-36B59416E245}">
      <dsp:nvSpPr>
        <dsp:cNvPr id="0" name=""/>
        <dsp:cNvSpPr/>
      </dsp:nvSpPr>
      <dsp:spPr>
        <a:xfrm>
          <a:off x="4502568" y="2185182"/>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Multiple target years, or same target</a:t>
          </a:r>
        </a:p>
      </dsp:txBody>
      <dsp:txXfrm>
        <a:off x="4518463" y="2201077"/>
        <a:ext cx="1053613" cy="510911"/>
      </dsp:txXfrm>
    </dsp:sp>
    <dsp:sp modelId="{A457BCE2-D0CF-4AAE-829C-232CACE1B47E}">
      <dsp:nvSpPr>
        <dsp:cNvPr id="0" name=""/>
        <dsp:cNvSpPr/>
      </dsp:nvSpPr>
      <dsp:spPr>
        <a:xfrm rot="3310531">
          <a:off x="3905354" y="2754019"/>
          <a:ext cx="760266" cy="29135"/>
        </a:xfrm>
        <a:custGeom>
          <a:avLst/>
          <a:gdLst/>
          <a:ahLst/>
          <a:cxnLst/>
          <a:rect l="0" t="0" r="0" b="0"/>
          <a:pathLst>
            <a:path>
              <a:moveTo>
                <a:pt x="0" y="14567"/>
              </a:moveTo>
              <a:lnTo>
                <a:pt x="760266" y="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6481" y="2749580"/>
        <a:ext cx="38013" cy="38013"/>
      </dsp:txXfrm>
    </dsp:sp>
    <dsp:sp modelId="{564C92C9-BC9F-4B08-A8F7-902BD504D137}">
      <dsp:nvSpPr>
        <dsp:cNvPr id="0" name=""/>
        <dsp:cNvSpPr/>
      </dsp:nvSpPr>
      <dsp:spPr>
        <a:xfrm>
          <a:off x="4502568" y="2809289"/>
          <a:ext cx="1085403" cy="542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Contradicting targets (industries development…)</a:t>
          </a:r>
        </a:p>
      </dsp:txBody>
      <dsp:txXfrm>
        <a:off x="4518463" y="2825184"/>
        <a:ext cx="1053613" cy="510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BF7C-E1F2-40C6-ADAD-DA70DE7B6EBC}">
      <dsp:nvSpPr>
        <dsp:cNvPr id="0" name=""/>
        <dsp:cNvSpPr/>
      </dsp:nvSpPr>
      <dsp:spPr>
        <a:xfrm>
          <a:off x="1000962" y="1848955"/>
          <a:ext cx="990277" cy="373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Unclear tracking</a:t>
          </a:r>
        </a:p>
      </dsp:txBody>
      <dsp:txXfrm>
        <a:off x="1011906" y="1859899"/>
        <a:ext cx="968389" cy="351768"/>
      </dsp:txXfrm>
    </dsp:sp>
    <dsp:sp modelId="{1C1A7346-53A7-4FD9-B6DB-8E6512E86DED}">
      <dsp:nvSpPr>
        <dsp:cNvPr id="0" name=""/>
        <dsp:cNvSpPr/>
      </dsp:nvSpPr>
      <dsp:spPr>
        <a:xfrm rot="17243570">
          <a:off x="1498705" y="1359364"/>
          <a:ext cx="1405075" cy="12007"/>
        </a:xfrm>
        <a:custGeom>
          <a:avLst/>
          <a:gdLst/>
          <a:ahLst/>
          <a:cxnLst/>
          <a:rect l="0" t="0" r="0" b="0"/>
          <a:pathLst>
            <a:path>
              <a:moveTo>
                <a:pt x="0" y="6003"/>
              </a:moveTo>
              <a:lnTo>
                <a:pt x="1405075" y="6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66116" y="1330240"/>
        <a:ext cx="70253" cy="70253"/>
      </dsp:txXfrm>
    </dsp:sp>
    <dsp:sp modelId="{1DA77524-982C-4888-B277-1E8443997A33}">
      <dsp:nvSpPr>
        <dsp:cNvPr id="0" name=""/>
        <dsp:cNvSpPr/>
      </dsp:nvSpPr>
      <dsp:spPr>
        <a:xfrm>
          <a:off x="2411247" y="492814"/>
          <a:ext cx="848023" cy="40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Data issues for tracking</a:t>
          </a:r>
        </a:p>
      </dsp:txBody>
      <dsp:txXfrm>
        <a:off x="2423088" y="504655"/>
        <a:ext cx="824341" cy="380591"/>
      </dsp:txXfrm>
    </dsp:sp>
    <dsp:sp modelId="{EF8E9E3A-7439-4199-BE42-09E26522CD07}">
      <dsp:nvSpPr>
        <dsp:cNvPr id="0" name=""/>
        <dsp:cNvSpPr/>
      </dsp:nvSpPr>
      <dsp:spPr>
        <a:xfrm rot="17682760">
          <a:off x="3122479" y="475412"/>
          <a:ext cx="470127" cy="12007"/>
        </a:xfrm>
        <a:custGeom>
          <a:avLst/>
          <a:gdLst/>
          <a:ahLst/>
          <a:cxnLst/>
          <a:rect l="0" t="0" r="0" b="0"/>
          <a:pathLst>
            <a:path>
              <a:moveTo>
                <a:pt x="0" y="6003"/>
              </a:moveTo>
              <a:lnTo>
                <a:pt x="470127"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45789" y="469662"/>
        <a:ext cx="23506" cy="23506"/>
      </dsp:txXfrm>
    </dsp:sp>
    <dsp:sp modelId="{A69BCFFC-5DBD-4071-82B2-349665A25822}">
      <dsp:nvSpPr>
        <dsp:cNvPr id="0" name=""/>
        <dsp:cNvSpPr/>
      </dsp:nvSpPr>
      <dsp:spPr>
        <a:xfrm>
          <a:off x="3455815" y="25601"/>
          <a:ext cx="859373" cy="484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Unknown data needs</a:t>
          </a:r>
        </a:p>
      </dsp:txBody>
      <dsp:txXfrm>
        <a:off x="3470007" y="39793"/>
        <a:ext cx="830989" cy="456173"/>
      </dsp:txXfrm>
    </dsp:sp>
    <dsp:sp modelId="{8AD8AF04-539B-42BF-9C52-0A8DEF98EB0E}">
      <dsp:nvSpPr>
        <dsp:cNvPr id="0" name=""/>
        <dsp:cNvSpPr/>
      </dsp:nvSpPr>
      <dsp:spPr>
        <a:xfrm rot="19457599">
          <a:off x="4292439" y="191243"/>
          <a:ext cx="242046" cy="12007"/>
        </a:xfrm>
        <a:custGeom>
          <a:avLst/>
          <a:gdLst/>
          <a:ahLst/>
          <a:cxnLst/>
          <a:rect l="0" t="0" r="0" b="0"/>
          <a:pathLst>
            <a:path>
              <a:moveTo>
                <a:pt x="0" y="6003"/>
              </a:moveTo>
              <a:lnTo>
                <a:pt x="24204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07411" y="191195"/>
        <a:ext cx="12102" cy="12102"/>
      </dsp:txXfrm>
    </dsp:sp>
    <dsp:sp modelId="{CFEFB776-E728-475C-9F96-AE3B39566C8C}">
      <dsp:nvSpPr>
        <dsp:cNvPr id="0" name=""/>
        <dsp:cNvSpPr/>
      </dsp:nvSpPr>
      <dsp:spPr>
        <a:xfrm>
          <a:off x="4511734" y="3772"/>
          <a:ext cx="1845126"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No assessment made before</a:t>
          </a:r>
        </a:p>
      </dsp:txBody>
      <dsp:txXfrm>
        <a:off x="4518930" y="10968"/>
        <a:ext cx="1830734" cy="231289"/>
      </dsp:txXfrm>
    </dsp:sp>
    <dsp:sp modelId="{8E184556-285E-45F2-B3B8-1F31A938034F}">
      <dsp:nvSpPr>
        <dsp:cNvPr id="0" name=""/>
        <dsp:cNvSpPr/>
      </dsp:nvSpPr>
      <dsp:spPr>
        <a:xfrm rot="2142401">
          <a:off x="4292439" y="332510"/>
          <a:ext cx="242046" cy="12007"/>
        </a:xfrm>
        <a:custGeom>
          <a:avLst/>
          <a:gdLst/>
          <a:ahLst/>
          <a:cxnLst/>
          <a:rect l="0" t="0" r="0" b="0"/>
          <a:pathLst>
            <a:path>
              <a:moveTo>
                <a:pt x="0" y="6003"/>
              </a:moveTo>
              <a:lnTo>
                <a:pt x="24204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07411" y="332462"/>
        <a:ext cx="12102" cy="12102"/>
      </dsp:txXfrm>
    </dsp:sp>
    <dsp:sp modelId="{B0B7B2B7-A04F-4400-971B-184A837B333B}">
      <dsp:nvSpPr>
        <dsp:cNvPr id="0" name=""/>
        <dsp:cNvSpPr/>
      </dsp:nvSpPr>
      <dsp:spPr>
        <a:xfrm>
          <a:off x="4511734" y="286306"/>
          <a:ext cx="2186795"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Unclear data responsibilities</a:t>
          </a:r>
        </a:p>
      </dsp:txBody>
      <dsp:txXfrm>
        <a:off x="4518930" y="293502"/>
        <a:ext cx="2172403" cy="231289"/>
      </dsp:txXfrm>
    </dsp:sp>
    <dsp:sp modelId="{8E5A838B-A890-4710-A3D5-C9FEED9E5FEE}">
      <dsp:nvSpPr>
        <dsp:cNvPr id="0" name=""/>
        <dsp:cNvSpPr/>
      </dsp:nvSpPr>
      <dsp:spPr>
        <a:xfrm rot="4067296">
          <a:off x="3097583" y="929616"/>
          <a:ext cx="519918" cy="12007"/>
        </a:xfrm>
        <a:custGeom>
          <a:avLst/>
          <a:gdLst/>
          <a:ahLst/>
          <a:cxnLst/>
          <a:rect l="0" t="0" r="0" b="0"/>
          <a:pathLst>
            <a:path>
              <a:moveTo>
                <a:pt x="0" y="6003"/>
              </a:moveTo>
              <a:lnTo>
                <a:pt x="519918"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44545" y="922622"/>
        <a:ext cx="25995" cy="25995"/>
      </dsp:txXfrm>
    </dsp:sp>
    <dsp:sp modelId="{17E0CBA1-D1E7-49E3-9E09-23202FC5ACE8}">
      <dsp:nvSpPr>
        <dsp:cNvPr id="0" name=""/>
        <dsp:cNvSpPr/>
      </dsp:nvSpPr>
      <dsp:spPr>
        <a:xfrm>
          <a:off x="3455815" y="988276"/>
          <a:ext cx="873259" cy="37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Unavailable data</a:t>
          </a:r>
        </a:p>
      </dsp:txBody>
      <dsp:txXfrm>
        <a:off x="3466828" y="999289"/>
        <a:ext cx="851233" cy="353999"/>
      </dsp:txXfrm>
    </dsp:sp>
    <dsp:sp modelId="{0409021F-1005-4FDB-A66F-077653368CDC}">
      <dsp:nvSpPr>
        <dsp:cNvPr id="0" name=""/>
        <dsp:cNvSpPr/>
      </dsp:nvSpPr>
      <dsp:spPr>
        <a:xfrm rot="17524577">
          <a:off x="4165874" y="927981"/>
          <a:ext cx="522948" cy="12007"/>
        </a:xfrm>
        <a:custGeom>
          <a:avLst/>
          <a:gdLst/>
          <a:ahLst/>
          <a:cxnLst/>
          <a:rect l="0" t="0" r="0" b="0"/>
          <a:pathLst>
            <a:path>
              <a:moveTo>
                <a:pt x="0" y="6003"/>
              </a:moveTo>
              <a:lnTo>
                <a:pt x="522948"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14274" y="920911"/>
        <a:ext cx="26147" cy="26147"/>
      </dsp:txXfrm>
    </dsp:sp>
    <dsp:sp modelId="{6A6CA38D-0259-4382-9E60-1FB81DE7F144}">
      <dsp:nvSpPr>
        <dsp:cNvPr id="0" name=""/>
        <dsp:cNvSpPr/>
      </dsp:nvSpPr>
      <dsp:spPr>
        <a:xfrm>
          <a:off x="4525620" y="568840"/>
          <a:ext cx="2116103"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No measuring / estimation in place</a:t>
          </a:r>
        </a:p>
      </dsp:txBody>
      <dsp:txXfrm>
        <a:off x="4532816" y="576036"/>
        <a:ext cx="2101711" cy="231289"/>
      </dsp:txXfrm>
    </dsp:sp>
    <dsp:sp modelId="{347A1AC3-1786-4A49-9CF5-B2AA9CD91FDB}">
      <dsp:nvSpPr>
        <dsp:cNvPr id="0" name=""/>
        <dsp:cNvSpPr/>
      </dsp:nvSpPr>
      <dsp:spPr>
        <a:xfrm rot="18852320">
          <a:off x="4286401" y="1069247"/>
          <a:ext cx="281893" cy="12007"/>
        </a:xfrm>
        <a:custGeom>
          <a:avLst/>
          <a:gdLst/>
          <a:ahLst/>
          <a:cxnLst/>
          <a:rect l="0" t="0" r="0" b="0"/>
          <a:pathLst>
            <a:path>
              <a:moveTo>
                <a:pt x="0" y="6003"/>
              </a:moveTo>
              <a:lnTo>
                <a:pt x="281893"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20300" y="1068204"/>
        <a:ext cx="14094" cy="14094"/>
      </dsp:txXfrm>
    </dsp:sp>
    <dsp:sp modelId="{74CCFF4B-5446-405B-BD12-74787D558C52}">
      <dsp:nvSpPr>
        <dsp:cNvPr id="0" name=""/>
        <dsp:cNvSpPr/>
      </dsp:nvSpPr>
      <dsp:spPr>
        <a:xfrm>
          <a:off x="4525620" y="851373"/>
          <a:ext cx="1912688"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Information walls</a:t>
          </a:r>
        </a:p>
      </dsp:txBody>
      <dsp:txXfrm>
        <a:off x="4532816" y="858569"/>
        <a:ext cx="1898296" cy="231289"/>
      </dsp:txXfrm>
    </dsp:sp>
    <dsp:sp modelId="{E2150520-9B1F-48D9-8206-172813DA12B3}">
      <dsp:nvSpPr>
        <dsp:cNvPr id="0" name=""/>
        <dsp:cNvSpPr/>
      </dsp:nvSpPr>
      <dsp:spPr>
        <a:xfrm rot="1335760">
          <a:off x="4321159" y="1210514"/>
          <a:ext cx="212376" cy="12007"/>
        </a:xfrm>
        <a:custGeom>
          <a:avLst/>
          <a:gdLst/>
          <a:ahLst/>
          <a:cxnLst/>
          <a:rect l="0" t="0" r="0" b="0"/>
          <a:pathLst>
            <a:path>
              <a:moveTo>
                <a:pt x="0" y="6003"/>
              </a:moveTo>
              <a:lnTo>
                <a:pt x="21237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22038" y="1211208"/>
        <a:ext cx="10618" cy="10618"/>
      </dsp:txXfrm>
    </dsp:sp>
    <dsp:sp modelId="{AEB30510-64BD-47E3-AB44-C5D3BED73096}">
      <dsp:nvSpPr>
        <dsp:cNvPr id="0" name=""/>
        <dsp:cNvSpPr/>
      </dsp:nvSpPr>
      <dsp:spPr>
        <a:xfrm>
          <a:off x="4525620" y="1133907"/>
          <a:ext cx="2796547"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No data sharing agreements / legal framework</a:t>
          </a:r>
        </a:p>
      </dsp:txBody>
      <dsp:txXfrm>
        <a:off x="4532816" y="1141103"/>
        <a:ext cx="2782155" cy="231289"/>
      </dsp:txXfrm>
    </dsp:sp>
    <dsp:sp modelId="{DC0F0E13-892E-4F67-B999-A672DAE75D07}">
      <dsp:nvSpPr>
        <dsp:cNvPr id="0" name=""/>
        <dsp:cNvSpPr/>
      </dsp:nvSpPr>
      <dsp:spPr>
        <a:xfrm rot="3907178">
          <a:off x="4193768" y="1382185"/>
          <a:ext cx="467158" cy="12007"/>
        </a:xfrm>
        <a:custGeom>
          <a:avLst/>
          <a:gdLst/>
          <a:ahLst/>
          <a:cxnLst/>
          <a:rect l="0" t="0" r="0" b="0"/>
          <a:pathLst>
            <a:path>
              <a:moveTo>
                <a:pt x="0" y="6003"/>
              </a:moveTo>
              <a:lnTo>
                <a:pt x="467158"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15669" y="1376509"/>
        <a:ext cx="23357" cy="23357"/>
      </dsp:txXfrm>
    </dsp:sp>
    <dsp:sp modelId="{D0980479-D350-4931-BAB6-3CDE47133ABF}">
      <dsp:nvSpPr>
        <dsp:cNvPr id="0" name=""/>
        <dsp:cNvSpPr/>
      </dsp:nvSpPr>
      <dsp:spPr>
        <a:xfrm>
          <a:off x="4525620" y="1416440"/>
          <a:ext cx="2106659" cy="367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Lack of funds assigned to the data collection</a:t>
          </a:r>
        </a:p>
      </dsp:txBody>
      <dsp:txXfrm>
        <a:off x="4536378" y="1427198"/>
        <a:ext cx="2085143" cy="345780"/>
      </dsp:txXfrm>
    </dsp:sp>
    <dsp:sp modelId="{5E37B25B-F4CD-4925-BF7F-05A93A051EF0}">
      <dsp:nvSpPr>
        <dsp:cNvPr id="0" name=""/>
        <dsp:cNvSpPr/>
      </dsp:nvSpPr>
      <dsp:spPr>
        <a:xfrm rot="2742462">
          <a:off x="1917299" y="2205215"/>
          <a:ext cx="490188" cy="12007"/>
        </a:xfrm>
        <a:custGeom>
          <a:avLst/>
          <a:gdLst/>
          <a:ahLst/>
          <a:cxnLst/>
          <a:rect l="0" t="0" r="0" b="0"/>
          <a:pathLst>
            <a:path>
              <a:moveTo>
                <a:pt x="0" y="6003"/>
              </a:moveTo>
              <a:lnTo>
                <a:pt x="490188" y="6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50139" y="2198964"/>
        <a:ext cx="24509" cy="24509"/>
      </dsp:txXfrm>
    </dsp:sp>
    <dsp:sp modelId="{5E8AD16F-6D1C-41D3-953F-66BA69FF78FC}">
      <dsp:nvSpPr>
        <dsp:cNvPr id="0" name=""/>
        <dsp:cNvSpPr/>
      </dsp:nvSpPr>
      <dsp:spPr>
        <a:xfrm>
          <a:off x="2333547" y="2156385"/>
          <a:ext cx="892634" cy="460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Tracking indicators issues</a:t>
          </a:r>
        </a:p>
      </dsp:txBody>
      <dsp:txXfrm>
        <a:off x="2347036" y="2169874"/>
        <a:ext cx="865656" cy="433559"/>
      </dsp:txXfrm>
    </dsp:sp>
    <dsp:sp modelId="{652FCB59-C20E-47FC-A7FD-DFFABDB16334}">
      <dsp:nvSpPr>
        <dsp:cNvPr id="0" name=""/>
        <dsp:cNvSpPr/>
      </dsp:nvSpPr>
      <dsp:spPr>
        <a:xfrm rot="18294945">
          <a:off x="3113227" y="2164055"/>
          <a:ext cx="528284" cy="12007"/>
        </a:xfrm>
        <a:custGeom>
          <a:avLst/>
          <a:gdLst/>
          <a:ahLst/>
          <a:cxnLst/>
          <a:rect l="0" t="0" r="0" b="0"/>
          <a:pathLst>
            <a:path>
              <a:moveTo>
                <a:pt x="0" y="6003"/>
              </a:moveTo>
              <a:lnTo>
                <a:pt x="528284"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64162" y="2156851"/>
        <a:ext cx="26414" cy="26414"/>
      </dsp:txXfrm>
    </dsp:sp>
    <dsp:sp modelId="{B993F4E6-4DAA-43AA-8748-4D62B37C7AF9}">
      <dsp:nvSpPr>
        <dsp:cNvPr id="0" name=""/>
        <dsp:cNvSpPr/>
      </dsp:nvSpPr>
      <dsp:spPr>
        <a:xfrm>
          <a:off x="3528557" y="1830623"/>
          <a:ext cx="1941271"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Undeclared indicator</a:t>
          </a:r>
        </a:p>
      </dsp:txBody>
      <dsp:txXfrm>
        <a:off x="3535753" y="1837819"/>
        <a:ext cx="1926879" cy="231289"/>
      </dsp:txXfrm>
    </dsp:sp>
    <dsp:sp modelId="{BAEEB6A0-924C-4B12-A72E-7907773396BB}">
      <dsp:nvSpPr>
        <dsp:cNvPr id="0" name=""/>
        <dsp:cNvSpPr/>
      </dsp:nvSpPr>
      <dsp:spPr>
        <a:xfrm rot="19875952">
          <a:off x="3205091" y="2298311"/>
          <a:ext cx="342546" cy="12007"/>
        </a:xfrm>
        <a:custGeom>
          <a:avLst/>
          <a:gdLst/>
          <a:ahLst/>
          <a:cxnLst/>
          <a:rect l="0" t="0" r="0" b="0"/>
          <a:pathLst>
            <a:path>
              <a:moveTo>
                <a:pt x="0" y="6003"/>
              </a:moveTo>
              <a:lnTo>
                <a:pt x="34254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67801" y="2295751"/>
        <a:ext cx="17127" cy="17127"/>
      </dsp:txXfrm>
    </dsp:sp>
    <dsp:sp modelId="{DC18DDBF-6BC8-4C73-9A17-7238C2FEE567}">
      <dsp:nvSpPr>
        <dsp:cNvPr id="0" name=""/>
        <dsp:cNvSpPr/>
      </dsp:nvSpPr>
      <dsp:spPr>
        <a:xfrm>
          <a:off x="3526547" y="2099135"/>
          <a:ext cx="1678873"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Wrong/missing units</a:t>
          </a:r>
        </a:p>
      </dsp:txBody>
      <dsp:txXfrm>
        <a:off x="3533743" y="2106331"/>
        <a:ext cx="1664481" cy="231289"/>
      </dsp:txXfrm>
    </dsp:sp>
    <dsp:sp modelId="{0685D332-29F9-4893-9087-99BD15AFF359}">
      <dsp:nvSpPr>
        <dsp:cNvPr id="0" name=""/>
        <dsp:cNvSpPr/>
      </dsp:nvSpPr>
      <dsp:spPr>
        <a:xfrm rot="1677054">
          <a:off x="3207433" y="2455986"/>
          <a:ext cx="321456" cy="12007"/>
        </a:xfrm>
        <a:custGeom>
          <a:avLst/>
          <a:gdLst/>
          <a:ahLst/>
          <a:cxnLst/>
          <a:rect l="0" t="0" r="0" b="0"/>
          <a:pathLst>
            <a:path>
              <a:moveTo>
                <a:pt x="0" y="6003"/>
              </a:moveTo>
              <a:lnTo>
                <a:pt x="32145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60125" y="2453953"/>
        <a:ext cx="16072" cy="16072"/>
      </dsp:txXfrm>
    </dsp:sp>
    <dsp:sp modelId="{6C5289BE-0EA8-4ECA-90EE-E3C43E24FE70}">
      <dsp:nvSpPr>
        <dsp:cNvPr id="0" name=""/>
        <dsp:cNvSpPr/>
      </dsp:nvSpPr>
      <dsp:spPr>
        <a:xfrm>
          <a:off x="3510140" y="2414484"/>
          <a:ext cx="1881747"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Undefined methodology</a:t>
          </a:r>
        </a:p>
      </dsp:txBody>
      <dsp:txXfrm>
        <a:off x="3517336" y="2421680"/>
        <a:ext cx="1867355" cy="231289"/>
      </dsp:txXfrm>
    </dsp:sp>
    <dsp:sp modelId="{295C9C10-B4FE-4A25-9F75-08B5A69F38B6}">
      <dsp:nvSpPr>
        <dsp:cNvPr id="0" name=""/>
        <dsp:cNvSpPr/>
      </dsp:nvSpPr>
      <dsp:spPr>
        <a:xfrm rot="3524030">
          <a:off x="3099107" y="2606477"/>
          <a:ext cx="528394" cy="12007"/>
        </a:xfrm>
        <a:custGeom>
          <a:avLst/>
          <a:gdLst/>
          <a:ahLst/>
          <a:cxnLst/>
          <a:rect l="0" t="0" r="0" b="0"/>
          <a:pathLst>
            <a:path>
              <a:moveTo>
                <a:pt x="0" y="6003"/>
              </a:moveTo>
              <a:lnTo>
                <a:pt x="528394"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50094" y="2599270"/>
        <a:ext cx="26419" cy="26419"/>
      </dsp:txXfrm>
    </dsp:sp>
    <dsp:sp modelId="{0C9B5A57-2AAD-49AB-AAD2-28EB0510B227}">
      <dsp:nvSpPr>
        <dsp:cNvPr id="0" name=""/>
        <dsp:cNvSpPr/>
      </dsp:nvSpPr>
      <dsp:spPr>
        <a:xfrm>
          <a:off x="3500426" y="2715466"/>
          <a:ext cx="1503707"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Overly complicated</a:t>
          </a:r>
        </a:p>
      </dsp:txBody>
      <dsp:txXfrm>
        <a:off x="3507622" y="2722662"/>
        <a:ext cx="1489315" cy="231289"/>
      </dsp:txXfrm>
    </dsp:sp>
    <dsp:sp modelId="{1C95997C-D71D-42C8-8959-477A9D247FEC}">
      <dsp:nvSpPr>
        <dsp:cNvPr id="0" name=""/>
        <dsp:cNvSpPr/>
      </dsp:nvSpPr>
      <dsp:spPr>
        <a:xfrm rot="4341212">
          <a:off x="1508488" y="2689937"/>
          <a:ext cx="1385509" cy="12007"/>
        </a:xfrm>
        <a:custGeom>
          <a:avLst/>
          <a:gdLst/>
          <a:ahLst/>
          <a:cxnLst/>
          <a:rect l="0" t="0" r="0" b="0"/>
          <a:pathLst>
            <a:path>
              <a:moveTo>
                <a:pt x="0" y="6003"/>
              </a:moveTo>
              <a:lnTo>
                <a:pt x="1385509" y="6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66605" y="2661303"/>
        <a:ext cx="69275" cy="69275"/>
      </dsp:txXfrm>
    </dsp:sp>
    <dsp:sp modelId="{DA9443CF-80DD-4367-94DC-81050383ED17}">
      <dsp:nvSpPr>
        <dsp:cNvPr id="0" name=""/>
        <dsp:cNvSpPr/>
      </dsp:nvSpPr>
      <dsp:spPr>
        <a:xfrm>
          <a:off x="2411247" y="3133443"/>
          <a:ext cx="1012050" cy="44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Unmeasurable targets</a:t>
          </a:r>
        </a:p>
      </dsp:txBody>
      <dsp:txXfrm>
        <a:off x="2424290" y="3146486"/>
        <a:ext cx="985964" cy="419223"/>
      </dsp:txXfrm>
    </dsp:sp>
    <dsp:sp modelId="{2B4BCC3D-2BAD-422E-AA7A-2A8A5F7D6E56}">
      <dsp:nvSpPr>
        <dsp:cNvPr id="0" name=""/>
        <dsp:cNvSpPr/>
      </dsp:nvSpPr>
      <dsp:spPr>
        <a:xfrm rot="19457599">
          <a:off x="3400546" y="3279461"/>
          <a:ext cx="242046" cy="12007"/>
        </a:xfrm>
        <a:custGeom>
          <a:avLst/>
          <a:gdLst/>
          <a:ahLst/>
          <a:cxnLst/>
          <a:rect l="0" t="0" r="0" b="0"/>
          <a:pathLst>
            <a:path>
              <a:moveTo>
                <a:pt x="0" y="6003"/>
              </a:moveTo>
              <a:lnTo>
                <a:pt x="24204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515518" y="3279413"/>
        <a:ext cx="12102" cy="12102"/>
      </dsp:txXfrm>
    </dsp:sp>
    <dsp:sp modelId="{2643E656-5E95-4746-8E90-AF0E208CBF27}">
      <dsp:nvSpPr>
        <dsp:cNvPr id="0" name=""/>
        <dsp:cNvSpPr/>
      </dsp:nvSpPr>
      <dsp:spPr>
        <a:xfrm>
          <a:off x="3619842" y="3032990"/>
          <a:ext cx="1256645" cy="363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Emissions reduction targets</a:t>
          </a:r>
        </a:p>
      </dsp:txBody>
      <dsp:txXfrm>
        <a:off x="3630494" y="3043642"/>
        <a:ext cx="1235341" cy="342378"/>
      </dsp:txXfrm>
    </dsp:sp>
    <dsp:sp modelId="{B0115E85-691E-4457-AC3E-3BE924277062}">
      <dsp:nvSpPr>
        <dsp:cNvPr id="0" name=""/>
        <dsp:cNvSpPr/>
      </dsp:nvSpPr>
      <dsp:spPr>
        <a:xfrm rot="20491879">
          <a:off x="4865004" y="3138194"/>
          <a:ext cx="445937" cy="12007"/>
        </a:xfrm>
        <a:custGeom>
          <a:avLst/>
          <a:gdLst/>
          <a:ahLst/>
          <a:cxnLst/>
          <a:rect l="0" t="0" r="0" b="0"/>
          <a:pathLst>
            <a:path>
              <a:moveTo>
                <a:pt x="0" y="6003"/>
              </a:moveTo>
              <a:lnTo>
                <a:pt x="445937"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76824" y="3133049"/>
        <a:ext cx="22296" cy="22296"/>
      </dsp:txXfrm>
    </dsp:sp>
    <dsp:sp modelId="{B510AF2C-AE39-43DD-B06E-E064E151E985}">
      <dsp:nvSpPr>
        <dsp:cNvPr id="0" name=""/>
        <dsp:cNvSpPr/>
      </dsp:nvSpPr>
      <dsp:spPr>
        <a:xfrm>
          <a:off x="5299458" y="2950723"/>
          <a:ext cx="1578001"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Modelled reductions</a:t>
          </a:r>
        </a:p>
      </dsp:txBody>
      <dsp:txXfrm>
        <a:off x="5306654" y="2957919"/>
        <a:ext cx="1563609" cy="231289"/>
      </dsp:txXfrm>
    </dsp:sp>
    <dsp:sp modelId="{E05A29BD-93B9-47D6-B293-36549B502B79}">
      <dsp:nvSpPr>
        <dsp:cNvPr id="0" name=""/>
        <dsp:cNvSpPr/>
      </dsp:nvSpPr>
      <dsp:spPr>
        <a:xfrm rot="1129798">
          <a:off x="4864775" y="3279461"/>
          <a:ext cx="437682" cy="12007"/>
        </a:xfrm>
        <a:custGeom>
          <a:avLst/>
          <a:gdLst/>
          <a:ahLst/>
          <a:cxnLst/>
          <a:rect l="0" t="0" r="0" b="0"/>
          <a:pathLst>
            <a:path>
              <a:moveTo>
                <a:pt x="0" y="6003"/>
              </a:moveTo>
              <a:lnTo>
                <a:pt x="437682"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72675" y="3274522"/>
        <a:ext cx="21884" cy="21884"/>
      </dsp:txXfrm>
    </dsp:sp>
    <dsp:sp modelId="{CA5AAEFA-9B23-4E1A-AAAE-CC69B745F38A}">
      <dsp:nvSpPr>
        <dsp:cNvPr id="0" name=""/>
        <dsp:cNvSpPr/>
      </dsp:nvSpPr>
      <dsp:spPr>
        <a:xfrm>
          <a:off x="5290746" y="3233257"/>
          <a:ext cx="2070313"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Unclear calculation methodology</a:t>
          </a:r>
        </a:p>
      </dsp:txBody>
      <dsp:txXfrm>
        <a:off x="5297942" y="3240453"/>
        <a:ext cx="2055921" cy="231289"/>
      </dsp:txXfrm>
    </dsp:sp>
    <dsp:sp modelId="{4F92B786-5879-41D0-8D32-167D30BDF39E}">
      <dsp:nvSpPr>
        <dsp:cNvPr id="0" name=""/>
        <dsp:cNvSpPr/>
      </dsp:nvSpPr>
      <dsp:spPr>
        <a:xfrm rot="2732245">
          <a:off x="3381269" y="3450228"/>
          <a:ext cx="280601" cy="12007"/>
        </a:xfrm>
        <a:custGeom>
          <a:avLst/>
          <a:gdLst/>
          <a:ahLst/>
          <a:cxnLst/>
          <a:rect l="0" t="0" r="0" b="0"/>
          <a:pathLst>
            <a:path>
              <a:moveTo>
                <a:pt x="0" y="6003"/>
              </a:moveTo>
              <a:lnTo>
                <a:pt x="280601"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514554" y="3449216"/>
        <a:ext cx="14030" cy="14030"/>
      </dsp:txXfrm>
    </dsp:sp>
    <dsp:sp modelId="{80363D21-2BDA-472C-A1DB-36B59416E245}">
      <dsp:nvSpPr>
        <dsp:cNvPr id="0" name=""/>
        <dsp:cNvSpPr/>
      </dsp:nvSpPr>
      <dsp:spPr>
        <a:xfrm>
          <a:off x="3619842" y="3433524"/>
          <a:ext cx="1324345" cy="245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Qualitative targets</a:t>
          </a:r>
        </a:p>
      </dsp:txBody>
      <dsp:txXfrm>
        <a:off x="3627038" y="3440720"/>
        <a:ext cx="1309953" cy="23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BF7C-E1F2-40C6-ADAD-DA70DE7B6EBC}">
      <dsp:nvSpPr>
        <dsp:cNvPr id="0" name=""/>
        <dsp:cNvSpPr/>
      </dsp:nvSpPr>
      <dsp:spPr>
        <a:xfrm>
          <a:off x="1849469" y="1168896"/>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Undeclared support info</a:t>
          </a:r>
        </a:p>
      </dsp:txBody>
      <dsp:txXfrm>
        <a:off x="1879198" y="1198625"/>
        <a:ext cx="1970557" cy="955549"/>
      </dsp:txXfrm>
    </dsp:sp>
    <dsp:sp modelId="{1C1A7346-53A7-4FD9-B6DB-8E6512E86DED}">
      <dsp:nvSpPr>
        <dsp:cNvPr id="0" name=""/>
        <dsp:cNvSpPr/>
      </dsp:nvSpPr>
      <dsp:spPr>
        <a:xfrm rot="18289469">
          <a:off x="3574529" y="1065524"/>
          <a:ext cx="1421916" cy="54492"/>
        </a:xfrm>
        <a:custGeom>
          <a:avLst/>
          <a:gdLst/>
          <a:ahLst/>
          <a:cxnLst/>
          <a:rect l="0" t="0" r="0" b="0"/>
          <a:pathLst>
            <a:path>
              <a:moveTo>
                <a:pt x="0" y="27246"/>
              </a:moveTo>
              <a:lnTo>
                <a:pt x="1421916"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9940" y="1057222"/>
        <a:ext cx="71095" cy="71095"/>
      </dsp:txXfrm>
    </dsp:sp>
    <dsp:sp modelId="{1DA77524-982C-4888-B277-1E8443997A33}">
      <dsp:nvSpPr>
        <dsp:cNvPr id="0" name=""/>
        <dsp:cNvSpPr/>
      </dsp:nvSpPr>
      <dsp:spPr>
        <a:xfrm>
          <a:off x="4691491" y="1637"/>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No mitigation actions</a:t>
          </a:r>
        </a:p>
      </dsp:txBody>
      <dsp:txXfrm>
        <a:off x="4721220" y="31366"/>
        <a:ext cx="1970557" cy="955549"/>
      </dsp:txXfrm>
    </dsp:sp>
    <dsp:sp modelId="{A30299AE-31A9-4759-9298-204244DBCBC2}">
      <dsp:nvSpPr>
        <dsp:cNvPr id="0" name=""/>
        <dsp:cNvSpPr/>
      </dsp:nvSpPr>
      <dsp:spPr>
        <a:xfrm>
          <a:off x="3879484" y="1649153"/>
          <a:ext cx="812006" cy="54492"/>
        </a:xfrm>
        <a:custGeom>
          <a:avLst/>
          <a:gdLst/>
          <a:ahLst/>
          <a:cxnLst/>
          <a:rect l="0" t="0" r="0" b="0"/>
          <a:pathLst>
            <a:path>
              <a:moveTo>
                <a:pt x="0" y="27246"/>
              </a:moveTo>
              <a:lnTo>
                <a:pt x="812006"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5187" y="1656099"/>
        <a:ext cx="40600" cy="40600"/>
      </dsp:txXfrm>
    </dsp:sp>
    <dsp:sp modelId="{637A5B4B-F1EA-426B-91AE-0DCA6D2690C9}">
      <dsp:nvSpPr>
        <dsp:cNvPr id="0" name=""/>
        <dsp:cNvSpPr/>
      </dsp:nvSpPr>
      <dsp:spPr>
        <a:xfrm>
          <a:off x="4691491" y="1168896"/>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No ICTU guidelines</a:t>
          </a:r>
        </a:p>
      </dsp:txBody>
      <dsp:txXfrm>
        <a:off x="4721220" y="1198625"/>
        <a:ext cx="1970557" cy="955549"/>
      </dsp:txXfrm>
    </dsp:sp>
    <dsp:sp modelId="{5E37B25B-F4CD-4925-BF7F-05A93A051EF0}">
      <dsp:nvSpPr>
        <dsp:cNvPr id="0" name=""/>
        <dsp:cNvSpPr/>
      </dsp:nvSpPr>
      <dsp:spPr>
        <a:xfrm rot="3310531">
          <a:off x="3574529" y="2232783"/>
          <a:ext cx="1421916" cy="54492"/>
        </a:xfrm>
        <a:custGeom>
          <a:avLst/>
          <a:gdLst/>
          <a:ahLst/>
          <a:cxnLst/>
          <a:rect l="0" t="0" r="0" b="0"/>
          <a:pathLst>
            <a:path>
              <a:moveTo>
                <a:pt x="0" y="27246"/>
              </a:moveTo>
              <a:lnTo>
                <a:pt x="1421916"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9940" y="2224481"/>
        <a:ext cx="71095" cy="71095"/>
      </dsp:txXfrm>
    </dsp:sp>
    <dsp:sp modelId="{5E8AD16F-6D1C-41D3-953F-66BA69FF78FC}">
      <dsp:nvSpPr>
        <dsp:cNvPr id="0" name=""/>
        <dsp:cNvSpPr/>
      </dsp:nvSpPr>
      <dsp:spPr>
        <a:xfrm>
          <a:off x="4691491" y="2336155"/>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No links to avoided emissions</a:t>
          </a:r>
        </a:p>
      </dsp:txBody>
      <dsp:txXfrm>
        <a:off x="4721220" y="2365884"/>
        <a:ext cx="1970557" cy="9555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ia.gov/tools/faqs/faq.php?id=101&amp;t=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54e7e5d55_2_9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d54e7e5d55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54e7e5d55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d54e7e5d55_2_1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Energy is essential for people to meet some of their most basic needs for food, water shelter, health and education.</a:t>
            </a:r>
            <a:endParaRPr dirty="0"/>
          </a:p>
          <a:p>
            <a:pPr marL="0" lvl="0" indent="0" algn="l" rtl="0">
              <a:spcBef>
                <a:spcPts val="0"/>
              </a:spcBef>
              <a:spcAft>
                <a:spcPts val="0"/>
              </a:spcAft>
              <a:buNone/>
            </a:pPr>
            <a:r>
              <a:rPr lang="en" dirty="0"/>
              <a:t>Bioenergy (especially woodfuel and charcoal) is still the most commonly used renewable energy in the World, due to the more than 2.6 billion of people using it to cook in many developing countries. Energy for cooking is essential to turn food crops into healthy nutrition. Using wood to boil water is also the most common way to sterilize drinking water in many of these places.</a:t>
            </a:r>
            <a:endParaRPr dirty="0"/>
          </a:p>
          <a:p>
            <a:pPr marL="0" lvl="0" indent="0" algn="l" rtl="0">
              <a:spcBef>
                <a:spcPts val="0"/>
              </a:spcBef>
              <a:spcAft>
                <a:spcPts val="0"/>
              </a:spcAft>
              <a:buNone/>
            </a:pPr>
            <a:r>
              <a:rPr lang="en" dirty="0"/>
              <a:t>Even small amounts of electricity can also bring tremendous benefits to the education and health of people in rural communities. Off-grid solar power enables children to study at night and schools to offer a little more than the most basic education. By powering rural health centres, it can also increase the effectiveness of healthcare by enabling them to refrigerate vaccines, use electrically powered medical devices and provide emergency care after dark.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54e7e5d55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gd54e7e5d55_2_161:notes"/>
          <p:cNvSpPr txBox="1">
            <a:spLocks noGrp="1"/>
          </p:cNvSpPr>
          <p:nvPr>
            <p:ph type="body" idx="1"/>
          </p:nvPr>
        </p:nvSpPr>
        <p:spPr>
          <a:xfrm>
            <a:off x="1145260" y="4715832"/>
            <a:ext cx="4507155" cy="42079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Environmental impacts: </a:t>
            </a:r>
            <a:r>
              <a:rPr lang="en" dirty="0"/>
              <a:t>Another important dimension of the energy sector is the environmental impacts associated with the production and consumption of energy. Most forms of renewable energy have lower environmental impacts compared to other types of energy, but reliable data is required to highlight those differences.</a:t>
            </a:r>
            <a:endParaRPr dirty="0"/>
          </a:p>
          <a:p>
            <a:pPr marL="0" lvl="0" indent="0" algn="l" rtl="0">
              <a:spcBef>
                <a:spcPts val="0"/>
              </a:spcBef>
              <a:spcAft>
                <a:spcPts val="0"/>
              </a:spcAft>
              <a:buNone/>
            </a:pPr>
            <a:r>
              <a:rPr lang="en" b="1" dirty="0"/>
              <a:t>GHG emissions: </a:t>
            </a:r>
            <a:r>
              <a:rPr lang="en" dirty="0"/>
              <a:t>The most obvious environmental benefit of renewable energy is that most renewables do not produce greenhouse gas (GHG) emissions. Statistics about renewable energy use can be used to show the amount of emissions that have been avoided (by not burning fossil fuels to produce that energy).</a:t>
            </a:r>
            <a:endParaRPr dirty="0"/>
          </a:p>
          <a:p>
            <a:pPr marL="0" lvl="0" indent="0" algn="l" rtl="0">
              <a:spcBef>
                <a:spcPts val="0"/>
              </a:spcBef>
              <a:spcAft>
                <a:spcPts val="0"/>
              </a:spcAft>
              <a:buNone/>
            </a:pPr>
            <a:r>
              <a:rPr lang="en" b="1" dirty="0"/>
              <a:t>Land and water use: </a:t>
            </a:r>
            <a:r>
              <a:rPr lang="en" dirty="0"/>
              <a:t>Water and land are two other resources where there are concerns about scarcity and renewable energy performs generally better than other types of energy. Statistics about the use of natural resources in the production of all forms of energy can show the impacts of different types of energy and assist with energy planning and decision making (e.g. allocation of future sites for renewable energy developments).</a:t>
            </a:r>
            <a:endParaRPr dirty="0"/>
          </a:p>
          <a:p>
            <a:pPr marL="0" lvl="0" indent="0" algn="l" rtl="0">
              <a:spcBef>
                <a:spcPts val="0"/>
              </a:spcBef>
              <a:spcAft>
                <a:spcPts val="0"/>
              </a:spcAft>
              <a:buNone/>
            </a:pPr>
            <a:r>
              <a:rPr lang="en" b="1" dirty="0"/>
              <a:t>Bioenergy: </a:t>
            </a:r>
            <a:r>
              <a:rPr lang="en" dirty="0"/>
              <a:t>Bioenergy is the one component of renewable energy where fuels are used, so it can have many of the same environmental issues as fossil fuels (emissions, land and water use). In addition, biomass has other uses and biofuels can only be harvested as quickly as they grow (if they are to be renewable). Good bioenergy statistics can help with decision making and planning, which is particularly important given that bioenergy is a major part of renewable energy policies in many countries.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54e7e5d55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54e7e5d55_2_1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Trade analysis: </a:t>
            </a:r>
            <a:r>
              <a:rPr lang="en" dirty="0"/>
              <a:t>Although most renewable energy is produced and consumed within a country, bioenergy is produced from the combustion of biofuels and these can be traded in significant quantities.</a:t>
            </a:r>
            <a:endParaRPr dirty="0"/>
          </a:p>
          <a:p>
            <a:pPr marL="0" lvl="0" indent="0" algn="l" rtl="0">
              <a:spcBef>
                <a:spcPts val="0"/>
              </a:spcBef>
              <a:spcAft>
                <a:spcPts val="0"/>
              </a:spcAft>
              <a:buNone/>
            </a:pPr>
            <a:r>
              <a:rPr lang="en" dirty="0"/>
              <a:t>For example, wood pellets are a major source of fuel used in the production of electricity from solid biofuels in Europe. Given the anticipated increase in demand for renewable energy over the current decade, it is expected that World trade in wood pellets will increase four-fold over the period 2010 – 2020. A similar increase is also expected in international trade in liquid biofuels.</a:t>
            </a:r>
            <a:endParaRPr dirty="0"/>
          </a:p>
          <a:p>
            <a:pPr marL="0" lvl="0" indent="0" algn="l" rtl="0">
              <a:spcBef>
                <a:spcPts val="0"/>
              </a:spcBef>
              <a:spcAft>
                <a:spcPts val="0"/>
              </a:spcAft>
              <a:buNone/>
            </a:pPr>
            <a:r>
              <a:rPr lang="en" dirty="0"/>
              <a:t>Statistics about trade in biofuels are used for anlaysing current and future patterns in biofuel trade, particularly when the point of using these fuels is to reduce carbon emissions and the sustainability of their production is an issue.</a:t>
            </a:r>
            <a:endParaRPr dirty="0"/>
          </a:p>
          <a:p>
            <a:pPr marL="0" lvl="0" indent="0" algn="l" rtl="0">
              <a:spcBef>
                <a:spcPts val="0"/>
              </a:spcBef>
              <a:spcAft>
                <a:spcPts val="0"/>
              </a:spcAft>
              <a:buNone/>
            </a:pPr>
            <a:r>
              <a:rPr lang="en" dirty="0"/>
              <a:t>Where electricity is traded across borders, statistics about electricity production from renewables can also be useful for managing electricity loads and cross-border electricity flows in the same way as described in the previous slide.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54e7e5d55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d54e7e5d55_2_1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Renewable generation costs: </a:t>
            </a:r>
            <a:r>
              <a:rPr lang="en"/>
              <a:t>Statistics about the costs of renewable technologies (installation, operation and maintenance costs) are useful for comparing with electricity price statistics, to assess the economic viability of electricity production from renewable energy sources. IRENA’s cost data suggests that the cost of electricity generation from renewables is already competitive with fossil-fuel generation costs for some technologies (onshore wind, hydro, bioenergy, geothermal). Solar is already competitive against off-grid fossil-fuel generation costs and the costs of solar have been falling dramatically, suggesting it will become more competitive in many countries.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54e7e5d55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gd54e7e5d55_2_1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Investment analysis: </a:t>
            </a:r>
            <a:r>
              <a:rPr lang="en"/>
              <a:t>Statistics about trends in capacity growth are also used to analyse current and future investment needs. Statistics about investments can be obtained from market data (loans and newly issued bonds and equity), but the details of many investments are not made public. Therefore, investment trends are often estimated by multiplying capacity statistics by the capital costs (per MW) of investment in different countries and technologies. This approach is particularly useful when making projections of the level of investment needed to meet renewable energy plans and targets.</a:t>
            </a:r>
            <a:endParaRPr/>
          </a:p>
          <a:p>
            <a:pPr marL="0" lvl="0" indent="0" algn="l" rtl="0">
              <a:spcBef>
                <a:spcPts val="0"/>
              </a:spcBef>
              <a:spcAft>
                <a:spcPts val="0"/>
              </a:spcAft>
              <a:buNone/>
            </a:pPr>
            <a:r>
              <a:rPr lang="en"/>
              <a:t>For example, this graph shows the amount of investment in electricity generating capacity (from renewables) over the last decade. As it shows, annual investment has grown to about USD 250 billion per year in each of the last five years, with a growing share of this investment in developing countries (particularly, Brazil, China and India). This information is useful for banks, investment funds, equipment manufacturers and global energy companies for planning their long-term investment and marketing strategies.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54e7e5d55_2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gd54e7e5d55_2_1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Policy monitoring: </a:t>
            </a:r>
            <a:r>
              <a:rPr lang="en"/>
              <a:t>Another very important use of energy statistics is to monitor energy policies, plans and targets. At a broad scale, government agencies, institutions and companies set targets for energy and receive funding to implement policies and plans. Reporting on the achievement of these policies, plans and targets is important to show what has been achieved with this funding in terms of infrastructure development, energy production and consumption.</a:t>
            </a:r>
            <a:endParaRPr/>
          </a:p>
          <a:p>
            <a:pPr marL="0" lvl="0" indent="0" algn="l" rtl="0">
              <a:spcBef>
                <a:spcPts val="0"/>
              </a:spcBef>
              <a:spcAft>
                <a:spcPts val="0"/>
              </a:spcAft>
              <a:buNone/>
            </a:pPr>
            <a:r>
              <a:rPr lang="en"/>
              <a:t>For example, Thailand has a very detailed energy plan that calls for an expansion of renewable energy over ten years with a detailed timeline for implementation, proposals for changes to laws and regulations, investment plans, projections of economic benefits in terms of reduced oil imports and carbon credit sales, as well as projections of carbon emission reductions and development of bioenergy crops. Comprehensive statistics will be required to measure achievement of the ambitious goals set-out in this plan.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54e7e5d55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gd54e7e5d55_2_1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In September 2015, countries adopted a new set of sustainable development goals for 2030 to replace the Millennium Development Goals. These SDGs include a goal on energy and five targets. Indicators for the five targets have been developed, including one on the share of renewable energy in energy consumption.</a:t>
            </a:r>
            <a:endParaRPr/>
          </a:p>
          <a:p>
            <a:pPr marL="0" lvl="0" indent="0" algn="l" rtl="0">
              <a:spcBef>
                <a:spcPts val="0"/>
              </a:spcBef>
              <a:spcAft>
                <a:spcPts val="0"/>
              </a:spcAft>
              <a:buNone/>
            </a:pPr>
            <a:r>
              <a:rPr lang="en"/>
              <a:t>Countries (including donors) are expected to prioritize investments that contribute to the achievement of these goals, so it will be very important to collect reliable statistics showing progress towards meeting these goals and highlight areas where further investment is needed.</a:t>
            </a:r>
            <a:endParaRPr/>
          </a:p>
          <a:p>
            <a:pPr marL="0" lvl="0" indent="0" algn="l" rtl="0">
              <a:spcBef>
                <a:spcPts val="0"/>
              </a:spcBef>
              <a:spcAft>
                <a:spcPts val="0"/>
              </a:spcAft>
              <a:buNone/>
            </a:pPr>
            <a:r>
              <a:rPr lang="en"/>
              <a:t>In the area of energy, this is likely to require an emphasis on improving renewable energy statistics, particularly associated with expansion of renewables as sources of off-grid electricity and improvements in the availability and use of domestic energy technologies (cookstoves and heating appliances).</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54e7e5d55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gd54e7e5d55_2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In 2015, the Paris Agreement on climate change was approved and signed by nearly all countries around the world. The Agreement calls for holding the increase in global average temperature to well below 2°C above preindustrial levels, and for pursuing efforts to limit the increase to 1.5°C by the end of this century.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 key element of the Paris Agreement are Nationally Determined Contributions or NDCs which are national plans outlining each country’s pledge to reduce greenhouse gas emissions and adapt to the impacts of climate change.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first NDCs were submitted in 2015 and are expected to be revised every 5 years with targets progressively more ambitious each time. In 2020 countries were expected to submit their first updated NDCs, however the COVID pandemic has slowed down the revision process in most countries, which are planning to update their NDCs in 2021.</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74" name="Google Shape;274;gd54e7e5d55_2_20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17</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54e7e5d55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gd54e7e5d55_2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gd54e7e5d55_2_20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18</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5487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54e7e5d55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gd54e7e5d55_2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gd54e7e5d55_2_20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19</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890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54e7e5d55_2_10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d54e7e5d55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54e7e5d55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gd54e7e5d55_2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gd54e7e5d55_2_20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20</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340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54e7e5d55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gd54e7e5d55_2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gd54e7e5d55_2_20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21</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541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54e7e5d55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d54e7e5d55_2_20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54e7e5d55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gd54e7e5d55_2_2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r>
              <a:rPr lang="en"/>
              <a:t>As a 1</a:t>
            </a:r>
            <a:r>
              <a:rPr lang="en" baseline="30000"/>
              <a:t>st</a:t>
            </a:r>
            <a:r>
              <a:rPr lang="en"/>
              <a:t> step energy statistician must be aware of the conventions and definitions used for the collection and presentation of energy statistics. </a:t>
            </a:r>
            <a:endParaRPr/>
          </a:p>
          <a:p>
            <a:pPr marL="0" marR="0" lvl="0" indent="0" algn="l" rtl="0">
              <a:lnSpc>
                <a:spcPct val="100000"/>
              </a:lnSpc>
              <a:spcBef>
                <a:spcPts val="0"/>
              </a:spcBef>
              <a:spcAft>
                <a:spcPts val="0"/>
              </a:spcAft>
              <a:buSzPts val="1200"/>
              <a:buFont typeface="Calibri"/>
              <a:buNone/>
            </a:pPr>
            <a:r>
              <a:rPr lang="en"/>
              <a:t>Enables organizations in the energy arena  to speak the language</a:t>
            </a:r>
            <a:endParaRPr/>
          </a:p>
          <a:p>
            <a:pPr marL="0" lvl="0" indent="0" algn="l" rtl="0">
              <a:spcBef>
                <a:spcPts val="0"/>
              </a:spcBef>
              <a:spcAft>
                <a:spcPts val="0"/>
              </a:spcAft>
              <a:buClr>
                <a:schemeClr val="dk1"/>
              </a:buClr>
              <a:buSzPts val="1200"/>
              <a:buFont typeface="Calibri"/>
              <a:buNone/>
            </a:pPr>
            <a:r>
              <a:rPr lang="en">
                <a:solidFill>
                  <a:schemeClr val="dk1"/>
                </a:solidFill>
              </a:rPr>
              <a:t>Additionally, he or she  must be able to move comfortably between the unit of measurement for fuels and energy and have a working knowledge of the main fuel conversion process.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54e7e5d55_2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gd54e7e5d55_2_2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Fuel-refers to energy sources, whether primary or secondary, that must be subjected to combustion or fission in order to release for use the energy stored up in them. i.e. Any substance burned as a source of heat or power</a:t>
            </a:r>
            <a:endParaRPr/>
          </a:p>
          <a:p>
            <a:pPr marL="0" lvl="0" indent="0" algn="l" rtl="0">
              <a:spcBef>
                <a:spcPts val="0"/>
              </a:spcBef>
              <a:spcAft>
                <a:spcPts val="0"/>
              </a:spcAft>
              <a:buNone/>
            </a:pPr>
            <a:r>
              <a:rPr lang="en"/>
              <a:t>Energy- refers to both heat and electricity. </a:t>
            </a:r>
            <a:endParaRPr/>
          </a:p>
          <a:p>
            <a:pPr marL="0" lvl="0" indent="0" algn="l" rtl="0">
              <a:spcBef>
                <a:spcPts val="0"/>
              </a:spcBef>
              <a:spcAft>
                <a:spcPts val="0"/>
              </a:spcAft>
              <a:buNone/>
            </a:pPr>
            <a:r>
              <a:rPr lang="en"/>
              <a:t>Energy commodity-energy products. Term used to cover both fuels and heat and power. you will be able to see how these energy commodities are represented in te energy balances section.</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54e7e5d55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gd54e7e5d55_2_2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54e7e5d55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gd54e7e5d55_2_2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54e7e5d55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gd54e7e5d55_2_2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0" i="0">
                <a:latin typeface="Calibri"/>
                <a:ea typeface="Calibri"/>
                <a:cs typeface="Calibri"/>
                <a:sym typeface="Calibri"/>
              </a:rPr>
              <a:t>The difference between the installed capacity and electricity generation of energy sources?</a:t>
            </a:r>
            <a:endParaRPr/>
          </a:p>
          <a:p>
            <a:pPr marL="0" lvl="0" indent="0" algn="l" rtl="0">
              <a:spcBef>
                <a:spcPts val="0"/>
              </a:spcBef>
              <a:spcAft>
                <a:spcPts val="0"/>
              </a:spcAft>
              <a:buNone/>
            </a:pPr>
            <a:r>
              <a:rPr lang="en" sz="1200" b="0" i="0">
                <a:latin typeface="Calibri"/>
                <a:ea typeface="Calibri"/>
                <a:cs typeface="Calibri"/>
                <a:sym typeface="Calibri"/>
              </a:rPr>
              <a:t>Is commonly misunderstood.</a:t>
            </a:r>
            <a:endParaRPr/>
          </a:p>
          <a:p>
            <a:pPr marL="0" lvl="0" indent="0" algn="l" rtl="0">
              <a:spcBef>
                <a:spcPts val="0"/>
              </a:spcBef>
              <a:spcAft>
                <a:spcPts val="0"/>
              </a:spcAft>
              <a:buNone/>
            </a:pPr>
            <a:endParaRPr sz="1200" b="0" i="0">
              <a:latin typeface="Calibri"/>
              <a:ea typeface="Calibri"/>
              <a:cs typeface="Calibri"/>
              <a:sym typeface="Calibri"/>
            </a:endParaRPr>
          </a:p>
          <a:p>
            <a:pPr marL="0" lvl="0" indent="0" algn="l" rtl="0">
              <a:spcBef>
                <a:spcPts val="0"/>
              </a:spcBef>
              <a:spcAft>
                <a:spcPts val="0"/>
              </a:spcAft>
              <a:buNone/>
            </a:pPr>
            <a:r>
              <a:rPr lang="en" sz="1200" b="0" i="0">
                <a:latin typeface="Calibri"/>
                <a:ea typeface="Calibri"/>
                <a:cs typeface="Calibri"/>
                <a:sym typeface="Calibri"/>
              </a:rPr>
              <a:t>In the energy world, these two terms are often used to describe the growth of energy resources in a country, </a:t>
            </a:r>
            <a:endParaRPr/>
          </a:p>
          <a:p>
            <a:pPr marL="0" lvl="0" indent="0" algn="l" rtl="0">
              <a:spcBef>
                <a:spcPts val="0"/>
              </a:spcBef>
              <a:spcAft>
                <a:spcPts val="0"/>
              </a:spcAft>
              <a:buNone/>
            </a:pPr>
            <a:r>
              <a:rPr lang="en" sz="1200" b="0" i="0" u="sng" strike="noStrike">
                <a:solidFill>
                  <a:schemeClr val="hlink"/>
                </a:solidFill>
                <a:latin typeface="Calibri"/>
                <a:ea typeface="Calibri"/>
                <a:cs typeface="Calibri"/>
                <a:sym typeface="Calibri"/>
                <a:hlinkClick r:id="rId3"/>
              </a:rPr>
              <a:t>capacity</a:t>
            </a:r>
            <a:r>
              <a:rPr lang="en" sz="1200" b="0" i="0">
                <a:latin typeface="Calibri"/>
                <a:ea typeface="Calibri"/>
                <a:cs typeface="Calibri"/>
                <a:sym typeface="Calibri"/>
              </a:rPr>
              <a:t> as the maximum output of electricity that a generator can produce under ideal conditions. Capacity levels are normally determined as a result of performance tests and allow utilities to project the maximum electricity load that a generator can support.</a:t>
            </a:r>
            <a:endParaRPr/>
          </a:p>
          <a:p>
            <a:pPr marL="0" lvl="0" indent="0" algn="l" rtl="0">
              <a:spcBef>
                <a:spcPts val="0"/>
              </a:spcBef>
              <a:spcAft>
                <a:spcPts val="0"/>
              </a:spcAft>
              <a:buNone/>
            </a:pPr>
            <a:endParaRPr sz="1200" b="0" i="0">
              <a:latin typeface="Calibri"/>
              <a:ea typeface="Calibri"/>
              <a:cs typeface="Calibri"/>
              <a:sym typeface="Calibri"/>
            </a:endParaRPr>
          </a:p>
          <a:p>
            <a:pPr marL="0" lvl="0" indent="0" algn="l" rtl="0">
              <a:spcBef>
                <a:spcPts val="0"/>
              </a:spcBef>
              <a:spcAft>
                <a:spcPts val="0"/>
              </a:spcAft>
              <a:buNone/>
            </a:pPr>
            <a:r>
              <a:rPr lang="en" sz="1200" b="0" i="0">
                <a:latin typeface="Calibri"/>
                <a:ea typeface="Calibri"/>
                <a:cs typeface="Calibri"/>
                <a:sym typeface="Calibri"/>
              </a:rPr>
              <a:t>electricity generation, on the other hand, refers to the amount of electricity that IS produced over a specific period of time. This is usually measured in kilowatt-hours, megawatt-hours, or terawatt-hours (1 terawatt equals 1 million megawatts). To understand the unit of megawatt-hours (MWh), consider a wind turbine with a capacity of 1.5 megawatts that is running at its maximum capacity for 2 hours. In this scenario, at the end of the second hour, the turbine would have generated 3 megawatt-hours of energy (i.e. 1.5 megawatts X 2 hours).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54e7e5d55_2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gd54e7e5d55_2_2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0" i="0">
                <a:latin typeface="Calibri"/>
                <a:ea typeface="Calibri"/>
                <a:cs typeface="Calibri"/>
                <a:sym typeface="Calibri"/>
              </a:rPr>
              <a:t>hat’s the difference between the installed capacity and electricity generation of energy sources?</a:t>
            </a:r>
            <a:endParaRPr/>
          </a:p>
          <a:p>
            <a:pPr marL="0" lvl="0" indent="0" algn="l" rtl="0">
              <a:spcBef>
                <a:spcPts val="0"/>
              </a:spcBef>
              <a:spcAft>
                <a:spcPts val="0"/>
              </a:spcAft>
              <a:buNone/>
            </a:pPr>
            <a:r>
              <a:rPr lang="en" sz="1200" b="0" i="0">
                <a:latin typeface="Calibri"/>
                <a:ea typeface="Calibri"/>
                <a:cs typeface="Calibri"/>
                <a:sym typeface="Calibri"/>
              </a:rPr>
              <a:t>It’s a good question and one that’s commonly misunderstood.</a:t>
            </a:r>
            <a:endParaRPr/>
          </a:p>
          <a:p>
            <a:pPr marL="0" lvl="0" indent="0" algn="l" rtl="0">
              <a:spcBef>
                <a:spcPts val="0"/>
              </a:spcBef>
              <a:spcAft>
                <a:spcPts val="0"/>
              </a:spcAft>
              <a:buNone/>
            </a:pPr>
            <a:r>
              <a:rPr lang="en" sz="1200" b="0" i="0">
                <a:latin typeface="Calibri"/>
                <a:ea typeface="Calibri"/>
                <a:cs typeface="Calibri"/>
                <a:sym typeface="Calibri"/>
              </a:rPr>
              <a:t>In the energy world, these two terms are often used to describe the growth of energy resources 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54e7e5d55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gd54e7e5d55_2_2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0" i="0">
                <a:latin typeface="Calibri"/>
                <a:ea typeface="Calibri"/>
                <a:cs typeface="Calibri"/>
                <a:sym typeface="Calibri"/>
              </a:rPr>
              <a:t>The engineers with us are probably familiar with capacity factors can be also to estimate production from capacity figures or vice versa.</a:t>
            </a:r>
            <a:endParaRPr/>
          </a:p>
          <a:p>
            <a:pPr marL="0" lvl="0" indent="0" algn="l" rtl="0">
              <a:spcBef>
                <a:spcPts val="0"/>
              </a:spcBef>
              <a:spcAft>
                <a:spcPts val="0"/>
              </a:spcAft>
              <a:buNone/>
            </a:pPr>
            <a:endParaRPr sz="1200" b="0" i="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54e7e5d55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gd54e7e5d55_2_10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Basic definitions (capacity, generation, TPES, TFEC etc., units)</a:t>
            </a:r>
            <a:endParaRPr/>
          </a:p>
          <a:p>
            <a:pPr marL="0" lvl="0" indent="0" algn="l" rtl="0">
              <a:spcBef>
                <a:spcPts val="0"/>
              </a:spcBef>
              <a:spcAft>
                <a:spcPts val="0"/>
              </a:spcAft>
              <a:buNone/>
            </a:pPr>
            <a:r>
              <a:rPr lang="en"/>
              <a:t>Estimation (converting from capacity to generation)</a:t>
            </a:r>
            <a:endParaRPr/>
          </a:p>
          <a:p>
            <a:pPr marL="0" lvl="0" indent="0" algn="l" rtl="0">
              <a:spcBef>
                <a:spcPts val="0"/>
              </a:spcBef>
              <a:spcAft>
                <a:spcPts val="0"/>
              </a:spcAft>
              <a:buNone/>
            </a:pPr>
            <a:r>
              <a:rPr lang="en"/>
              <a:t>Commodity vs Energy balance</a:t>
            </a:r>
            <a:endParaRPr/>
          </a:p>
          <a:p>
            <a:pPr marL="0" lvl="0" indent="0" algn="l" rtl="0">
              <a:spcBef>
                <a:spcPts val="0"/>
              </a:spcBef>
              <a:spcAft>
                <a:spcPts val="0"/>
              </a:spcAft>
              <a:buNone/>
            </a:pPr>
            <a:r>
              <a:rPr lang="en"/>
              <a:t>How to read an energy balance and how this can apply to real world challenges </a:t>
            </a:r>
            <a:endParaRPr/>
          </a:p>
          <a:p>
            <a:pPr marL="0" lvl="0" indent="0" algn="l" rtl="0">
              <a:spcBef>
                <a:spcPts val="0"/>
              </a:spcBef>
              <a:spcAft>
                <a:spcPts val="0"/>
              </a:spcAft>
              <a:buNone/>
            </a:pPr>
            <a:r>
              <a:rPr lang="en"/>
              <a:t>Renewable energy targets – why are they needed? Data needs</a:t>
            </a:r>
            <a:endParaRPr/>
          </a:p>
          <a:p>
            <a:pPr marL="0" lvl="0" indent="0" algn="l" rtl="0">
              <a:spcBef>
                <a:spcPts val="0"/>
              </a:spcBef>
              <a:spcAft>
                <a:spcPts val="0"/>
              </a:spcAft>
              <a:buNone/>
            </a:pPr>
            <a:r>
              <a:rPr lang="en"/>
              <a:t>Overview of the data published by IRENA and how to access it for their studies</a:t>
            </a:r>
            <a:endParaRPr/>
          </a:p>
          <a:p>
            <a:pPr marL="514350" lvl="0" indent="-514350" algn="l" rtl="0">
              <a:lnSpc>
                <a:spcPct val="150000"/>
              </a:lnSpc>
              <a:spcBef>
                <a:spcPts val="0"/>
              </a:spcBef>
              <a:spcAft>
                <a:spcPts val="0"/>
              </a:spcAft>
              <a:buClr>
                <a:srgbClr val="FFFFFF"/>
              </a:buClr>
              <a:buSzPts val="3200"/>
              <a:buFont typeface="Calibri"/>
              <a:buAutoNum type="arabicPeriod"/>
            </a:pPr>
            <a:r>
              <a:rPr lang="en"/>
              <a:t>Panel Discussion</a:t>
            </a:r>
            <a:endParaRPr/>
          </a:p>
          <a:p>
            <a:pPr marL="514350" lvl="0" indent="-514350" algn="l" rtl="0">
              <a:lnSpc>
                <a:spcPct val="150000"/>
              </a:lnSpc>
              <a:spcBef>
                <a:spcPts val="0"/>
              </a:spcBef>
              <a:spcAft>
                <a:spcPts val="0"/>
              </a:spcAft>
              <a:buClr>
                <a:srgbClr val="FFFFFF"/>
              </a:buClr>
              <a:buSzPts val="3200"/>
              <a:buFont typeface="Calibri"/>
              <a:buAutoNum type="arabicPeriod"/>
            </a:pPr>
            <a:r>
              <a:rPr lang="en"/>
              <a:t>Digital Break</a:t>
            </a:r>
            <a:endParaRPr/>
          </a:p>
          <a:p>
            <a:pPr marL="514350" lvl="0" indent="-514350" algn="l" rtl="0">
              <a:lnSpc>
                <a:spcPct val="150000"/>
              </a:lnSpc>
              <a:spcBef>
                <a:spcPts val="0"/>
              </a:spcBef>
              <a:spcAft>
                <a:spcPts val="0"/>
              </a:spcAft>
              <a:buClr>
                <a:srgbClr val="FFFFFF"/>
              </a:buClr>
              <a:buSzPts val="3200"/>
              <a:buFont typeface="Calibri"/>
              <a:buAutoNum type="arabicPeriod"/>
            </a:pPr>
            <a:r>
              <a:rPr lang="en"/>
              <a:t>Q&amp;A</a:t>
            </a: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54e7e5d55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gd54e7e5d55_2_2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Energy products are measured in physical units by their mass, volume, and energy content. The measurement units that are specific to an energy product and employed at the point of measurement of an energy flow are often referred to as “original” or “natural” units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54e7e5d55_2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gd54e7e5d55_2_2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solidFill>
                  <a:schemeClr val="dk1"/>
                </a:solidFill>
              </a:rPr>
              <a:t>Energy products are measured in physical units by their mass, volume, and energy content. The measurement units that are specific to an energy product and employed at the point of measurement of an energy flow are often referred to as “original” or “natural” units</a:t>
            </a:r>
            <a:endParaRPr>
              <a:solidFill>
                <a:schemeClr val="dk1"/>
              </a:solidFill>
            </a:endParaRPr>
          </a:p>
          <a:p>
            <a:pPr marL="0" marR="0" lvl="0" indent="0" algn="l" rtl="0">
              <a:lnSpc>
                <a:spcPct val="100000"/>
              </a:lnSpc>
              <a:spcBef>
                <a:spcPts val="0"/>
              </a:spcBef>
              <a:spcAft>
                <a:spcPts val="0"/>
              </a:spcAft>
              <a:buSzPts val="1200"/>
              <a:buFont typeface="Calibri"/>
              <a:buNone/>
            </a:pPr>
            <a:endParaRPr/>
          </a:p>
        </p:txBody>
      </p:sp>
      <p:sp>
        <p:nvSpPr>
          <p:cNvPr id="369" name="Google Shape;369;gd54e7e5d55_2_28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54e7e5d55_2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gd54e7e5d55_2_2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r>
              <a:rPr lang="en"/>
              <a:t>Mega. Giga, kilo </a:t>
            </a:r>
            <a:endParaRPr/>
          </a:p>
        </p:txBody>
      </p:sp>
      <p:sp>
        <p:nvSpPr>
          <p:cNvPr id="379" name="Google Shape;379;gd54e7e5d55_2_29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54e7e5d55_2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gd54e7e5d55_2_3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endParaRPr/>
          </a:p>
        </p:txBody>
      </p:sp>
      <p:sp>
        <p:nvSpPr>
          <p:cNvPr id="389" name="Google Shape;389;gd54e7e5d55_2_30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d54e7e5d55_2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gd54e7e5d55_2_3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endParaRPr/>
          </a:p>
        </p:txBody>
      </p:sp>
      <p:sp>
        <p:nvSpPr>
          <p:cNvPr id="403" name="Google Shape;403;gd54e7e5d55_2_3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54e7e5d55_2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5" name="Google Shape;415;gd54e7e5d55_2_3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endParaRPr/>
          </a:p>
        </p:txBody>
      </p:sp>
      <p:sp>
        <p:nvSpPr>
          <p:cNvPr id="416" name="Google Shape;416;gd54e7e5d55_2_3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54e7e5d55_2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gd54e7e5d55_2_3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Large scale plants are metered small scall and Offgrid could measured or not in cases were estimates will need to be made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d54e7e5d55_2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1" name="Google Shape;431;gd54e7e5d55_2_3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PVWatts you add the size and tells you the generation</a:t>
            </a:r>
            <a:endParaRPr/>
          </a:p>
          <a:p>
            <a:pPr marL="0" lvl="0" indent="0" algn="l" rtl="0">
              <a:spcBef>
                <a:spcPts val="0"/>
              </a:spcBef>
              <a:spcAft>
                <a:spcPts val="0"/>
              </a:spcAft>
              <a:buNone/>
            </a:pPr>
            <a:r>
              <a:rPr lang="en"/>
              <a:t>Global Solar Atlas tells you the estimated generation per kW installed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d54e7e5d55_2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gd54e7e5d55_2_3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0" i="0">
                <a:latin typeface="Calibri"/>
                <a:ea typeface="Calibri"/>
                <a:cs typeface="Calibri"/>
                <a:sym typeface="Calibri"/>
              </a:rPr>
              <a:t>SolarCity is a web application provided by IRENA to enable households, businesses and municipal authorities to evaluate the prospects for electricity generation using rooftop-mounted solar PV installations.</a:t>
            </a:r>
            <a:endParaRPr/>
          </a:p>
          <a:p>
            <a:pPr marL="0" lvl="0" indent="0" algn="l" rtl="0">
              <a:spcBef>
                <a:spcPts val="0"/>
              </a:spcBef>
              <a:spcAft>
                <a:spcPts val="0"/>
              </a:spcAft>
              <a:buNone/>
            </a:pPr>
            <a:r>
              <a:rPr lang="en" sz="1200" b="0" i="0">
                <a:latin typeface="Calibri"/>
                <a:ea typeface="Calibri"/>
                <a:cs typeface="Calibri"/>
                <a:sym typeface="Calibri"/>
              </a:rPr>
              <a:t>-simulator for bioenergy development. Allows users navigate various options of bioenergy source, technology and end-use</a:t>
            </a:r>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d54e7e5d55_2_3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d54e7e5d55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54e7e5d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54e7e5d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d54e7e5d55_2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gd54e7e5d55_2_3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Energy products are measured in physical units by their mass, volume, and energy content. The measurement units that are specific to an energy product and employed at the point of measurement of an energy flow are often referred to as “original” or “natural” units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SLIDES_API47165218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SLIDES_API47165218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d54e7e5d55_2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gd54e7e5d55_2_3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It shows how much energy is available for use in an economy, how much is converted into other types of energy and, finally, how much is consumed.</a:t>
            </a:r>
            <a:endParaRPr/>
          </a:p>
        </p:txBody>
      </p:sp>
      <p:sp>
        <p:nvSpPr>
          <p:cNvPr id="475" name="Google Shape;475;gd54e7e5d55_2_37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d54e7e5d55_2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4" name="Google Shape;484;gd54e7e5d55_2_38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Important indicators:</a:t>
            </a:r>
            <a:endParaRPr/>
          </a:p>
          <a:p>
            <a:pPr marL="0" lvl="0" indent="0" algn="l" rtl="0">
              <a:spcBef>
                <a:spcPts val="0"/>
              </a:spcBef>
              <a:spcAft>
                <a:spcPts val="0"/>
              </a:spcAft>
              <a:buNone/>
            </a:pPr>
            <a:r>
              <a:rPr lang="en" b="1"/>
              <a:t>Self-sufficiency: Production/TPES, </a:t>
            </a:r>
            <a:endParaRPr/>
          </a:p>
          <a:p>
            <a:pPr marL="0" lvl="0" indent="0" algn="l" rtl="0">
              <a:spcBef>
                <a:spcPts val="0"/>
              </a:spcBef>
              <a:spcAft>
                <a:spcPts val="0"/>
              </a:spcAft>
              <a:buNone/>
            </a:pPr>
            <a:r>
              <a:rPr lang="en" b="1"/>
              <a:t>Energy intensity: TPES/GDP or TPES/population,</a:t>
            </a:r>
            <a:endParaRPr/>
          </a:p>
          <a:p>
            <a:pPr marL="0" lvl="0" indent="0" algn="l" rtl="0">
              <a:spcBef>
                <a:spcPts val="0"/>
              </a:spcBef>
              <a:spcAft>
                <a:spcPts val="0"/>
              </a:spcAft>
              <a:buNone/>
            </a:pPr>
            <a:r>
              <a:rPr lang="en" b="1"/>
              <a:t>Share of renewables in TPES and TFC </a:t>
            </a:r>
            <a:endParaRPr/>
          </a:p>
          <a:p>
            <a:pPr marL="0" marR="0" lvl="0" indent="0" algn="l" rtl="0">
              <a:lnSpc>
                <a:spcPct val="100000"/>
              </a:lnSpc>
              <a:spcBef>
                <a:spcPts val="0"/>
              </a:spcBef>
              <a:spcAft>
                <a:spcPts val="0"/>
              </a:spcAft>
              <a:buSzPts val="1200"/>
              <a:buFont typeface="Calibri"/>
              <a:buNone/>
            </a:pPr>
            <a:r>
              <a:rPr lang="en"/>
              <a:t>The ratio between production and TPES shows the </a:t>
            </a:r>
            <a:r>
              <a:rPr lang="en" b="1"/>
              <a:t>energy dependency </a:t>
            </a:r>
            <a:r>
              <a:rPr lang="en"/>
              <a:t>or self-sufficiency of a country. </a:t>
            </a:r>
            <a:endParaRPr/>
          </a:p>
        </p:txBody>
      </p:sp>
      <p:sp>
        <p:nvSpPr>
          <p:cNvPr id="485" name="Google Shape;485;gd54e7e5d55_2_38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d54e7e5d55_2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gd54e7e5d55_2_3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In this basic structure, the energy flows are arranged into three main blocks. Rows at the top show how much energy is available for use. The next block shows how much of each type of energy is converted or transformed into other types of energy, both as an input to transformation and output from transformation. The rows at the bottom show the final consumption of each energy source/type, divided into different end-uses (economic sectors).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93" name="Google Shape;493;gd54e7e5d55_2_39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44</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54e7e5d55_2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1" name="Google Shape;501;gd54e7e5d55_2_4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r>
              <a:rPr lang="en"/>
              <a:t>Expressed in original measurement units</a:t>
            </a:r>
            <a:endParaRPr/>
          </a:p>
          <a:p>
            <a:pPr marL="0" marR="0" lvl="0" indent="0" algn="l" rtl="0">
              <a:lnSpc>
                <a:spcPct val="100000"/>
              </a:lnSpc>
              <a:spcBef>
                <a:spcPts val="0"/>
              </a:spcBef>
              <a:spcAft>
                <a:spcPts val="0"/>
              </a:spcAft>
              <a:buSzPts val="1200"/>
              <a:buFont typeface="Calibri"/>
              <a:buNone/>
            </a:pPr>
            <a:r>
              <a:rPr lang="en"/>
              <a:t>Conversion into energy. X3.6 to convert kWh to MJ</a:t>
            </a:r>
            <a:endParaRPr/>
          </a:p>
          <a:p>
            <a:pPr marL="0" lvl="0" indent="0" algn="l" rtl="0">
              <a:spcBef>
                <a:spcPts val="0"/>
              </a:spcBef>
              <a:spcAft>
                <a:spcPts val="0"/>
              </a:spcAft>
              <a:buNone/>
            </a:pPr>
            <a:endParaRPr/>
          </a:p>
        </p:txBody>
      </p:sp>
      <p:sp>
        <p:nvSpPr>
          <p:cNvPr id="502" name="Google Shape;502;gd54e7e5d55_2_40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d54e7e5d55_2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gd54e7e5d55_2_4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net calorific value (NCV), or low heat value, excludes the latent heat. The NCV is that amount of heat from the combustion process that is actually available in practice for capture and use. The higher the moisture of a fuel or its hydrogen content, the greater is the difference between GCV and NCV. For some fuels with very little or no hydrogen content (e.g., some types of coke, blast furnace gas) this difference is negligible. In terms of magnitude, the difference between gross and net calorific values of fossil fuels (coal, oil, oil products and gas) is typically less than 10 per cent, while that of biomass energy (fuelwood, bagasse) is usually more than 10 per cent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d54e7e5d55_2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8" name="Google Shape;518;gd54e7e5d55_2_4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endParaRPr/>
          </a:p>
        </p:txBody>
      </p:sp>
      <p:sp>
        <p:nvSpPr>
          <p:cNvPr id="519" name="Google Shape;519;gd54e7e5d55_2_4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d54e7e5d55_2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gd54e7e5d55_2_4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In this basic structure, the energy flows are arranged into three main blocks. Rows at the top show how much energy is available for use. The next block shows how much of each type of energy is converted or transformed into other types of energy, both as an input to transformation and output from transformation. The rows at the bottom show the final consumption of each energy source/type, divided into different end-uses (economic sectors).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31" name="Google Shape;531;gd54e7e5d55_2_4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48</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54e7e5d55_2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0" name="Google Shape;540;gd54e7e5d55_2_4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TES By source reflects the diversity of the </a:t>
            </a:r>
            <a:r>
              <a:rPr lang="en" b="1"/>
              <a:t>energy mix </a:t>
            </a:r>
            <a:r>
              <a:rPr lang="en"/>
              <a:t>of a country </a:t>
            </a:r>
            <a:endParaRPr/>
          </a:p>
          <a:p>
            <a:pPr marL="0" lvl="0" indent="0" algn="l" rtl="0">
              <a:spcBef>
                <a:spcPts val="0"/>
              </a:spcBef>
              <a:spcAft>
                <a:spcPts val="0"/>
              </a:spcAft>
              <a:buNone/>
            </a:pPr>
            <a:r>
              <a:rPr lang="en"/>
              <a:t>International bunker: Fuel loaded </a:t>
            </a:r>
            <a:r>
              <a:rPr lang="en" sz="1200" b="0" i="0">
                <a:solidFill>
                  <a:schemeClr val="dk1"/>
                </a:solidFill>
                <a:latin typeface="Calibri"/>
                <a:ea typeface="Calibri"/>
                <a:cs typeface="Calibri"/>
                <a:sym typeface="Calibri"/>
              </a:rPr>
              <a:t>for consumption by that vessel -</a:t>
            </a:r>
            <a:r>
              <a:rPr lang="en"/>
              <a:t>international aviation and maritime transport </a:t>
            </a:r>
            <a:endParaRPr/>
          </a:p>
          <a:p>
            <a:pPr marL="0" lvl="0" indent="0" algn="l" rtl="0">
              <a:spcBef>
                <a:spcPts val="0"/>
              </a:spcBef>
              <a:spcAft>
                <a:spcPts val="0"/>
              </a:spcAft>
              <a:buNone/>
            </a:pPr>
            <a:endParaRPr/>
          </a:p>
        </p:txBody>
      </p:sp>
      <p:sp>
        <p:nvSpPr>
          <p:cNvPr id="541" name="Google Shape;541;gd54e7e5d55_2_44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54e7e5d55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d54e7e5d55_2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Open ended question here- 30 seconds to answer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d54e7e5d55_2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gd54e7e5d55_2_4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Transformation flows are constructed from paired observations.</a:t>
            </a:r>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Secondary products may also be transformed into other secondary products, electricity is converted into heat in heat pumps.</a:t>
            </a:r>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For renewable energy, the only fuel transformation recognised by the UN is the conversion of wood fuel into charcoal, but IRENA also recognises as transformation activities the conversion of solid biofuels into biomass pellets or liquid biofuels.</a:t>
            </a:r>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Distribution losses are mostly reported in the heat and electricity columns of an energy balance, but may also appear in other columns (e.g. if fuels are lost in accidents such as leaks and fires).</a:t>
            </a:r>
            <a:endParaRPr/>
          </a:p>
          <a:p>
            <a:pPr marL="0" lvl="0" indent="0" algn="l" rtl="0">
              <a:spcBef>
                <a:spcPts val="0"/>
              </a:spcBef>
              <a:spcAft>
                <a:spcPts val="0"/>
              </a:spcAft>
              <a:buNone/>
            </a:pPr>
            <a:endParaRPr/>
          </a:p>
        </p:txBody>
      </p:sp>
      <p:sp>
        <p:nvSpPr>
          <p:cNvPr id="551" name="Google Shape;551;gd54e7e5d55_2_4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50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d54e7e5d55_2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4" name="Google Shape;564;gd54e7e5d55_2_4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Transport fuels and energy use in transport are not the same! Renewable use in transport includes electricity and biogas</a:t>
            </a:r>
            <a:endParaRPr/>
          </a:p>
        </p:txBody>
      </p:sp>
      <p:sp>
        <p:nvSpPr>
          <p:cNvPr id="565" name="Google Shape;565;gd54e7e5d55_2_46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51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d54e7e5d55_2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gd54e7e5d55_2_4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Statistical differences occur when the data collected from energy suppliers and traders does not match the data collected from energy consumers (final consumers and enterprises converting one type of energy into another). </a:t>
            </a:r>
            <a:endParaRPr/>
          </a:p>
        </p:txBody>
      </p:sp>
      <p:sp>
        <p:nvSpPr>
          <p:cNvPr id="577" name="Google Shape;577;gd54e7e5d55_2_47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52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54e7e5d55_2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gd54e7e5d55_2_48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latin typeface="Calibri"/>
                <a:ea typeface="Calibri"/>
                <a:cs typeface="Calibri"/>
                <a:sym typeface="Calibri"/>
              </a:rPr>
              <a:t>In order to capture energy data of country. The breakdown b  between supply and demand will have to be considered. While TPES is an aggregate of all of the energy going into the energy sector. This consumer0 based focus is why losses due to the transportation from the power plants to the consumer is subtracted off focuses on the end use of energy . </a:t>
            </a:r>
            <a:r>
              <a:rPr lang="en"/>
              <a:t>We will go through this in the second half of the session.  WE will see this in second hald in the energy balance session</a:t>
            </a:r>
            <a:endParaRPr/>
          </a:p>
          <a:p>
            <a:pPr marL="0" lvl="0" indent="0" algn="l" rtl="0">
              <a:spcBef>
                <a:spcPts val="0"/>
              </a:spcBef>
              <a:spcAft>
                <a:spcPts val="0"/>
              </a:spcAft>
              <a:buNone/>
            </a:pPr>
            <a:endParaRPr/>
          </a:p>
          <a:p>
            <a:pPr marL="0" lvl="0" indent="0" algn="l" rtl="0">
              <a:spcBef>
                <a:spcPts val="0"/>
              </a:spcBef>
              <a:spcAft>
                <a:spcPts val="0"/>
              </a:spcAft>
              <a:buNone/>
            </a:pPr>
            <a:r>
              <a:rPr lang="en"/>
              <a:t>Stock changes. For the purposes of energy statistics, stocks are quantities of energy products that are held on the national territory and can be used to: (a) maintain service under conditions where supply and demand are variable in their timing or amount due to normal market fluctuations, or (b) supplement supply in the case of a supply disruption.43 Stocks used to manage a supply disruption may be called ”strategic” or “emergency” stocks and are often held separately from stocks designed to meet normal market fluctuations, but both are considered here. Stock changes are defined as the increase (stock build) or decrease 39 Such fuels should be classified as “international marine bunkers” or “international aviation bunkers”, respectively, in the country where such bunkering is carried out (see paras. 5.14, 5.15). 40 These quantities are recorded as “international marine bunkers” and “aviation bunkers”, respectively. 41 See International Merchandise Trade Statistics: Concepts and Definitions 2010, United Nations (2010). 42 These definitions differ from those used in the national accounts where exports and imports are defined as transactions between residents and non-residents. Therefore, compilers of energy accounts should make necessary adjustments to basic energy statistics before using them. 43 The notion of stocks dealt with in this chapter corresponds to what in economic statistics and national accounts is referred to as inventories. 58 International Recommendations for Energy Statistics (IRES) (stock draw) in the quantity of stocks over the reporting period and thus are calculated as a difference between the closing and opening stocks.</a:t>
            </a:r>
            <a:endParaRPr/>
          </a:p>
          <a:p>
            <a:pPr marL="0" lvl="0" indent="0" algn="l" rtl="0">
              <a:spcBef>
                <a:spcPts val="0"/>
              </a:spcBef>
              <a:spcAft>
                <a:spcPts val="0"/>
              </a:spcAft>
              <a:buNone/>
            </a:pPr>
            <a:r>
              <a:rPr lang="en"/>
              <a:t>e.g. International marine bunkers (row 4) are quantities of fuels delivered to merchant (including passenger) ships, of any nationality, for consumption during international voyages transporting goods or passengers. International voyages take place when the ports of departure and arrival are in different national territories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d54e7e5d55_2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5" name="Google Shape;595;gd54e7e5d55_2_4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Energy products are measured in physical units by their mass, volume, and energy content. The measurement units that are specific to an energy product and employed at the point of measurement of an energy flow are often referred to as “original” or “natural” units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d54e7e5d55_2_50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gd54e7e5d55_2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d54e7e5d55_2_50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gd54e7e5d55_2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SLIDES_API5083219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SLIDES_API508321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d54e7e5d55_2_51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gd54e7e5d55_2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d54e7e5d55_2_5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gd54e7e5d55_2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SLIDES_API68657187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SLIDES_API68657187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SLIDES_API11851069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SLIDES_API11851069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d54e7e5d55_2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0" name="Google Shape;640;gd54e7e5d55_2_5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d54e7e5d55_2_53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gd54e7e5d55_2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SLIDES_API20677096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SLIDES_API20677096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d54e7e5d55_2_54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gd54e7e5d55_2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d54e7e5d55_2_54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d54e7e5d55_2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SLIDES_API178247086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SLIDES_API178247086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d54e7e5d55_2_55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gd54e7e5d55_2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d54e7e5d55_2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0" name="Google Shape;680;gd54e7e5d55_2_5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54e7e5d55_2_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8" name="Google Shape;688;gd54e7e5d55_2_5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54e7e5d55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d54e7e5d55_2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0"/>
              <a:t>There are many possible uses of energy statistics as many of you have answered. Such as …… </a:t>
            </a:r>
            <a:endParaRPr/>
          </a:p>
          <a:p>
            <a:pPr marL="0" lvl="0" indent="0" algn="l" rtl="0">
              <a:spcBef>
                <a:spcPts val="0"/>
              </a:spcBef>
              <a:spcAft>
                <a:spcPts val="0"/>
              </a:spcAft>
              <a:buNone/>
            </a:pPr>
            <a:r>
              <a:rPr lang="en" b="0"/>
              <a:t>In general , accurate, complete and timely energy data is required to support countries in decision making, refining and supporting national policies and plans and providing solutions to energy related problems. </a:t>
            </a:r>
            <a:endParaRPr/>
          </a:p>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54e7e5d55_2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8" name="Google Shape;698;gd54e7e5d55_2_5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d54e7e5d55_2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6" name="Google Shape;706;gd54e7e5d55_2_5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54e7e5d55_2_60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d54e7e5d55_2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54e7e5d55_2_60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d54e7e5d55_2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31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54e7e5d55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gd54e7e5d55_2_1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History of energy statistics: </a:t>
            </a:r>
            <a:r>
              <a:rPr lang="en" dirty="0"/>
              <a:t>One of the strongest forces that has driven demands for improvement in energy statistics has been short-term market developments. For example, the UN Statistics Division has been collecting energy statistics since the 1950s, but the main event that raised awareness of the importance of energy statistics was the sudden and dramatic increase in oil prices in 1973. One year later, the International Energy Agency (IEA) was established for OECD countries and the Latin American Energy Organization (OLADE) was established for countries in the Latin America and Caribbean region. Both of these organisations recognized the importance of energy statistics and rapidly built strong programmes for energy data collection and capacity building in this area.</a:t>
            </a:r>
            <a:r>
              <a:rPr lang="en" b="1" dirty="0"/>
              <a:t> </a:t>
            </a:r>
            <a:r>
              <a:rPr lang="en" dirty="0"/>
              <a:t>With the rapid development of renewable energy in the last decades, IRENA was fully established in 2011, with a mandate to improve knowledge and disseminate information about the benefits and potential of renewable energy. This has included the collection and dissemination of renewable energy statistics since 2013.</a:t>
            </a:r>
            <a:endParaRPr dirty="0"/>
          </a:p>
          <a:p>
            <a:pPr marL="0" lvl="0" indent="0" algn="l" rtl="0">
              <a:spcBef>
                <a:spcPts val="0"/>
              </a:spcBef>
              <a:spcAft>
                <a:spcPts val="0"/>
              </a:spcAft>
              <a:buNone/>
            </a:pPr>
            <a:r>
              <a:rPr lang="en" b="1" dirty="0"/>
              <a:t>Resource availability and use: </a:t>
            </a:r>
            <a:r>
              <a:rPr lang="en" dirty="0"/>
              <a:t>Concerns about the long-term availability of resources also emerged in the early 1970s and now it is common to compare the consumption of commodities with estimates of their availability. This is particularly true for non-renewable resources such as fossil fuels, but potential ressources of Wind, Solar or Geothermal energy are also looked at. </a:t>
            </a:r>
            <a:endParaRPr dirty="0"/>
          </a:p>
          <a:p>
            <a:pPr marL="0" lvl="0" indent="0" algn="l" rtl="0">
              <a:spcBef>
                <a:spcPts val="0"/>
              </a:spcBef>
              <a:spcAft>
                <a:spcPts val="0"/>
              </a:spcAft>
              <a:buNone/>
            </a:pPr>
            <a:r>
              <a:rPr lang="en" dirty="0"/>
              <a:t>Statistics about resource availability are also used for planning investments in the sector and projecting future trade patterns.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54e7e5d55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gd54e7e5d55_2_1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Grid integration: </a:t>
            </a:r>
            <a:r>
              <a:rPr lang="en" dirty="0"/>
              <a:t>Statistics about the development of renewable generating capacity are also important for managing the reliability of electricity generation in the short-term. Solar and wind energy are variable or intermittent energy resources, which means that the electricity generated from these sources can vary considerably during the day. The generation of electricity from grid-connected rooftop solar panels can also be unpredictable due to changes in the use of electricity within the buildings they serve. </a:t>
            </a:r>
            <a:endParaRPr dirty="0"/>
          </a:p>
          <a:p>
            <a:pPr marL="0" lvl="0" indent="0" algn="l" rtl="0">
              <a:spcBef>
                <a:spcPts val="0"/>
              </a:spcBef>
              <a:spcAft>
                <a:spcPts val="0"/>
              </a:spcAft>
              <a:buNone/>
            </a:pPr>
            <a:r>
              <a:rPr lang="en" dirty="0"/>
              <a:t>Renewable energy sources have other characteristics that are very different to the predictability of electricity generation from fossil fuels. For example, solar panels do not generate electricity at night and electricity generation from bioenergy may vary at different time of the year, depending on when biomass processing facilities are operating. On the other hand, the generation of electricity from hydro resources can be controlled with a great level of accuracy and can even be used to store water through pumped storage to meet peaks in demand (load balancing).</a:t>
            </a:r>
            <a:endParaRPr dirty="0"/>
          </a:p>
          <a:p>
            <a:pPr marL="0" lvl="0" indent="0" algn="l" rtl="0">
              <a:spcBef>
                <a:spcPts val="0"/>
              </a:spcBef>
              <a:spcAft>
                <a:spcPts val="0"/>
              </a:spcAft>
              <a:buNone/>
            </a:pPr>
            <a:r>
              <a:rPr lang="en" dirty="0"/>
              <a:t>Renewable capacity statistics can help electricity companies to plan their operations in the short-term and anticipate future developments in supply and demand management.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4419600" y="4629150"/>
            <a:ext cx="2133600" cy="276226"/>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000000"/>
              </a:buClr>
              <a:buSzPts val="900"/>
              <a:buFont typeface="Calibri"/>
              <a:buNone/>
              <a:defRPr sz="900"/>
            </a:lvl1pPr>
            <a:lvl2pPr marL="0" lvl="1" indent="0" algn="r">
              <a:lnSpc>
                <a:spcPct val="100000"/>
              </a:lnSpc>
              <a:spcBef>
                <a:spcPts val="0"/>
              </a:spcBef>
              <a:spcAft>
                <a:spcPts val="0"/>
              </a:spcAft>
              <a:buClr>
                <a:srgbClr val="000000"/>
              </a:buClr>
              <a:buSzPts val="900"/>
              <a:buFont typeface="Calibri"/>
              <a:buNone/>
              <a:defRPr sz="900"/>
            </a:lvl2pPr>
            <a:lvl3pPr marL="0" lvl="2" indent="0" algn="r">
              <a:lnSpc>
                <a:spcPct val="100000"/>
              </a:lnSpc>
              <a:spcBef>
                <a:spcPts val="0"/>
              </a:spcBef>
              <a:spcAft>
                <a:spcPts val="0"/>
              </a:spcAft>
              <a:buClr>
                <a:srgbClr val="000000"/>
              </a:buClr>
              <a:buSzPts val="900"/>
              <a:buFont typeface="Calibri"/>
              <a:buNone/>
              <a:defRPr sz="900"/>
            </a:lvl3pPr>
            <a:lvl4pPr marL="0" lvl="3" indent="0" algn="r">
              <a:lnSpc>
                <a:spcPct val="100000"/>
              </a:lnSpc>
              <a:spcBef>
                <a:spcPts val="0"/>
              </a:spcBef>
              <a:spcAft>
                <a:spcPts val="0"/>
              </a:spcAft>
              <a:buClr>
                <a:srgbClr val="000000"/>
              </a:buClr>
              <a:buSzPts val="900"/>
              <a:buFont typeface="Calibri"/>
              <a:buNone/>
              <a:defRPr sz="900"/>
            </a:lvl4pPr>
            <a:lvl5pPr marL="0" lvl="4" indent="0" algn="r">
              <a:lnSpc>
                <a:spcPct val="100000"/>
              </a:lnSpc>
              <a:spcBef>
                <a:spcPts val="0"/>
              </a:spcBef>
              <a:spcAft>
                <a:spcPts val="0"/>
              </a:spcAft>
              <a:buClr>
                <a:srgbClr val="000000"/>
              </a:buClr>
              <a:buSzPts val="900"/>
              <a:buFont typeface="Calibri"/>
              <a:buNone/>
              <a:defRPr sz="900"/>
            </a:lvl5pPr>
            <a:lvl6pPr marL="0" lvl="5" indent="0" algn="r">
              <a:lnSpc>
                <a:spcPct val="100000"/>
              </a:lnSpc>
              <a:spcBef>
                <a:spcPts val="0"/>
              </a:spcBef>
              <a:spcAft>
                <a:spcPts val="0"/>
              </a:spcAft>
              <a:buClr>
                <a:srgbClr val="000000"/>
              </a:buClr>
              <a:buSzPts val="900"/>
              <a:buFont typeface="Calibri"/>
              <a:buNone/>
              <a:defRPr sz="900"/>
            </a:lvl6pPr>
            <a:lvl7pPr marL="0" lvl="6" indent="0" algn="r">
              <a:lnSpc>
                <a:spcPct val="100000"/>
              </a:lnSpc>
              <a:spcBef>
                <a:spcPts val="0"/>
              </a:spcBef>
              <a:spcAft>
                <a:spcPts val="0"/>
              </a:spcAft>
              <a:buClr>
                <a:srgbClr val="000000"/>
              </a:buClr>
              <a:buSzPts val="900"/>
              <a:buFont typeface="Calibri"/>
              <a:buNone/>
              <a:defRPr sz="900"/>
            </a:lvl7pPr>
            <a:lvl8pPr marL="0" lvl="7" indent="0" algn="r">
              <a:lnSpc>
                <a:spcPct val="100000"/>
              </a:lnSpc>
              <a:spcBef>
                <a:spcPts val="0"/>
              </a:spcBef>
              <a:spcAft>
                <a:spcPts val="0"/>
              </a:spcAft>
              <a:buClr>
                <a:srgbClr val="000000"/>
              </a:buClr>
              <a:buSzPts val="900"/>
              <a:buFont typeface="Calibri"/>
              <a:buNone/>
              <a:defRPr sz="900"/>
            </a:lvl8pPr>
            <a:lvl9pPr marL="0" lvl="8" indent="0" algn="r">
              <a:lnSpc>
                <a:spcPct val="100000"/>
              </a:lnSpc>
              <a:spcBef>
                <a:spcPts val="0"/>
              </a:spcBef>
              <a:spcAft>
                <a:spcPts val="0"/>
              </a:spcAft>
              <a:buClr>
                <a:srgbClr val="000000"/>
              </a:buClr>
              <a:buSzPts val="900"/>
              <a:buFont typeface="Calibri"/>
              <a:buNone/>
              <a:defRPr sz="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9"/>
        <p:cNvGrpSpPr/>
        <p:nvPr/>
      </p:nvGrpSpPr>
      <p:grpSpPr>
        <a:xfrm>
          <a:off x="0" y="0"/>
          <a:ext cx="0" cy="0"/>
          <a:chOff x="0" y="0"/>
          <a:chExt cx="0" cy="0"/>
        </a:xfrm>
      </p:grpSpPr>
      <p:sp>
        <p:nvSpPr>
          <p:cNvPr id="60" name="Google Shape;60;p15"/>
          <p:cNvSpPr/>
          <p:nvPr/>
        </p:nvSpPr>
        <p:spPr>
          <a:xfrm flipH="1">
            <a:off x="4572000" y="0"/>
            <a:ext cx="4571999" cy="51435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61" name="Google Shape;61;p15" descr="Picture 6"/>
          <p:cNvPicPr preferRelativeResize="0"/>
          <p:nvPr/>
        </p:nvPicPr>
        <p:blipFill rotWithShape="1">
          <a:blip r:embed="rId2">
            <a:alphaModFix/>
          </a:blip>
          <a:srcRect/>
          <a:stretch/>
        </p:blipFill>
        <p:spPr>
          <a:xfrm>
            <a:off x="243444" y="169224"/>
            <a:ext cx="1787237" cy="4526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sp>
        <p:nvSpPr>
          <p:cNvPr id="63" name="Google Shape;63;p16"/>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64" name="Google Shape;64;p16"/>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6"/>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66"/>
        <p:cNvGrpSpPr/>
        <p:nvPr/>
      </p:nvGrpSpPr>
      <p:grpSpPr>
        <a:xfrm>
          <a:off x="0" y="0"/>
          <a:ext cx="0" cy="0"/>
          <a:chOff x="0" y="0"/>
          <a:chExt cx="0" cy="0"/>
        </a:xfrm>
      </p:grpSpPr>
      <p:sp>
        <p:nvSpPr>
          <p:cNvPr id="67" name="Google Shape;67;p17"/>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68" name="Google Shape;68;p17"/>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7"/>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72" name="Google Shape;72;p18"/>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8"/>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4"/>
        <p:cNvGrpSpPr/>
        <p:nvPr/>
      </p:nvGrpSpPr>
      <p:grpSpPr>
        <a:xfrm>
          <a:off x="0" y="0"/>
          <a:ext cx="0" cy="0"/>
          <a:chOff x="0" y="0"/>
          <a:chExt cx="0" cy="0"/>
        </a:xfrm>
      </p:grpSpPr>
      <p:sp>
        <p:nvSpPr>
          <p:cNvPr id="75" name="Google Shape;75;p19"/>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76" name="Google Shape;76;p19"/>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9"/>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78"/>
        <p:cNvGrpSpPr/>
        <p:nvPr/>
      </p:nvGrpSpPr>
      <p:grpSpPr>
        <a:xfrm>
          <a:off x="0" y="0"/>
          <a:ext cx="0" cy="0"/>
          <a:chOff x="0" y="0"/>
          <a:chExt cx="0" cy="0"/>
        </a:xfrm>
      </p:grpSpPr>
      <p:sp>
        <p:nvSpPr>
          <p:cNvPr id="79" name="Google Shape;79;p20"/>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80" name="Google Shape;80;p20"/>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20"/>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82"/>
        <p:cNvGrpSpPr/>
        <p:nvPr/>
      </p:nvGrpSpPr>
      <p:grpSpPr>
        <a:xfrm>
          <a:off x="0" y="0"/>
          <a:ext cx="0" cy="0"/>
          <a:chOff x="0" y="0"/>
          <a:chExt cx="0" cy="0"/>
        </a:xfrm>
      </p:grpSpPr>
      <p:sp>
        <p:nvSpPr>
          <p:cNvPr id="83" name="Google Shape;83;p21"/>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84" name="Google Shape;84;p21"/>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21"/>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88" name="Google Shape;88;p22"/>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22"/>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90"/>
        <p:cNvGrpSpPr/>
        <p:nvPr/>
      </p:nvGrpSpPr>
      <p:grpSpPr>
        <a:xfrm>
          <a:off x="0" y="0"/>
          <a:ext cx="0" cy="0"/>
          <a:chOff x="0" y="0"/>
          <a:chExt cx="0" cy="0"/>
        </a:xfrm>
      </p:grpSpPr>
      <p:sp>
        <p:nvSpPr>
          <p:cNvPr id="91" name="Google Shape;91;p23"/>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92" name="Google Shape;92;p23"/>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3"/>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4"/>
        <p:cNvGrpSpPr/>
        <p:nvPr/>
      </p:nvGrpSpPr>
      <p:grpSpPr>
        <a:xfrm>
          <a:off x="0" y="0"/>
          <a:ext cx="0" cy="0"/>
          <a:chOff x="0" y="0"/>
          <a:chExt cx="0" cy="0"/>
        </a:xfrm>
      </p:grpSpPr>
      <p:sp>
        <p:nvSpPr>
          <p:cNvPr id="95" name="Google Shape;95;p24"/>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96" name="Google Shape;96;p24"/>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24"/>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98"/>
        <p:cNvGrpSpPr/>
        <p:nvPr/>
      </p:nvGrpSpPr>
      <p:grpSpPr>
        <a:xfrm>
          <a:off x="0" y="0"/>
          <a:ext cx="0" cy="0"/>
          <a:chOff x="0" y="0"/>
          <a:chExt cx="0" cy="0"/>
        </a:xfrm>
      </p:grpSpPr>
      <p:sp>
        <p:nvSpPr>
          <p:cNvPr id="99" name="Google Shape;99;p25"/>
          <p:cNvSpPr txBox="1">
            <a:spLocks noGrp="1"/>
          </p:cNvSpPr>
          <p:nvPr>
            <p:ph type="body" idx="1"/>
          </p:nvPr>
        </p:nvSpPr>
        <p:spPr>
          <a:xfrm>
            <a:off x="457200" y="1200151"/>
            <a:ext cx="8229600" cy="3394472"/>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00" name="Google Shape;100;p25"/>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01" name="Google Shape;101;p25"/>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02" name="Google Shape;102;p25"/>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000000"/>
              </a:buClr>
              <a:buSzPts val="900"/>
              <a:buFont typeface="Calibri"/>
              <a:buNone/>
              <a:defRPr/>
            </a:lvl1pPr>
            <a:lvl2pPr marL="0" lvl="1" indent="0" algn="r">
              <a:lnSpc>
                <a:spcPct val="100000"/>
              </a:lnSpc>
              <a:spcBef>
                <a:spcPts val="0"/>
              </a:spcBef>
              <a:spcAft>
                <a:spcPts val="0"/>
              </a:spcAft>
              <a:buClr>
                <a:srgbClr val="000000"/>
              </a:buClr>
              <a:buSzPts val="900"/>
              <a:buFont typeface="Calibri"/>
              <a:buNone/>
              <a:defRPr/>
            </a:lvl2pPr>
            <a:lvl3pPr marL="0" lvl="2" indent="0" algn="r">
              <a:lnSpc>
                <a:spcPct val="100000"/>
              </a:lnSpc>
              <a:spcBef>
                <a:spcPts val="0"/>
              </a:spcBef>
              <a:spcAft>
                <a:spcPts val="0"/>
              </a:spcAft>
              <a:buClr>
                <a:srgbClr val="000000"/>
              </a:buClr>
              <a:buSzPts val="900"/>
              <a:buFont typeface="Calibri"/>
              <a:buNone/>
              <a:defRPr/>
            </a:lvl3pPr>
            <a:lvl4pPr marL="0" lvl="3" indent="0" algn="r">
              <a:lnSpc>
                <a:spcPct val="100000"/>
              </a:lnSpc>
              <a:spcBef>
                <a:spcPts val="0"/>
              </a:spcBef>
              <a:spcAft>
                <a:spcPts val="0"/>
              </a:spcAft>
              <a:buClr>
                <a:srgbClr val="000000"/>
              </a:buClr>
              <a:buSzPts val="900"/>
              <a:buFont typeface="Calibri"/>
              <a:buNone/>
              <a:defRPr/>
            </a:lvl4pPr>
            <a:lvl5pPr marL="0" lvl="4" indent="0" algn="r">
              <a:lnSpc>
                <a:spcPct val="100000"/>
              </a:lnSpc>
              <a:spcBef>
                <a:spcPts val="0"/>
              </a:spcBef>
              <a:spcAft>
                <a:spcPts val="0"/>
              </a:spcAft>
              <a:buClr>
                <a:srgbClr val="000000"/>
              </a:buClr>
              <a:buSzPts val="900"/>
              <a:buFont typeface="Calibri"/>
              <a:buNone/>
              <a:defRPr/>
            </a:lvl5pPr>
            <a:lvl6pPr marL="0" lvl="5" indent="0" algn="r">
              <a:lnSpc>
                <a:spcPct val="100000"/>
              </a:lnSpc>
              <a:spcBef>
                <a:spcPts val="0"/>
              </a:spcBef>
              <a:spcAft>
                <a:spcPts val="0"/>
              </a:spcAft>
              <a:buClr>
                <a:srgbClr val="000000"/>
              </a:buClr>
              <a:buSzPts val="900"/>
              <a:buFont typeface="Calibri"/>
              <a:buNone/>
              <a:defRPr/>
            </a:lvl6pPr>
            <a:lvl7pPr marL="0" lvl="6" indent="0" algn="r">
              <a:lnSpc>
                <a:spcPct val="100000"/>
              </a:lnSpc>
              <a:spcBef>
                <a:spcPts val="0"/>
              </a:spcBef>
              <a:spcAft>
                <a:spcPts val="0"/>
              </a:spcAft>
              <a:buClr>
                <a:srgbClr val="000000"/>
              </a:buClr>
              <a:buSzPts val="900"/>
              <a:buFont typeface="Calibri"/>
              <a:buNone/>
              <a:defRPr/>
            </a:lvl7pPr>
            <a:lvl8pPr marL="0" lvl="7" indent="0" algn="r">
              <a:lnSpc>
                <a:spcPct val="100000"/>
              </a:lnSpc>
              <a:spcBef>
                <a:spcPts val="0"/>
              </a:spcBef>
              <a:spcAft>
                <a:spcPts val="0"/>
              </a:spcAft>
              <a:buClr>
                <a:srgbClr val="000000"/>
              </a:buClr>
              <a:buSzPts val="900"/>
              <a:buFont typeface="Calibri"/>
              <a:buNone/>
              <a:defRPr/>
            </a:lvl8pPr>
            <a:lvl9pPr marL="0" lvl="8" indent="0" algn="r">
              <a:lnSpc>
                <a:spcPct val="100000"/>
              </a:lnSpc>
              <a:spcBef>
                <a:spcPts val="0"/>
              </a:spcBef>
              <a:spcAft>
                <a:spcPts val="0"/>
              </a:spcAft>
              <a:buClr>
                <a:srgbClr val="000000"/>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3"/>
        <p:cNvGrpSpPr/>
        <p:nvPr/>
      </p:nvGrpSpPr>
      <p:grpSpPr>
        <a:xfrm>
          <a:off x="0" y="0"/>
          <a:ext cx="0" cy="0"/>
          <a:chOff x="0" y="0"/>
          <a:chExt cx="0" cy="0"/>
        </a:xfrm>
      </p:grpSpPr>
      <p:sp>
        <p:nvSpPr>
          <p:cNvPr id="104" name="Google Shape;104;p26"/>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05" name="Google Shape;105;p26"/>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6"/>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07"/>
        <p:cNvGrpSpPr/>
        <p:nvPr/>
      </p:nvGrpSpPr>
      <p:grpSpPr>
        <a:xfrm>
          <a:off x="0" y="0"/>
          <a:ext cx="0" cy="0"/>
          <a:chOff x="0" y="0"/>
          <a:chExt cx="0" cy="0"/>
        </a:xfrm>
      </p:grpSpPr>
      <p:sp>
        <p:nvSpPr>
          <p:cNvPr id="108" name="Google Shape;108;p27"/>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09" name="Google Shape;109;p27"/>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7"/>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11"/>
        <p:cNvGrpSpPr/>
        <p:nvPr/>
      </p:nvGrpSpPr>
      <p:grpSpPr>
        <a:xfrm>
          <a:off x="0" y="0"/>
          <a:ext cx="0" cy="0"/>
          <a:chOff x="0" y="0"/>
          <a:chExt cx="0" cy="0"/>
        </a:xfrm>
      </p:grpSpPr>
      <p:sp>
        <p:nvSpPr>
          <p:cNvPr id="112" name="Google Shape;112;p28"/>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13" name="Google Shape;113;p28"/>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117" name="Google Shape;117;p29"/>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18" name="Google Shape;118;p2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19" name="Google Shape;119;p2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20" name="Google Shape;120;p29"/>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000000"/>
              </a:buClr>
              <a:buSzPts val="900"/>
              <a:buFont typeface="Calibri"/>
              <a:buNone/>
              <a:defRPr/>
            </a:lvl1pPr>
            <a:lvl2pPr marL="0" lvl="1" indent="0" algn="r">
              <a:lnSpc>
                <a:spcPct val="100000"/>
              </a:lnSpc>
              <a:spcBef>
                <a:spcPts val="0"/>
              </a:spcBef>
              <a:spcAft>
                <a:spcPts val="0"/>
              </a:spcAft>
              <a:buClr>
                <a:srgbClr val="000000"/>
              </a:buClr>
              <a:buSzPts val="900"/>
              <a:buFont typeface="Calibri"/>
              <a:buNone/>
              <a:defRPr/>
            </a:lvl2pPr>
            <a:lvl3pPr marL="0" lvl="2" indent="0" algn="r">
              <a:lnSpc>
                <a:spcPct val="100000"/>
              </a:lnSpc>
              <a:spcBef>
                <a:spcPts val="0"/>
              </a:spcBef>
              <a:spcAft>
                <a:spcPts val="0"/>
              </a:spcAft>
              <a:buClr>
                <a:srgbClr val="000000"/>
              </a:buClr>
              <a:buSzPts val="900"/>
              <a:buFont typeface="Calibri"/>
              <a:buNone/>
              <a:defRPr/>
            </a:lvl3pPr>
            <a:lvl4pPr marL="0" lvl="3" indent="0" algn="r">
              <a:lnSpc>
                <a:spcPct val="100000"/>
              </a:lnSpc>
              <a:spcBef>
                <a:spcPts val="0"/>
              </a:spcBef>
              <a:spcAft>
                <a:spcPts val="0"/>
              </a:spcAft>
              <a:buClr>
                <a:srgbClr val="000000"/>
              </a:buClr>
              <a:buSzPts val="900"/>
              <a:buFont typeface="Calibri"/>
              <a:buNone/>
              <a:defRPr/>
            </a:lvl4pPr>
            <a:lvl5pPr marL="0" lvl="4" indent="0" algn="r">
              <a:lnSpc>
                <a:spcPct val="100000"/>
              </a:lnSpc>
              <a:spcBef>
                <a:spcPts val="0"/>
              </a:spcBef>
              <a:spcAft>
                <a:spcPts val="0"/>
              </a:spcAft>
              <a:buClr>
                <a:srgbClr val="000000"/>
              </a:buClr>
              <a:buSzPts val="900"/>
              <a:buFont typeface="Calibri"/>
              <a:buNone/>
              <a:defRPr/>
            </a:lvl5pPr>
            <a:lvl6pPr marL="0" lvl="5" indent="0" algn="r">
              <a:lnSpc>
                <a:spcPct val="100000"/>
              </a:lnSpc>
              <a:spcBef>
                <a:spcPts val="0"/>
              </a:spcBef>
              <a:spcAft>
                <a:spcPts val="0"/>
              </a:spcAft>
              <a:buClr>
                <a:srgbClr val="000000"/>
              </a:buClr>
              <a:buSzPts val="900"/>
              <a:buFont typeface="Calibri"/>
              <a:buNone/>
              <a:defRPr/>
            </a:lvl6pPr>
            <a:lvl7pPr marL="0" lvl="6" indent="0" algn="r">
              <a:lnSpc>
                <a:spcPct val="100000"/>
              </a:lnSpc>
              <a:spcBef>
                <a:spcPts val="0"/>
              </a:spcBef>
              <a:spcAft>
                <a:spcPts val="0"/>
              </a:spcAft>
              <a:buClr>
                <a:srgbClr val="000000"/>
              </a:buClr>
              <a:buSzPts val="900"/>
              <a:buFont typeface="Calibri"/>
              <a:buNone/>
              <a:defRPr/>
            </a:lvl7pPr>
            <a:lvl8pPr marL="0" lvl="7" indent="0" algn="r">
              <a:lnSpc>
                <a:spcPct val="100000"/>
              </a:lnSpc>
              <a:spcBef>
                <a:spcPts val="0"/>
              </a:spcBef>
              <a:spcAft>
                <a:spcPts val="0"/>
              </a:spcAft>
              <a:buClr>
                <a:srgbClr val="000000"/>
              </a:buClr>
              <a:buSzPts val="900"/>
              <a:buFont typeface="Calibri"/>
              <a:buNone/>
              <a:defRPr/>
            </a:lvl8pPr>
            <a:lvl9pPr marL="0" lvl="8" indent="0" algn="r">
              <a:lnSpc>
                <a:spcPct val="100000"/>
              </a:lnSpc>
              <a:spcBef>
                <a:spcPts val="0"/>
              </a:spcBef>
              <a:spcAft>
                <a:spcPts val="0"/>
              </a:spcAft>
              <a:buClr>
                <a:srgbClr val="000000"/>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21"/>
        <p:cNvGrpSpPr/>
        <p:nvPr/>
      </p:nvGrpSpPr>
      <p:grpSpPr>
        <a:xfrm>
          <a:off x="0" y="0"/>
          <a:ext cx="0" cy="0"/>
          <a:chOff x="0" y="0"/>
          <a:chExt cx="0" cy="0"/>
        </a:xfrm>
      </p:grpSpPr>
      <p:sp>
        <p:nvSpPr>
          <p:cNvPr id="122" name="Google Shape;122;p30"/>
          <p:cNvSpPr txBox="1">
            <a:spLocks noGrp="1"/>
          </p:cNvSpPr>
          <p:nvPr>
            <p:ph type="body" idx="1"/>
          </p:nvPr>
        </p:nvSpPr>
        <p:spPr>
          <a:xfrm>
            <a:off x="457200" y="1200151"/>
            <a:ext cx="8229600" cy="3394472"/>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23" name="Google Shape;123;p30"/>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24" name="Google Shape;124;p30"/>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125" name="Google Shape;125;p30"/>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000000"/>
              </a:buClr>
              <a:buSzPts val="900"/>
              <a:buFont typeface="Calibri"/>
              <a:buNone/>
              <a:defRPr/>
            </a:lvl1pPr>
            <a:lvl2pPr marL="0" lvl="1" indent="0" algn="r">
              <a:lnSpc>
                <a:spcPct val="100000"/>
              </a:lnSpc>
              <a:spcBef>
                <a:spcPts val="0"/>
              </a:spcBef>
              <a:spcAft>
                <a:spcPts val="0"/>
              </a:spcAft>
              <a:buClr>
                <a:srgbClr val="000000"/>
              </a:buClr>
              <a:buSzPts val="900"/>
              <a:buFont typeface="Calibri"/>
              <a:buNone/>
              <a:defRPr/>
            </a:lvl2pPr>
            <a:lvl3pPr marL="0" lvl="2" indent="0" algn="r">
              <a:lnSpc>
                <a:spcPct val="100000"/>
              </a:lnSpc>
              <a:spcBef>
                <a:spcPts val="0"/>
              </a:spcBef>
              <a:spcAft>
                <a:spcPts val="0"/>
              </a:spcAft>
              <a:buClr>
                <a:srgbClr val="000000"/>
              </a:buClr>
              <a:buSzPts val="900"/>
              <a:buFont typeface="Calibri"/>
              <a:buNone/>
              <a:defRPr/>
            </a:lvl3pPr>
            <a:lvl4pPr marL="0" lvl="3" indent="0" algn="r">
              <a:lnSpc>
                <a:spcPct val="100000"/>
              </a:lnSpc>
              <a:spcBef>
                <a:spcPts val="0"/>
              </a:spcBef>
              <a:spcAft>
                <a:spcPts val="0"/>
              </a:spcAft>
              <a:buClr>
                <a:srgbClr val="000000"/>
              </a:buClr>
              <a:buSzPts val="900"/>
              <a:buFont typeface="Calibri"/>
              <a:buNone/>
              <a:defRPr/>
            </a:lvl4pPr>
            <a:lvl5pPr marL="0" lvl="4" indent="0" algn="r">
              <a:lnSpc>
                <a:spcPct val="100000"/>
              </a:lnSpc>
              <a:spcBef>
                <a:spcPts val="0"/>
              </a:spcBef>
              <a:spcAft>
                <a:spcPts val="0"/>
              </a:spcAft>
              <a:buClr>
                <a:srgbClr val="000000"/>
              </a:buClr>
              <a:buSzPts val="900"/>
              <a:buFont typeface="Calibri"/>
              <a:buNone/>
              <a:defRPr/>
            </a:lvl5pPr>
            <a:lvl6pPr marL="0" lvl="5" indent="0" algn="r">
              <a:lnSpc>
                <a:spcPct val="100000"/>
              </a:lnSpc>
              <a:spcBef>
                <a:spcPts val="0"/>
              </a:spcBef>
              <a:spcAft>
                <a:spcPts val="0"/>
              </a:spcAft>
              <a:buClr>
                <a:srgbClr val="000000"/>
              </a:buClr>
              <a:buSzPts val="900"/>
              <a:buFont typeface="Calibri"/>
              <a:buNone/>
              <a:defRPr/>
            </a:lvl6pPr>
            <a:lvl7pPr marL="0" lvl="6" indent="0" algn="r">
              <a:lnSpc>
                <a:spcPct val="100000"/>
              </a:lnSpc>
              <a:spcBef>
                <a:spcPts val="0"/>
              </a:spcBef>
              <a:spcAft>
                <a:spcPts val="0"/>
              </a:spcAft>
              <a:buClr>
                <a:srgbClr val="000000"/>
              </a:buClr>
              <a:buSzPts val="900"/>
              <a:buFont typeface="Calibri"/>
              <a:buNone/>
              <a:defRPr/>
            </a:lvl7pPr>
            <a:lvl8pPr marL="0" lvl="7" indent="0" algn="r">
              <a:lnSpc>
                <a:spcPct val="100000"/>
              </a:lnSpc>
              <a:spcBef>
                <a:spcPts val="0"/>
              </a:spcBef>
              <a:spcAft>
                <a:spcPts val="0"/>
              </a:spcAft>
              <a:buClr>
                <a:srgbClr val="000000"/>
              </a:buClr>
              <a:buSzPts val="900"/>
              <a:buFont typeface="Calibri"/>
              <a:buNone/>
              <a:defRPr/>
            </a:lvl8pPr>
            <a:lvl9pPr marL="0" lvl="8" indent="0" algn="r">
              <a:lnSpc>
                <a:spcPct val="100000"/>
              </a:lnSpc>
              <a:spcBef>
                <a:spcPts val="0"/>
              </a:spcBef>
              <a:spcAft>
                <a:spcPts val="0"/>
              </a:spcAft>
              <a:buClr>
                <a:srgbClr val="000000"/>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6"/>
        <p:cNvGrpSpPr/>
        <p:nvPr/>
      </p:nvGrpSpPr>
      <p:grpSpPr>
        <a:xfrm>
          <a:off x="0" y="0"/>
          <a:ext cx="0" cy="0"/>
          <a:chOff x="0" y="0"/>
          <a:chExt cx="0" cy="0"/>
        </a:xfrm>
      </p:grpSpPr>
      <p:cxnSp>
        <p:nvCxnSpPr>
          <p:cNvPr id="127" name="Google Shape;127;p31"/>
          <p:cNvCxnSpPr/>
          <p:nvPr/>
        </p:nvCxnSpPr>
        <p:spPr>
          <a:xfrm>
            <a:off x="251222" y="663774"/>
            <a:ext cx="8641557" cy="1"/>
          </a:xfrm>
          <a:prstGeom prst="straightConnector1">
            <a:avLst/>
          </a:prstGeom>
          <a:noFill/>
          <a:ln w="28575" cap="flat" cmpd="sng">
            <a:solidFill>
              <a:srgbClr val="006192"/>
            </a:solidFill>
            <a:prstDash val="solid"/>
            <a:miter lim="8000"/>
            <a:headEnd type="none" w="sm" len="sm"/>
            <a:tailEnd type="none" w="sm" len="sm"/>
          </a:ln>
        </p:spPr>
      </p:cxnSp>
      <p:sp>
        <p:nvSpPr>
          <p:cNvPr id="128" name="Google Shape;128;p31"/>
          <p:cNvSpPr txBox="1">
            <a:spLocks noGrp="1"/>
          </p:cNvSpPr>
          <p:nvPr>
            <p:ph type="title"/>
          </p:nvPr>
        </p:nvSpPr>
        <p:spPr>
          <a:xfrm>
            <a:off x="186677" y="265435"/>
            <a:ext cx="8716797" cy="486131"/>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06192"/>
              </a:buClr>
              <a:buSzPts val="2100"/>
              <a:buFont typeface="Calibri"/>
              <a:buNone/>
              <a:defRPr sz="2100" b="1" i="0" u="none" strike="noStrike" cap="none">
                <a:solidFill>
                  <a:srgbClr val="006192"/>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129" name="Google Shape;129;p31"/>
          <p:cNvSpPr txBox="1">
            <a:spLocks noGrp="1"/>
          </p:cNvSpPr>
          <p:nvPr>
            <p:ph type="sldNum" idx="12"/>
          </p:nvPr>
        </p:nvSpPr>
        <p:spPr>
          <a:xfrm>
            <a:off x="8846569" y="4823541"/>
            <a:ext cx="174658" cy="192406"/>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888888"/>
              </a:buClr>
              <a:buSzPts val="800"/>
              <a:buFont typeface="Calibri"/>
              <a:buNone/>
              <a:defRPr sz="800">
                <a:solidFill>
                  <a:srgbClr val="888888"/>
                </a:solidFill>
              </a:defRPr>
            </a:lvl1pPr>
            <a:lvl2pPr marL="0" lvl="1" indent="0" algn="r">
              <a:lnSpc>
                <a:spcPct val="100000"/>
              </a:lnSpc>
              <a:spcBef>
                <a:spcPts val="0"/>
              </a:spcBef>
              <a:spcAft>
                <a:spcPts val="0"/>
              </a:spcAft>
              <a:buClr>
                <a:srgbClr val="888888"/>
              </a:buClr>
              <a:buSzPts val="800"/>
              <a:buFont typeface="Calibri"/>
              <a:buNone/>
              <a:defRPr sz="800">
                <a:solidFill>
                  <a:srgbClr val="888888"/>
                </a:solidFill>
              </a:defRPr>
            </a:lvl2pPr>
            <a:lvl3pPr marL="0" lvl="2" indent="0" algn="r">
              <a:lnSpc>
                <a:spcPct val="100000"/>
              </a:lnSpc>
              <a:spcBef>
                <a:spcPts val="0"/>
              </a:spcBef>
              <a:spcAft>
                <a:spcPts val="0"/>
              </a:spcAft>
              <a:buClr>
                <a:srgbClr val="888888"/>
              </a:buClr>
              <a:buSzPts val="800"/>
              <a:buFont typeface="Calibri"/>
              <a:buNone/>
              <a:defRPr sz="800">
                <a:solidFill>
                  <a:srgbClr val="888888"/>
                </a:solidFill>
              </a:defRPr>
            </a:lvl3pPr>
            <a:lvl4pPr marL="0" lvl="3" indent="0" algn="r">
              <a:lnSpc>
                <a:spcPct val="100000"/>
              </a:lnSpc>
              <a:spcBef>
                <a:spcPts val="0"/>
              </a:spcBef>
              <a:spcAft>
                <a:spcPts val="0"/>
              </a:spcAft>
              <a:buClr>
                <a:srgbClr val="888888"/>
              </a:buClr>
              <a:buSzPts val="800"/>
              <a:buFont typeface="Calibri"/>
              <a:buNone/>
              <a:defRPr sz="800">
                <a:solidFill>
                  <a:srgbClr val="888888"/>
                </a:solidFill>
              </a:defRPr>
            </a:lvl4pPr>
            <a:lvl5pPr marL="0" lvl="4" indent="0" algn="r">
              <a:lnSpc>
                <a:spcPct val="100000"/>
              </a:lnSpc>
              <a:spcBef>
                <a:spcPts val="0"/>
              </a:spcBef>
              <a:spcAft>
                <a:spcPts val="0"/>
              </a:spcAft>
              <a:buClr>
                <a:srgbClr val="888888"/>
              </a:buClr>
              <a:buSzPts val="800"/>
              <a:buFont typeface="Calibri"/>
              <a:buNone/>
              <a:defRPr sz="800">
                <a:solidFill>
                  <a:srgbClr val="888888"/>
                </a:solidFill>
              </a:defRPr>
            </a:lvl5pPr>
            <a:lvl6pPr marL="0" lvl="5" indent="0" algn="r">
              <a:lnSpc>
                <a:spcPct val="100000"/>
              </a:lnSpc>
              <a:spcBef>
                <a:spcPts val="0"/>
              </a:spcBef>
              <a:spcAft>
                <a:spcPts val="0"/>
              </a:spcAft>
              <a:buClr>
                <a:srgbClr val="888888"/>
              </a:buClr>
              <a:buSzPts val="800"/>
              <a:buFont typeface="Calibri"/>
              <a:buNone/>
              <a:defRPr sz="800">
                <a:solidFill>
                  <a:srgbClr val="888888"/>
                </a:solidFill>
              </a:defRPr>
            </a:lvl6pPr>
            <a:lvl7pPr marL="0" lvl="6" indent="0" algn="r">
              <a:lnSpc>
                <a:spcPct val="100000"/>
              </a:lnSpc>
              <a:spcBef>
                <a:spcPts val="0"/>
              </a:spcBef>
              <a:spcAft>
                <a:spcPts val="0"/>
              </a:spcAft>
              <a:buClr>
                <a:srgbClr val="888888"/>
              </a:buClr>
              <a:buSzPts val="800"/>
              <a:buFont typeface="Calibri"/>
              <a:buNone/>
              <a:defRPr sz="800">
                <a:solidFill>
                  <a:srgbClr val="888888"/>
                </a:solidFill>
              </a:defRPr>
            </a:lvl7pPr>
            <a:lvl8pPr marL="0" lvl="7" indent="0" algn="r">
              <a:lnSpc>
                <a:spcPct val="100000"/>
              </a:lnSpc>
              <a:spcBef>
                <a:spcPts val="0"/>
              </a:spcBef>
              <a:spcAft>
                <a:spcPts val="0"/>
              </a:spcAft>
              <a:buClr>
                <a:srgbClr val="888888"/>
              </a:buClr>
              <a:buSzPts val="800"/>
              <a:buFont typeface="Calibri"/>
              <a:buNone/>
              <a:defRPr sz="800">
                <a:solidFill>
                  <a:srgbClr val="888888"/>
                </a:solidFill>
              </a:defRPr>
            </a:lvl8pPr>
            <a:lvl9pPr marL="0" lvl="8" indent="0" algn="r">
              <a:lnSpc>
                <a:spcPct val="100000"/>
              </a:lnSpc>
              <a:spcBef>
                <a:spcPts val="0"/>
              </a:spcBef>
              <a:spcAft>
                <a:spcPts val="0"/>
              </a:spcAft>
              <a:buClr>
                <a:srgbClr val="888888"/>
              </a:buClr>
              <a:buSzPts val="800"/>
              <a:buFont typeface="Calibri"/>
              <a:buNone/>
              <a:defRPr sz="800">
                <a:solidFill>
                  <a:srgbClr val="888888"/>
                </a:solidFill>
              </a:defRPr>
            </a:lvl9pPr>
          </a:lstStyle>
          <a:p>
            <a:pPr marL="0" lvl="0" indent="0" algn="r" rtl="0">
              <a:spcBef>
                <a:spcPts val="0"/>
              </a:spcBef>
              <a:spcAft>
                <a:spcPts val="0"/>
              </a:spcAft>
              <a:buNone/>
            </a:pPr>
            <a:fld id="{00000000-1234-1234-1234-123412341234}" type="slidenum">
              <a:rPr lang="en"/>
              <a:t>‹#›</a:t>
            </a:fld>
            <a:endParaRPr b="0" i="0" u="none" strike="noStrike" cap="none">
              <a:latin typeface="Calibri"/>
              <a:ea typeface="Calibri"/>
              <a:cs typeface="Calibri"/>
              <a:sym typeface="Calibri"/>
            </a:endParaRPr>
          </a:p>
        </p:txBody>
      </p:sp>
      <p:pic>
        <p:nvPicPr>
          <p:cNvPr id="130" name="Google Shape;130;p31" descr="Picture 6"/>
          <p:cNvPicPr preferRelativeResize="0"/>
          <p:nvPr/>
        </p:nvPicPr>
        <p:blipFill rotWithShape="1">
          <a:blip r:embed="rId2">
            <a:alphaModFix/>
          </a:blip>
          <a:srcRect/>
          <a:stretch/>
        </p:blipFill>
        <p:spPr>
          <a:xfrm>
            <a:off x="7620442" y="265435"/>
            <a:ext cx="1226127" cy="3105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31"/>
        <p:cNvGrpSpPr/>
        <p:nvPr/>
      </p:nvGrpSpPr>
      <p:grpSpPr>
        <a:xfrm>
          <a:off x="0" y="0"/>
          <a:ext cx="0" cy="0"/>
          <a:chOff x="0" y="0"/>
          <a:chExt cx="0" cy="0"/>
        </a:xfrm>
      </p:grpSpPr>
      <p:cxnSp>
        <p:nvCxnSpPr>
          <p:cNvPr id="132" name="Google Shape;132;p32"/>
          <p:cNvCxnSpPr/>
          <p:nvPr/>
        </p:nvCxnSpPr>
        <p:spPr>
          <a:xfrm>
            <a:off x="251222" y="663774"/>
            <a:ext cx="8641557" cy="1"/>
          </a:xfrm>
          <a:prstGeom prst="straightConnector1">
            <a:avLst/>
          </a:prstGeom>
          <a:noFill/>
          <a:ln w="28575" cap="flat" cmpd="sng">
            <a:solidFill>
              <a:srgbClr val="006192"/>
            </a:solidFill>
            <a:prstDash val="solid"/>
            <a:miter lim="8000"/>
            <a:headEnd type="none" w="sm" len="sm"/>
            <a:tailEnd type="none" w="sm" len="sm"/>
          </a:ln>
        </p:spPr>
      </p:cxnSp>
      <p:sp>
        <p:nvSpPr>
          <p:cNvPr id="133" name="Google Shape;133;p32"/>
          <p:cNvSpPr txBox="1">
            <a:spLocks noGrp="1"/>
          </p:cNvSpPr>
          <p:nvPr>
            <p:ph type="body" idx="1"/>
          </p:nvPr>
        </p:nvSpPr>
        <p:spPr>
          <a:xfrm>
            <a:off x="628650" y="1054557"/>
            <a:ext cx="3886200" cy="3263504"/>
          </a:xfrm>
          <a:prstGeom prst="rect">
            <a:avLst/>
          </a:prstGeom>
          <a:noFill/>
          <a:ln>
            <a:noFill/>
          </a:ln>
        </p:spPr>
        <p:txBody>
          <a:bodyPr spcFirstLastPara="1" wrap="square" lIns="34275" tIns="34275" rIns="34275" bIns="34275" anchor="t" anchorCtr="0">
            <a:normAutofit/>
          </a:bodyPr>
          <a:lstStyle>
            <a:lvl1pPr marL="457200" lvl="0" indent="-342900" algn="l">
              <a:lnSpc>
                <a:spcPct val="90000"/>
              </a:lnSpc>
              <a:spcBef>
                <a:spcPts val="800"/>
              </a:spcBef>
              <a:spcAft>
                <a:spcPts val="0"/>
              </a:spcAft>
              <a:buClr>
                <a:srgbClr val="000000"/>
              </a:buClr>
              <a:buSzPts val="1800"/>
              <a:buChar char="•"/>
              <a:defRPr sz="1800" b="1"/>
            </a:lvl1pPr>
            <a:lvl2pPr marL="914400" lvl="1" indent="-342900" algn="l">
              <a:lnSpc>
                <a:spcPct val="90000"/>
              </a:lnSpc>
              <a:spcBef>
                <a:spcPts val="800"/>
              </a:spcBef>
              <a:spcAft>
                <a:spcPts val="0"/>
              </a:spcAft>
              <a:buClr>
                <a:srgbClr val="000000"/>
              </a:buClr>
              <a:buSzPts val="1800"/>
              <a:buChar char="•"/>
              <a:defRPr sz="1800" b="1"/>
            </a:lvl2pPr>
            <a:lvl3pPr marL="1371600" lvl="2" indent="-342900" algn="l">
              <a:lnSpc>
                <a:spcPct val="90000"/>
              </a:lnSpc>
              <a:spcBef>
                <a:spcPts val="800"/>
              </a:spcBef>
              <a:spcAft>
                <a:spcPts val="0"/>
              </a:spcAft>
              <a:buClr>
                <a:srgbClr val="000000"/>
              </a:buClr>
              <a:buSzPts val="1800"/>
              <a:buChar char="•"/>
              <a:defRPr sz="1800" b="1"/>
            </a:lvl3pPr>
            <a:lvl4pPr marL="1828800" lvl="3" indent="-342900" algn="l">
              <a:lnSpc>
                <a:spcPct val="90000"/>
              </a:lnSpc>
              <a:spcBef>
                <a:spcPts val="800"/>
              </a:spcBef>
              <a:spcAft>
                <a:spcPts val="0"/>
              </a:spcAft>
              <a:buClr>
                <a:srgbClr val="000000"/>
              </a:buClr>
              <a:buSzPts val="1800"/>
              <a:buChar char="•"/>
              <a:defRPr sz="1800" b="1"/>
            </a:lvl4pPr>
            <a:lvl5pPr marL="2286000" lvl="4" indent="-342900" algn="l">
              <a:lnSpc>
                <a:spcPct val="90000"/>
              </a:lnSpc>
              <a:spcBef>
                <a:spcPts val="800"/>
              </a:spcBef>
              <a:spcAft>
                <a:spcPts val="0"/>
              </a:spcAft>
              <a:buClr>
                <a:srgbClr val="000000"/>
              </a:buClr>
              <a:buSzPts val="1800"/>
              <a:buChar char="•"/>
              <a:defRPr sz="1800" b="1"/>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34" name="Google Shape;134;p32"/>
          <p:cNvSpPr txBox="1">
            <a:spLocks noGrp="1"/>
          </p:cNvSpPr>
          <p:nvPr>
            <p:ph type="title"/>
          </p:nvPr>
        </p:nvSpPr>
        <p:spPr>
          <a:xfrm>
            <a:off x="186677" y="265435"/>
            <a:ext cx="8716797" cy="486131"/>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06192"/>
              </a:buClr>
              <a:buSzPts val="2100"/>
              <a:buFont typeface="Calibri"/>
              <a:buNone/>
              <a:defRPr sz="2100" b="1" i="0" u="none" strike="noStrike" cap="none">
                <a:solidFill>
                  <a:srgbClr val="006192"/>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135" name="Google Shape;135;p32"/>
          <p:cNvSpPr txBox="1">
            <a:spLocks noGrp="1"/>
          </p:cNvSpPr>
          <p:nvPr>
            <p:ph type="sldNum" idx="12"/>
          </p:nvPr>
        </p:nvSpPr>
        <p:spPr>
          <a:xfrm>
            <a:off x="8846569" y="4823541"/>
            <a:ext cx="174658" cy="192406"/>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888888"/>
              </a:buClr>
              <a:buSzPts val="800"/>
              <a:buFont typeface="Calibri"/>
              <a:buNone/>
              <a:defRPr sz="800">
                <a:solidFill>
                  <a:srgbClr val="888888"/>
                </a:solidFill>
              </a:defRPr>
            </a:lvl1pPr>
            <a:lvl2pPr marL="0" lvl="1" indent="0" algn="r">
              <a:lnSpc>
                <a:spcPct val="100000"/>
              </a:lnSpc>
              <a:spcBef>
                <a:spcPts val="0"/>
              </a:spcBef>
              <a:spcAft>
                <a:spcPts val="0"/>
              </a:spcAft>
              <a:buClr>
                <a:srgbClr val="888888"/>
              </a:buClr>
              <a:buSzPts val="800"/>
              <a:buFont typeface="Calibri"/>
              <a:buNone/>
              <a:defRPr sz="800">
                <a:solidFill>
                  <a:srgbClr val="888888"/>
                </a:solidFill>
              </a:defRPr>
            </a:lvl2pPr>
            <a:lvl3pPr marL="0" lvl="2" indent="0" algn="r">
              <a:lnSpc>
                <a:spcPct val="100000"/>
              </a:lnSpc>
              <a:spcBef>
                <a:spcPts val="0"/>
              </a:spcBef>
              <a:spcAft>
                <a:spcPts val="0"/>
              </a:spcAft>
              <a:buClr>
                <a:srgbClr val="888888"/>
              </a:buClr>
              <a:buSzPts val="800"/>
              <a:buFont typeface="Calibri"/>
              <a:buNone/>
              <a:defRPr sz="800">
                <a:solidFill>
                  <a:srgbClr val="888888"/>
                </a:solidFill>
              </a:defRPr>
            </a:lvl3pPr>
            <a:lvl4pPr marL="0" lvl="3" indent="0" algn="r">
              <a:lnSpc>
                <a:spcPct val="100000"/>
              </a:lnSpc>
              <a:spcBef>
                <a:spcPts val="0"/>
              </a:spcBef>
              <a:spcAft>
                <a:spcPts val="0"/>
              </a:spcAft>
              <a:buClr>
                <a:srgbClr val="888888"/>
              </a:buClr>
              <a:buSzPts val="800"/>
              <a:buFont typeface="Calibri"/>
              <a:buNone/>
              <a:defRPr sz="800">
                <a:solidFill>
                  <a:srgbClr val="888888"/>
                </a:solidFill>
              </a:defRPr>
            </a:lvl4pPr>
            <a:lvl5pPr marL="0" lvl="4" indent="0" algn="r">
              <a:lnSpc>
                <a:spcPct val="100000"/>
              </a:lnSpc>
              <a:spcBef>
                <a:spcPts val="0"/>
              </a:spcBef>
              <a:spcAft>
                <a:spcPts val="0"/>
              </a:spcAft>
              <a:buClr>
                <a:srgbClr val="888888"/>
              </a:buClr>
              <a:buSzPts val="800"/>
              <a:buFont typeface="Calibri"/>
              <a:buNone/>
              <a:defRPr sz="800">
                <a:solidFill>
                  <a:srgbClr val="888888"/>
                </a:solidFill>
              </a:defRPr>
            </a:lvl5pPr>
            <a:lvl6pPr marL="0" lvl="5" indent="0" algn="r">
              <a:lnSpc>
                <a:spcPct val="100000"/>
              </a:lnSpc>
              <a:spcBef>
                <a:spcPts val="0"/>
              </a:spcBef>
              <a:spcAft>
                <a:spcPts val="0"/>
              </a:spcAft>
              <a:buClr>
                <a:srgbClr val="888888"/>
              </a:buClr>
              <a:buSzPts val="800"/>
              <a:buFont typeface="Calibri"/>
              <a:buNone/>
              <a:defRPr sz="800">
                <a:solidFill>
                  <a:srgbClr val="888888"/>
                </a:solidFill>
              </a:defRPr>
            </a:lvl6pPr>
            <a:lvl7pPr marL="0" lvl="6" indent="0" algn="r">
              <a:lnSpc>
                <a:spcPct val="100000"/>
              </a:lnSpc>
              <a:spcBef>
                <a:spcPts val="0"/>
              </a:spcBef>
              <a:spcAft>
                <a:spcPts val="0"/>
              </a:spcAft>
              <a:buClr>
                <a:srgbClr val="888888"/>
              </a:buClr>
              <a:buSzPts val="800"/>
              <a:buFont typeface="Calibri"/>
              <a:buNone/>
              <a:defRPr sz="800">
                <a:solidFill>
                  <a:srgbClr val="888888"/>
                </a:solidFill>
              </a:defRPr>
            </a:lvl7pPr>
            <a:lvl8pPr marL="0" lvl="7" indent="0" algn="r">
              <a:lnSpc>
                <a:spcPct val="100000"/>
              </a:lnSpc>
              <a:spcBef>
                <a:spcPts val="0"/>
              </a:spcBef>
              <a:spcAft>
                <a:spcPts val="0"/>
              </a:spcAft>
              <a:buClr>
                <a:srgbClr val="888888"/>
              </a:buClr>
              <a:buSzPts val="800"/>
              <a:buFont typeface="Calibri"/>
              <a:buNone/>
              <a:defRPr sz="800">
                <a:solidFill>
                  <a:srgbClr val="888888"/>
                </a:solidFill>
              </a:defRPr>
            </a:lvl8pPr>
            <a:lvl9pPr marL="0" lvl="8" indent="0" algn="r">
              <a:lnSpc>
                <a:spcPct val="100000"/>
              </a:lnSpc>
              <a:spcBef>
                <a:spcPts val="0"/>
              </a:spcBef>
              <a:spcAft>
                <a:spcPts val="0"/>
              </a:spcAft>
              <a:buClr>
                <a:srgbClr val="888888"/>
              </a:buClr>
              <a:buSzPts val="800"/>
              <a:buFont typeface="Calibri"/>
              <a:buNone/>
              <a:defRPr sz="800">
                <a:solidFill>
                  <a:srgbClr val="888888"/>
                </a:solidFill>
              </a:defRPr>
            </a:lvl9pPr>
          </a:lstStyle>
          <a:p>
            <a:pPr marL="0" lvl="0" indent="0" algn="r" rtl="0">
              <a:spcBef>
                <a:spcPts val="0"/>
              </a:spcBef>
              <a:spcAft>
                <a:spcPts val="0"/>
              </a:spcAft>
              <a:buNone/>
            </a:pPr>
            <a:fld id="{00000000-1234-1234-1234-123412341234}" type="slidenum">
              <a:rPr lang="en"/>
              <a:t>‹#›</a:t>
            </a:fld>
            <a:endParaRPr b="0" i="0" u="none" strike="noStrike" cap="none">
              <a:latin typeface="Calibri"/>
              <a:ea typeface="Calibri"/>
              <a:cs typeface="Calibri"/>
              <a:sym typeface="Calibri"/>
            </a:endParaRPr>
          </a:p>
        </p:txBody>
      </p:sp>
      <p:pic>
        <p:nvPicPr>
          <p:cNvPr id="136" name="Google Shape;136;p32" descr="Picture 6"/>
          <p:cNvPicPr preferRelativeResize="0"/>
          <p:nvPr/>
        </p:nvPicPr>
        <p:blipFill rotWithShape="1">
          <a:blip r:embed="rId2">
            <a:alphaModFix/>
          </a:blip>
          <a:srcRect/>
          <a:stretch/>
        </p:blipFill>
        <p:spPr>
          <a:xfrm>
            <a:off x="7620442" y="265435"/>
            <a:ext cx="1226127" cy="31054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37"/>
        <p:cNvGrpSpPr/>
        <p:nvPr/>
      </p:nvGrpSpPr>
      <p:grpSpPr>
        <a:xfrm>
          <a:off x="0" y="0"/>
          <a:ext cx="0" cy="0"/>
          <a:chOff x="0" y="0"/>
          <a:chExt cx="0" cy="0"/>
        </a:xfrm>
      </p:grpSpPr>
      <p:sp>
        <p:nvSpPr>
          <p:cNvPr id="138" name="Google Shape;138;p33"/>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800"/>
              </a:spcBef>
              <a:spcAft>
                <a:spcPts val="0"/>
              </a:spcAft>
              <a:buClr>
                <a:srgbClr val="000000"/>
              </a:buClr>
              <a:buSzPts val="1400"/>
              <a:buChar char="•"/>
              <a:defRPr/>
            </a:lvl2pPr>
            <a:lvl3pPr marL="1371600" lvl="2" indent="-317500" algn="l">
              <a:lnSpc>
                <a:spcPct val="90000"/>
              </a:lnSpc>
              <a:spcBef>
                <a:spcPts val="800"/>
              </a:spcBef>
              <a:spcAft>
                <a:spcPts val="0"/>
              </a:spcAft>
              <a:buClr>
                <a:srgbClr val="000000"/>
              </a:buClr>
              <a:buSzPts val="1400"/>
              <a:buChar char="•"/>
              <a:defRPr/>
            </a:lvl3pPr>
            <a:lvl4pPr marL="1828800" lvl="3" indent="-317500" algn="l">
              <a:lnSpc>
                <a:spcPct val="90000"/>
              </a:lnSpc>
              <a:spcBef>
                <a:spcPts val="800"/>
              </a:spcBef>
              <a:spcAft>
                <a:spcPts val="0"/>
              </a:spcAft>
              <a:buClr>
                <a:srgbClr val="000000"/>
              </a:buClr>
              <a:buSzPts val="1400"/>
              <a:buChar char="•"/>
              <a:defRPr/>
            </a:lvl4pPr>
            <a:lvl5pPr marL="2286000" lvl="4" indent="-317500" algn="l">
              <a:lnSpc>
                <a:spcPct val="90000"/>
              </a:lnSpc>
              <a:spcBef>
                <a:spcPts val="800"/>
              </a:spcBef>
              <a:spcAft>
                <a:spcPts val="0"/>
              </a:spcAft>
              <a:buClr>
                <a:srgbClr val="000000"/>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39" name="Google Shape;139;p33"/>
          <p:cNvSpPr txBox="1">
            <a:spLocks noGrp="1"/>
          </p:cNvSpPr>
          <p:nvPr>
            <p:ph type="sldNum" idx="12"/>
          </p:nvPr>
        </p:nvSpPr>
        <p:spPr>
          <a:xfrm>
            <a:off x="6346896" y="4663388"/>
            <a:ext cx="206305" cy="207749"/>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0" name="Google Shape;140;p33"/>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2" y="1"/>
            <a:ext cx="9144000" cy="1034321"/>
            <a:chOff x="-1" y="1"/>
            <a:chExt cx="12191998" cy="1379094"/>
          </a:xfrm>
        </p:grpSpPr>
        <p:sp>
          <p:nvSpPr>
            <p:cNvPr id="52" name="Google Shape;52;p13"/>
            <p:cNvSpPr/>
            <p:nvPr/>
          </p:nvSpPr>
          <p:spPr>
            <a:xfrm rot="10800000" flipH="1">
              <a:off x="-1" y="1"/>
              <a:ext cx="12191998" cy="1379094"/>
            </a:xfrm>
            <a:custGeom>
              <a:avLst/>
              <a:gdLst/>
              <a:ahLst/>
              <a:cxnLst/>
              <a:rect l="l" t="t" r="r" b="b"/>
              <a:pathLst>
                <a:path w="21600" h="21600" extrusionOk="0">
                  <a:moveTo>
                    <a:pt x="0" y="21600"/>
                  </a:moveTo>
                  <a:lnTo>
                    <a:pt x="21600" y="21600"/>
                  </a:lnTo>
                  <a:lnTo>
                    <a:pt x="0" y="0"/>
                  </a:lnTo>
                  <a:close/>
                </a:path>
              </a:pathLst>
            </a:custGeom>
            <a:solidFill>
              <a:srgbClr val="D1E3EC"/>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619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 name="Google Shape;53;p13"/>
            <p:cNvSpPr/>
            <p:nvPr/>
          </p:nvSpPr>
          <p:spPr>
            <a:xfrm rot="10800000">
              <a:off x="5148860" y="1"/>
              <a:ext cx="7043134" cy="1379094"/>
            </a:xfrm>
            <a:custGeom>
              <a:avLst/>
              <a:gdLst/>
              <a:ahLst/>
              <a:cxnLst/>
              <a:rect l="l" t="t" r="r" b="b"/>
              <a:pathLst>
                <a:path w="21600" h="21600" extrusionOk="0">
                  <a:moveTo>
                    <a:pt x="0" y="21600"/>
                  </a:moveTo>
                  <a:lnTo>
                    <a:pt x="21600" y="21600"/>
                  </a:lnTo>
                  <a:lnTo>
                    <a:pt x="0" y="0"/>
                  </a:lnTo>
                  <a:close/>
                </a:path>
              </a:pathLst>
            </a:cu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6192"/>
                </a:buClr>
                <a:buSzPts val="1400"/>
                <a:buFont typeface="Calibri"/>
                <a:buNone/>
              </a:pPr>
              <a:endParaRPr sz="1400" b="0" i="0" u="none" strike="noStrike" cap="none">
                <a:solidFill>
                  <a:srgbClr val="000000"/>
                </a:solidFill>
                <a:latin typeface="Calibri"/>
                <a:ea typeface="Calibri"/>
                <a:cs typeface="Calibri"/>
                <a:sym typeface="Calibri"/>
              </a:endParaRPr>
            </a:p>
          </p:txBody>
        </p:sp>
      </p:grpSp>
      <p:pic>
        <p:nvPicPr>
          <p:cNvPr id="54" name="Google Shape;54;p13" descr="Picture 6"/>
          <p:cNvPicPr preferRelativeResize="0"/>
          <p:nvPr/>
        </p:nvPicPr>
        <p:blipFill rotWithShape="1">
          <a:blip r:embed="rId23">
            <a:alphaModFix/>
          </a:blip>
          <a:srcRect/>
          <a:stretch/>
        </p:blipFill>
        <p:spPr>
          <a:xfrm>
            <a:off x="368134" y="169224"/>
            <a:ext cx="1787237" cy="452663"/>
          </a:xfrm>
          <a:prstGeom prst="rect">
            <a:avLst/>
          </a:prstGeom>
          <a:noFill/>
          <a:ln>
            <a:noFill/>
          </a:ln>
        </p:spPr>
      </p:pic>
      <p:sp>
        <p:nvSpPr>
          <p:cNvPr id="55" name="Google Shape;55;p13"/>
          <p:cNvSpPr txBox="1">
            <a:spLocks noGrp="1"/>
          </p:cNvSpPr>
          <p:nvPr>
            <p:ph type="body" idx="1"/>
          </p:nvPr>
        </p:nvSpPr>
        <p:spPr>
          <a:xfrm>
            <a:off x="457200" y="1200150"/>
            <a:ext cx="8229600" cy="3943350"/>
          </a:xfrm>
          <a:prstGeom prst="rect">
            <a:avLst/>
          </a:prstGeom>
          <a:noFill/>
          <a:ln>
            <a:noFill/>
          </a:ln>
        </p:spPr>
        <p:txBody>
          <a:bodyPr spcFirstLastPara="1" wrap="square" lIns="34275" tIns="34275" rIns="34275" bIns="34275" anchor="t" anchorCtr="0">
            <a:noAutofit/>
          </a:bodyPr>
          <a:lstStyle>
            <a:lvl1pPr marL="457200" marR="0" lvl="0"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4419600" y="4629150"/>
            <a:ext cx="2133600" cy="276226"/>
          </a:xfrm>
          <a:prstGeom prst="rect">
            <a:avLst/>
          </a:prstGeom>
          <a:noFill/>
          <a:ln>
            <a:noFill/>
          </a:ln>
        </p:spPr>
        <p:txBody>
          <a:bodyPr spcFirstLastPara="1" wrap="square" lIns="34275" tIns="34275" rIns="34275" bIns="34275" anchor="ctr" anchorCtr="0">
            <a:spAutoFit/>
          </a:bodyPr>
          <a:lstStyle>
            <a:lvl1pPr marL="0" marR="0" lvl="0"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hyperlink" Target="https://unfccc.int/files/meetings/paris_nov_2015/application/pdf/paris_agreement_english_.pdf" TargetMode="Externa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4.unfccc.int/sites/ndcstaging/PublishedDocuments/United%20Arab%20Emirates%20Second/UAE%20Second%20NDC%20-%20UNFCCC%20Submission%20-%20English%20-%20FINAL.pdf"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unstats.un.org/unsd/energy/ires/"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42.jpg"/><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hyperlink" Target="http://public.tableau.com/views/IRENARenewableEnergyInsights/Trends?:embed=y&amp;:display_count=no&amp;:showVizHome=no&amp;:toolbar=n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hyperlink" Target="https://globalsolaratlas.info/" TargetMode="External"/><Relationship Id="rId5" Type="http://schemas.openxmlformats.org/officeDocument/2006/relationships/image" Target="../media/image53.png"/><Relationship Id="rId4" Type="http://schemas.openxmlformats.org/officeDocument/2006/relationships/hyperlink" Target="http://pvwatts.nrel.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irena.masdar.ac.ae/" TargetMode="External"/><Relationship Id="rId7"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www.irena.org/globalatla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li.do/features-google-slides?payload=eyJwcmVzZW50YXRpb25JZCI6IjFvenNVX2ZYVWJ1SUNYTW5fbk5UbEdBWFBVaE9VMXF4a0I1a0FUbUtadzlVIiwic2xpZGVJZCI6IlNMSURFU19BUEk0NzE2NTIxODFfMCJ9" TargetMode="External"/><Relationship Id="rId2" Type="http://schemas.openxmlformats.org/officeDocument/2006/relationships/notesSlide" Target="../notesSlides/notesSlide41.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hyperlink" Target="https://www.sli.do/features-google-slides?payload=eyJwcmVzZW50YXRpb25JZCI6IjFvenNVX2ZYVWJ1SUNYTW5fbk5UbEdBWFBVaE9VMXF4a0I1a0FUbUtadzlVIiwic2xpZGVJZCI6IlNMSURFU19BUEk1MDgzMjE5Ml8wIn0%3D" TargetMode="External"/><Relationship Id="rId2" Type="http://schemas.openxmlformats.org/officeDocument/2006/relationships/notesSlide" Target="../notesSlides/notesSlide57.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www.sli.do/features-google-slides?payload=eyJwcmVzZW50YXRpb25JZCI6IjFvenNVX2ZYVWJ1SUNYTW5fbk5UbEdBWFBVaE9VMXF4a0I1a0FUbUtadzlVIiwic2xpZGVJZCI6IlNMSURFU19BUEk2ODY1NzE4NzlfMCJ9"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s://www.sli.do/features-google-slides?payload=eyJwcmVzZW50YXRpb25JZCI6IjFvenNVX2ZYVWJ1SUNYTW5fbk5UbEdBWFBVaE9VMXF4a0I1a0FUbUtadzlVIiwic2xpZGVJZCI6IlNMSURFU19BUEkxMTg1MTA2OTI5XzAifQ%3D%3D" TargetMode="External"/><Relationship Id="rId2" Type="http://schemas.openxmlformats.org/officeDocument/2006/relationships/notesSlide" Target="../notesSlides/notesSlide60.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hyperlink" Target="https://www.sli.do/features-google-slides?payload=eyJwcmVzZW50YXRpb25JZCI6IjFvenNVX2ZYVWJ1SUNYTW5fbk5UbEdBWFBVaE9VMXF4a0I1a0FUbUtadzlVIiwic2xpZGVJZCI6IlNMSURFU19BUEkyMDY3NzA5NjFfMCJ9" TargetMode="External"/><Relationship Id="rId2" Type="http://schemas.openxmlformats.org/officeDocument/2006/relationships/notesSlide" Target="../notesSlides/notesSlide63.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hyperlink" Target="https://www.sli.do/features-google-slides?payload=eyJwcmVzZW50YXRpb25JZCI6IjFvenNVX2ZYVWJ1SUNYTW5fbk5UbEdBWFBVaE9VMXF4a0I1a0FUbUtadzlVIiwic2xpZGVJZCI6IlNMSURFU19BUEkxNzgyNDcwODYwXzAifQ%3D%3D" TargetMode="External"/><Relationship Id="rId2" Type="http://schemas.openxmlformats.org/officeDocument/2006/relationships/notesSlide" Target="../notesSlides/notesSlide66.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hyperlink" Target="https://irena.org/publications" TargetMode="External"/><Relationship Id="rId7"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27.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hyperlink" Target="http://www.irena.org/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5"/>
          <p:cNvSpPr txBox="1"/>
          <p:nvPr/>
        </p:nvSpPr>
        <p:spPr>
          <a:xfrm>
            <a:off x="34289" y="3157114"/>
            <a:ext cx="9075420" cy="623248"/>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 sz="1800" b="1" i="0" u="none" strike="noStrike" cap="none" dirty="0">
                <a:solidFill>
                  <a:srgbClr val="000000"/>
                </a:solidFill>
                <a:latin typeface="Calibri"/>
                <a:ea typeface="Calibri"/>
                <a:cs typeface="Calibri"/>
                <a:sym typeface="Calibri"/>
              </a:rPr>
              <a:t>Presenters: </a:t>
            </a:r>
            <a:endParaRPr sz="1100" dirty="0"/>
          </a:p>
          <a:p>
            <a:pPr lvl="0" algn="ctr">
              <a:buSzPts val="1800"/>
            </a:pPr>
            <a:r>
              <a:rPr lang="en" sz="1800" b="1" i="0" u="none" strike="noStrike" cap="none" dirty="0">
                <a:solidFill>
                  <a:srgbClr val="000000"/>
                </a:solidFill>
                <a:latin typeface="Calibri"/>
                <a:ea typeface="Calibri"/>
                <a:cs typeface="Calibri"/>
                <a:sym typeface="Calibri"/>
              </a:rPr>
              <a:t>Nicolas Coent, Statistics </a:t>
            </a:r>
            <a:r>
              <a:rPr lang="en" sz="1800" b="1" dirty="0">
                <a:latin typeface="Calibri"/>
                <a:ea typeface="Calibri"/>
                <a:cs typeface="Calibri"/>
                <a:sym typeface="Calibri"/>
              </a:rPr>
              <a:t>| Gondia Sokhna Seck, Policy Advice| </a:t>
            </a:r>
            <a:r>
              <a:rPr lang="en" sz="1800" b="1" i="0" u="none" strike="noStrike" cap="none" dirty="0">
                <a:solidFill>
                  <a:srgbClr val="000000"/>
                </a:solidFill>
                <a:latin typeface="Calibri"/>
                <a:ea typeface="Calibri"/>
                <a:cs typeface="Calibri"/>
                <a:sym typeface="Calibri"/>
              </a:rPr>
              <a:t>Samah Elsayed, RE Education  </a:t>
            </a:r>
            <a:endParaRPr sz="1100" dirty="0"/>
          </a:p>
        </p:txBody>
      </p:sp>
      <p:sp>
        <p:nvSpPr>
          <p:cNvPr id="147" name="Google Shape;147;p35"/>
          <p:cNvSpPr txBox="1"/>
          <p:nvPr/>
        </p:nvSpPr>
        <p:spPr>
          <a:xfrm>
            <a:off x="34289" y="3879793"/>
            <a:ext cx="90753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 sz="1800" b="1" i="0" u="none" strike="noStrike" cap="none" dirty="0">
                <a:solidFill>
                  <a:srgbClr val="000000"/>
                </a:solidFill>
                <a:latin typeface="Calibri"/>
                <a:ea typeface="Calibri"/>
                <a:cs typeface="Calibri"/>
                <a:sym typeface="Calibri"/>
              </a:rPr>
              <a:t>Thursday, </a:t>
            </a:r>
            <a:r>
              <a:rPr lang="en" sz="1800" b="1" dirty="0">
                <a:latin typeface="Calibri"/>
                <a:ea typeface="Calibri"/>
                <a:cs typeface="Calibri"/>
                <a:sym typeface="Calibri"/>
              </a:rPr>
              <a:t>19</a:t>
            </a:r>
            <a:r>
              <a:rPr lang="en" sz="1800" b="1" baseline="30000" dirty="0">
                <a:latin typeface="Calibri"/>
                <a:ea typeface="Calibri"/>
                <a:cs typeface="Calibri"/>
                <a:sym typeface="Calibri"/>
              </a:rPr>
              <a:t>th</a:t>
            </a:r>
            <a:r>
              <a:rPr lang="en" sz="1800" b="1" dirty="0">
                <a:latin typeface="Calibri"/>
                <a:ea typeface="Calibri"/>
                <a:cs typeface="Calibri"/>
                <a:sym typeface="Calibri"/>
              </a:rPr>
              <a:t> May 2022</a:t>
            </a:r>
            <a:r>
              <a:rPr lang="en" sz="1800" b="1" i="0" u="none" strike="noStrike" cap="none" dirty="0">
                <a:solidFill>
                  <a:srgbClr val="000000"/>
                </a:solidFill>
                <a:latin typeface="Calibri"/>
                <a:ea typeface="Calibri"/>
                <a:cs typeface="Calibri"/>
                <a:sym typeface="Calibri"/>
              </a:rPr>
              <a:t>• 16:00 – 18:00 Abu Dhabi </a:t>
            </a:r>
            <a:endParaRPr sz="1100" dirty="0"/>
          </a:p>
        </p:txBody>
      </p:sp>
      <p:sp>
        <p:nvSpPr>
          <p:cNvPr id="148" name="Google Shape;148;p35"/>
          <p:cNvSpPr txBox="1"/>
          <p:nvPr/>
        </p:nvSpPr>
        <p:spPr>
          <a:xfrm>
            <a:off x="34289" y="1789839"/>
            <a:ext cx="9075420" cy="577081"/>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3300"/>
              <a:buFont typeface="Calibri"/>
              <a:buNone/>
            </a:pPr>
            <a:r>
              <a:rPr lang="en" sz="3300" b="1" i="0" u="none" strike="noStrike" cap="none">
                <a:solidFill>
                  <a:srgbClr val="000000"/>
                </a:solidFill>
                <a:latin typeface="Calibri"/>
                <a:ea typeface="Calibri"/>
                <a:cs typeface="Calibri"/>
                <a:sym typeface="Calibri"/>
              </a:rPr>
              <a:t>Introduction to Energy Data</a:t>
            </a:r>
            <a:endParaRPr sz="3300" b="1" i="0" u="none" strike="noStrike" cap="none">
              <a:solidFill>
                <a:srgbClr val="000000"/>
              </a:solidFill>
              <a:latin typeface="Calibri"/>
              <a:ea typeface="Calibri"/>
              <a:cs typeface="Calibri"/>
              <a:sym typeface="Calibri"/>
            </a:endParaRPr>
          </a:p>
        </p:txBody>
      </p:sp>
      <p:cxnSp>
        <p:nvCxnSpPr>
          <p:cNvPr id="149" name="Google Shape;149;p35"/>
          <p:cNvCxnSpPr/>
          <p:nvPr/>
        </p:nvCxnSpPr>
        <p:spPr>
          <a:xfrm>
            <a:off x="799147" y="2893039"/>
            <a:ext cx="7545706" cy="1"/>
          </a:xfrm>
          <a:prstGeom prst="straightConnector1">
            <a:avLst/>
          </a:prstGeom>
          <a:noFill/>
          <a:ln w="47625" cap="flat" cmpd="sng">
            <a:solidFill>
              <a:srgbClr val="006192"/>
            </a:solidFill>
            <a:prstDash val="solid"/>
            <a:miter lim="8000"/>
            <a:headEnd type="none" w="sm" len="sm"/>
            <a:tailEnd type="none" w="sm" len="sm"/>
          </a:ln>
        </p:spPr>
      </p:cxnSp>
      <p:sp>
        <p:nvSpPr>
          <p:cNvPr id="150" name="Google Shape;150;p35"/>
          <p:cNvSpPr txBox="1"/>
          <p:nvPr/>
        </p:nvSpPr>
        <p:spPr>
          <a:xfrm>
            <a:off x="34289" y="1232982"/>
            <a:ext cx="9075420" cy="440056"/>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 sz="2400" b="1" i="0" u="none" strike="noStrike" cap="none">
                <a:solidFill>
                  <a:srgbClr val="000000"/>
                </a:solidFill>
                <a:latin typeface="Calibri"/>
                <a:ea typeface="Calibri"/>
                <a:cs typeface="Calibri"/>
                <a:sym typeface="Calibri"/>
              </a:rPr>
              <a:t>WEBINAR</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4"/>
          <p:cNvSpPr txBox="1">
            <a:spLocks noGrp="1"/>
          </p:cNvSpPr>
          <p:nvPr>
            <p:ph type="title"/>
          </p:nvPr>
        </p:nvSpPr>
        <p:spPr>
          <a:xfrm>
            <a:off x="346406" y="1028698"/>
            <a:ext cx="3834426" cy="555686"/>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Socioeconomic analysis</a:t>
            </a:r>
            <a:endParaRPr sz="1100"/>
          </a:p>
        </p:txBody>
      </p:sp>
      <p:pic>
        <p:nvPicPr>
          <p:cNvPr id="220" name="Google Shape;220;p44"/>
          <p:cNvPicPr preferRelativeResize="0"/>
          <p:nvPr/>
        </p:nvPicPr>
        <p:blipFill rotWithShape="1">
          <a:blip r:embed="rId3">
            <a:alphaModFix/>
          </a:blip>
          <a:srcRect/>
          <a:stretch/>
        </p:blipFill>
        <p:spPr>
          <a:xfrm>
            <a:off x="4724123" y="1589069"/>
            <a:ext cx="2033133" cy="1350000"/>
          </a:xfrm>
          <a:prstGeom prst="rect">
            <a:avLst/>
          </a:prstGeom>
          <a:noFill/>
          <a:ln w="9525" cap="flat" cmpd="sng">
            <a:solidFill>
              <a:srgbClr val="0073A7"/>
            </a:solidFill>
            <a:prstDash val="solid"/>
            <a:round/>
            <a:headEnd type="none" w="sm" len="sm"/>
            <a:tailEnd type="none" w="sm" len="sm"/>
          </a:ln>
        </p:spPr>
      </p:pic>
      <p:pic>
        <p:nvPicPr>
          <p:cNvPr id="221" name="Google Shape;221;p44"/>
          <p:cNvPicPr preferRelativeResize="0"/>
          <p:nvPr/>
        </p:nvPicPr>
        <p:blipFill rotWithShape="1">
          <a:blip r:embed="rId4">
            <a:alphaModFix/>
          </a:blip>
          <a:srcRect/>
          <a:stretch/>
        </p:blipFill>
        <p:spPr>
          <a:xfrm>
            <a:off x="444377" y="1589069"/>
            <a:ext cx="2057586" cy="1350000"/>
          </a:xfrm>
          <a:prstGeom prst="rect">
            <a:avLst/>
          </a:prstGeom>
          <a:noFill/>
          <a:ln w="9525" cap="flat" cmpd="sng">
            <a:solidFill>
              <a:srgbClr val="0073A7"/>
            </a:solidFill>
            <a:prstDash val="solid"/>
            <a:round/>
            <a:headEnd type="none" w="sm" len="sm"/>
            <a:tailEnd type="none" w="sm" len="sm"/>
          </a:ln>
        </p:spPr>
      </p:pic>
      <p:sp>
        <p:nvSpPr>
          <p:cNvPr id="222" name="Google Shape;222;p44"/>
          <p:cNvSpPr/>
          <p:nvPr/>
        </p:nvSpPr>
        <p:spPr>
          <a:xfrm>
            <a:off x="468360" y="3051545"/>
            <a:ext cx="6312879" cy="154657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 sz="2400" b="0" i="0" u="none" strike="noStrike" cap="none">
                <a:solidFill>
                  <a:schemeClr val="dk1"/>
                </a:solidFill>
                <a:latin typeface="Calibri"/>
                <a:ea typeface="Calibri"/>
                <a:cs typeface="Calibri"/>
                <a:sym typeface="Calibri"/>
              </a:rPr>
              <a:t>One of the main socioeconomic benefits derived from energy is its contribution to the fulfilment of basic human needs for food, water, shelter, health and education.</a:t>
            </a:r>
            <a:endParaRPr sz="2400" b="0" i="0" u="none" strike="noStrike" cap="none">
              <a:solidFill>
                <a:schemeClr val="dk1"/>
              </a:solidFill>
              <a:latin typeface="Calibri"/>
              <a:ea typeface="Calibri"/>
              <a:cs typeface="Calibri"/>
              <a:sym typeface="Calibri"/>
            </a:endParaRPr>
          </a:p>
        </p:txBody>
      </p:sp>
      <p:pic>
        <p:nvPicPr>
          <p:cNvPr id="223" name="Google Shape;223;p44"/>
          <p:cNvPicPr preferRelativeResize="0"/>
          <p:nvPr/>
        </p:nvPicPr>
        <p:blipFill rotWithShape="1">
          <a:blip r:embed="rId5">
            <a:alphaModFix/>
          </a:blip>
          <a:srcRect/>
          <a:stretch/>
        </p:blipFill>
        <p:spPr>
          <a:xfrm>
            <a:off x="2598277" y="1589069"/>
            <a:ext cx="2029530" cy="1350000"/>
          </a:xfrm>
          <a:prstGeom prst="rect">
            <a:avLst/>
          </a:prstGeom>
          <a:noFill/>
          <a:ln w="9525" cap="flat" cmpd="sng">
            <a:solidFill>
              <a:srgbClr val="0073A7"/>
            </a:solidFill>
            <a:prstDash val="solid"/>
            <a:round/>
            <a:headEnd type="none" w="sm" len="sm"/>
            <a:tailEnd type="none" w="sm" len="sm"/>
          </a:ln>
        </p:spPr>
      </p:pic>
      <p:pic>
        <p:nvPicPr>
          <p:cNvPr id="224" name="Google Shape;224;p44"/>
          <p:cNvPicPr preferRelativeResize="0"/>
          <p:nvPr/>
        </p:nvPicPr>
        <p:blipFill rotWithShape="1">
          <a:blip r:embed="rId6">
            <a:alphaModFix/>
          </a:blip>
          <a:srcRect/>
          <a:stretch/>
        </p:blipFill>
        <p:spPr>
          <a:xfrm>
            <a:off x="6854719" y="1595900"/>
            <a:ext cx="1774931" cy="1336337"/>
          </a:xfrm>
          <a:prstGeom prst="rect">
            <a:avLst/>
          </a:prstGeom>
          <a:noFill/>
          <a:ln w="9525" cap="flat" cmpd="sng">
            <a:solidFill>
              <a:srgbClr val="0073A7"/>
            </a:solidFill>
            <a:prstDash val="solid"/>
            <a:round/>
            <a:headEnd type="none" w="sm" len="sm"/>
            <a:tailEnd type="none" w="sm" len="sm"/>
          </a:ln>
        </p:spPr>
      </p:pic>
      <p:pic>
        <p:nvPicPr>
          <p:cNvPr id="225" name="Google Shape;225;p44"/>
          <p:cNvPicPr preferRelativeResize="0"/>
          <p:nvPr/>
        </p:nvPicPr>
        <p:blipFill rotWithShape="1">
          <a:blip r:embed="rId7">
            <a:alphaModFix/>
          </a:blip>
          <a:srcRect/>
          <a:stretch/>
        </p:blipFill>
        <p:spPr>
          <a:xfrm>
            <a:off x="6830226" y="3105868"/>
            <a:ext cx="1799423" cy="1437932"/>
          </a:xfrm>
          <a:prstGeom prst="rect">
            <a:avLst/>
          </a:prstGeom>
          <a:noFill/>
          <a:ln w="9525" cap="flat" cmpd="sng">
            <a:solidFill>
              <a:srgbClr val="0073A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361967" y="1003703"/>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Environmental impacts</a:t>
            </a:r>
            <a:endParaRPr sz="1100"/>
          </a:p>
        </p:txBody>
      </p:sp>
      <p:pic>
        <p:nvPicPr>
          <p:cNvPr id="231" name="Google Shape;231;p45"/>
          <p:cNvPicPr preferRelativeResize="0"/>
          <p:nvPr/>
        </p:nvPicPr>
        <p:blipFill rotWithShape="1">
          <a:blip r:embed="rId3">
            <a:alphaModFix/>
          </a:blip>
          <a:srcRect/>
          <a:stretch/>
        </p:blipFill>
        <p:spPr>
          <a:xfrm>
            <a:off x="459220" y="1444317"/>
            <a:ext cx="2021616" cy="1512169"/>
          </a:xfrm>
          <a:prstGeom prst="rect">
            <a:avLst/>
          </a:prstGeom>
          <a:noFill/>
          <a:ln w="9525" cap="flat" cmpd="sng">
            <a:solidFill>
              <a:srgbClr val="0073A7"/>
            </a:solidFill>
            <a:prstDash val="solid"/>
            <a:round/>
            <a:headEnd type="none" w="sm" len="sm"/>
            <a:tailEnd type="none" w="sm" len="sm"/>
          </a:ln>
        </p:spPr>
      </p:pic>
      <p:pic>
        <p:nvPicPr>
          <p:cNvPr id="232" name="Google Shape;232;p45"/>
          <p:cNvPicPr preferRelativeResize="0"/>
          <p:nvPr/>
        </p:nvPicPr>
        <p:blipFill rotWithShape="1">
          <a:blip r:embed="rId4">
            <a:alphaModFix/>
          </a:blip>
          <a:srcRect/>
          <a:stretch/>
        </p:blipFill>
        <p:spPr>
          <a:xfrm>
            <a:off x="3174632" y="1444317"/>
            <a:ext cx="2010863" cy="1512169"/>
          </a:xfrm>
          <a:prstGeom prst="rect">
            <a:avLst/>
          </a:prstGeom>
          <a:noFill/>
          <a:ln w="9525" cap="flat" cmpd="sng">
            <a:solidFill>
              <a:srgbClr val="0073A7"/>
            </a:solidFill>
            <a:prstDash val="solid"/>
            <a:round/>
            <a:headEnd type="none" w="sm" len="sm"/>
            <a:tailEnd type="none" w="sm" len="sm"/>
          </a:ln>
        </p:spPr>
      </p:pic>
      <p:pic>
        <p:nvPicPr>
          <p:cNvPr id="233" name="Google Shape;233;p45"/>
          <p:cNvPicPr preferRelativeResize="0"/>
          <p:nvPr/>
        </p:nvPicPr>
        <p:blipFill rotWithShape="1">
          <a:blip r:embed="rId5">
            <a:alphaModFix/>
          </a:blip>
          <a:srcRect/>
          <a:stretch/>
        </p:blipFill>
        <p:spPr>
          <a:xfrm>
            <a:off x="5879292" y="1444316"/>
            <a:ext cx="2016225" cy="1512169"/>
          </a:xfrm>
          <a:prstGeom prst="rect">
            <a:avLst/>
          </a:prstGeom>
          <a:noFill/>
          <a:ln w="9525" cap="flat" cmpd="sng">
            <a:solidFill>
              <a:srgbClr val="0073A7"/>
            </a:solidFill>
            <a:prstDash val="solid"/>
            <a:round/>
            <a:headEnd type="none" w="sm" len="sm"/>
            <a:tailEnd type="none" w="sm" len="sm"/>
          </a:ln>
        </p:spPr>
      </p:pic>
      <p:sp>
        <p:nvSpPr>
          <p:cNvPr id="234" name="Google Shape;234;p45"/>
          <p:cNvSpPr txBox="1"/>
          <p:nvPr/>
        </p:nvSpPr>
        <p:spPr>
          <a:xfrm>
            <a:off x="459220" y="2956485"/>
            <a:ext cx="6353700" cy="21009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Clr>
                <a:schemeClr val="dk1"/>
              </a:buClr>
              <a:buSzPts val="2400"/>
              <a:buFont typeface="Calibri"/>
              <a:buNone/>
            </a:pPr>
            <a:r>
              <a:rPr lang="en" sz="2400" b="1" i="0" u="none" strike="noStrike" cap="none" dirty="0">
                <a:solidFill>
                  <a:schemeClr val="dk1"/>
                </a:solidFill>
                <a:latin typeface="Calibri"/>
                <a:ea typeface="Calibri"/>
                <a:cs typeface="Calibri"/>
                <a:sym typeface="Calibri"/>
              </a:rPr>
              <a:t>Measures of environmental impact:</a:t>
            </a:r>
            <a:endParaRPr sz="1100" dirty="0"/>
          </a:p>
          <a:p>
            <a:pPr marL="342900" marR="0" lvl="0" indent="-342900" algn="l" rtl="0">
              <a:lnSpc>
                <a:spcPct val="150000"/>
              </a:lnSpc>
              <a:spcBef>
                <a:spcPts val="0"/>
              </a:spcBef>
              <a:spcAft>
                <a:spcPts val="0"/>
              </a:spcAft>
              <a:buClr>
                <a:schemeClr val="dk1"/>
              </a:buClr>
              <a:buSzPts val="2400"/>
              <a:buFont typeface="Calibri"/>
              <a:buChar char="-"/>
            </a:pPr>
            <a:r>
              <a:rPr lang="en" sz="2400" b="0" i="0" u="none" strike="noStrike" cap="none" dirty="0">
                <a:solidFill>
                  <a:schemeClr val="dk1"/>
                </a:solidFill>
                <a:latin typeface="Calibri"/>
                <a:ea typeface="Calibri"/>
                <a:cs typeface="Calibri"/>
                <a:sym typeface="Calibri"/>
              </a:rPr>
              <a:t>Carbon-dioxide and other emissions</a:t>
            </a:r>
            <a:endParaRPr sz="1100" dirty="0"/>
          </a:p>
          <a:p>
            <a:pPr marL="342900" marR="0" lvl="0" indent="-342900" algn="l" rtl="0">
              <a:lnSpc>
                <a:spcPct val="150000"/>
              </a:lnSpc>
              <a:spcBef>
                <a:spcPts val="0"/>
              </a:spcBef>
              <a:spcAft>
                <a:spcPts val="0"/>
              </a:spcAft>
              <a:buClr>
                <a:schemeClr val="dk1"/>
              </a:buClr>
              <a:buSzPts val="2400"/>
              <a:buFont typeface="Calibri"/>
              <a:buChar char="-"/>
            </a:pPr>
            <a:r>
              <a:rPr lang="en" sz="2400" b="0" i="0" u="none" strike="noStrike" cap="none" dirty="0">
                <a:solidFill>
                  <a:schemeClr val="dk1"/>
                </a:solidFill>
                <a:latin typeface="Calibri"/>
                <a:ea typeface="Calibri"/>
                <a:cs typeface="Calibri"/>
                <a:sym typeface="Calibri"/>
              </a:rPr>
              <a:t>Water use, land use</a:t>
            </a:r>
            <a:endParaRPr sz="1100" dirty="0"/>
          </a:p>
          <a:p>
            <a:pPr marL="342900" marR="0" lvl="0" indent="-342900" algn="l" rtl="0">
              <a:lnSpc>
                <a:spcPct val="150000"/>
              </a:lnSpc>
              <a:spcBef>
                <a:spcPts val="0"/>
              </a:spcBef>
              <a:spcAft>
                <a:spcPts val="0"/>
              </a:spcAft>
              <a:buClr>
                <a:schemeClr val="dk1"/>
              </a:buClr>
              <a:buSzPts val="2400"/>
              <a:buFont typeface="Calibri"/>
              <a:buChar char="-"/>
            </a:pPr>
            <a:r>
              <a:rPr lang="en" sz="2400" b="0" i="0" u="none" strike="noStrike" cap="none" dirty="0">
                <a:solidFill>
                  <a:schemeClr val="dk1"/>
                </a:solidFill>
                <a:latin typeface="Calibri"/>
                <a:ea typeface="Calibri"/>
                <a:cs typeface="Calibri"/>
                <a:sym typeface="Calibri"/>
              </a:rPr>
              <a:t>Sustainability of bioenergy production</a:t>
            </a: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6"/>
          <p:cNvSpPr txBox="1">
            <a:spLocks noGrp="1"/>
          </p:cNvSpPr>
          <p:nvPr>
            <p:ph type="title"/>
          </p:nvPr>
        </p:nvSpPr>
        <p:spPr>
          <a:xfrm>
            <a:off x="353802" y="1057791"/>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Trade analysis</a:t>
            </a:r>
            <a:endParaRPr sz="1100"/>
          </a:p>
        </p:txBody>
      </p:sp>
      <p:sp>
        <p:nvSpPr>
          <p:cNvPr id="240" name="Google Shape;240;p46"/>
          <p:cNvSpPr/>
          <p:nvPr/>
        </p:nvSpPr>
        <p:spPr>
          <a:xfrm>
            <a:off x="1385646" y="4698115"/>
            <a:ext cx="6372708" cy="34624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1" u="none" strike="noStrike" cap="none">
                <a:solidFill>
                  <a:schemeClr val="dk1"/>
                </a:solidFill>
                <a:latin typeface="Calibri"/>
                <a:ea typeface="Calibri"/>
                <a:cs typeface="Calibri"/>
                <a:sym typeface="Calibri"/>
              </a:rPr>
              <a:t>Wood pellet trade outlook: four-fold increase in 10 years</a:t>
            </a:r>
            <a:endParaRPr sz="1800" b="0" i="1" u="none" strike="noStrike" cap="none">
              <a:solidFill>
                <a:schemeClr val="dk1"/>
              </a:solidFill>
              <a:latin typeface="Calibri"/>
              <a:ea typeface="Calibri"/>
              <a:cs typeface="Calibri"/>
              <a:sym typeface="Calibri"/>
            </a:endParaRPr>
          </a:p>
        </p:txBody>
      </p:sp>
      <p:pic>
        <p:nvPicPr>
          <p:cNvPr id="241" name="Google Shape;241;p46"/>
          <p:cNvPicPr preferRelativeResize="0"/>
          <p:nvPr/>
        </p:nvPicPr>
        <p:blipFill rotWithShape="1">
          <a:blip r:embed="rId3">
            <a:alphaModFix/>
          </a:blip>
          <a:srcRect/>
          <a:stretch/>
        </p:blipFill>
        <p:spPr>
          <a:xfrm>
            <a:off x="1835330" y="1506574"/>
            <a:ext cx="5473342" cy="3082459"/>
          </a:xfrm>
          <a:prstGeom prst="rect">
            <a:avLst/>
          </a:prstGeom>
          <a:noFill/>
          <a:ln w="9525" cap="flat" cmpd="sng">
            <a:solidFill>
              <a:srgbClr val="0073A7"/>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311106" y="1060651"/>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400" b="1">
                <a:solidFill>
                  <a:schemeClr val="dk1"/>
                </a:solidFill>
                <a:latin typeface="Calibri"/>
                <a:ea typeface="Calibri"/>
                <a:cs typeface="Calibri"/>
                <a:sym typeface="Calibri"/>
              </a:rPr>
              <a:t>Production cost analysis</a:t>
            </a:r>
            <a:endParaRPr sz="1100"/>
          </a:p>
        </p:txBody>
      </p:sp>
      <p:sp>
        <p:nvSpPr>
          <p:cNvPr id="247" name="Google Shape;247;p47"/>
          <p:cNvSpPr/>
          <p:nvPr/>
        </p:nvSpPr>
        <p:spPr>
          <a:xfrm>
            <a:off x="5862483" y="2703564"/>
            <a:ext cx="2647335" cy="91255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1" u="none" strike="noStrike" cap="none" dirty="0">
                <a:solidFill>
                  <a:schemeClr val="dk1"/>
                </a:solidFill>
                <a:latin typeface="Calibri"/>
                <a:ea typeface="Calibri"/>
                <a:cs typeface="Calibri"/>
                <a:sym typeface="Calibri"/>
              </a:rPr>
              <a:t>Cost of electricity generation from renewables is falling</a:t>
            </a:r>
            <a:endParaRPr sz="1800" b="0" i="1"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F6D4D7B-2FCC-4AD0-B14E-7858CE362925}"/>
              </a:ext>
            </a:extLst>
          </p:cNvPr>
          <p:cNvPicPr>
            <a:picLocks noChangeAspect="1"/>
          </p:cNvPicPr>
          <p:nvPr/>
        </p:nvPicPr>
        <p:blipFill>
          <a:blip r:embed="rId3"/>
          <a:stretch>
            <a:fillRect/>
          </a:stretch>
        </p:blipFill>
        <p:spPr>
          <a:xfrm>
            <a:off x="878919" y="1367300"/>
            <a:ext cx="4548488" cy="3635969"/>
          </a:xfrm>
          <a:prstGeom prst="rect">
            <a:avLst/>
          </a:prstGeom>
        </p:spPr>
      </p:pic>
      <p:sp>
        <p:nvSpPr>
          <p:cNvPr id="6" name="TextBox 5">
            <a:extLst>
              <a:ext uri="{FF2B5EF4-FFF2-40B4-BE49-F238E27FC236}">
                <a16:creationId xmlns:a16="http://schemas.microsoft.com/office/drawing/2014/main" id="{9D7651B3-61B7-4B95-99A8-1F11D7F4BE28}"/>
              </a:ext>
            </a:extLst>
          </p:cNvPr>
          <p:cNvSpPr txBox="1"/>
          <p:nvPr/>
        </p:nvSpPr>
        <p:spPr>
          <a:xfrm>
            <a:off x="878919" y="4974223"/>
            <a:ext cx="2030265" cy="169277"/>
          </a:xfrm>
          <a:prstGeom prst="rect">
            <a:avLst/>
          </a:prstGeom>
          <a:noFill/>
        </p:spPr>
        <p:txBody>
          <a:bodyPr wrap="square" rtlCol="0">
            <a:spAutoFit/>
          </a:bodyPr>
          <a:lstStyle/>
          <a:p>
            <a:r>
              <a:rPr lang="en-US" sz="500" b="1" dirty="0">
                <a:latin typeface="Calibri" panose="020F0502020204030204" pitchFamily="34" charset="0"/>
                <a:cs typeface="Calibri" panose="020F0502020204030204" pitchFamily="34" charset="0"/>
              </a:rPr>
              <a:t>Source: Renewable Power Generation Costs in 2019, IRENA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8"/>
          <p:cNvSpPr txBox="1">
            <a:spLocks noGrp="1"/>
          </p:cNvSpPr>
          <p:nvPr>
            <p:ph type="title"/>
          </p:nvPr>
        </p:nvSpPr>
        <p:spPr>
          <a:xfrm>
            <a:off x="404840" y="1025839"/>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Investment analysis</a:t>
            </a:r>
            <a:endParaRPr sz="1100"/>
          </a:p>
        </p:txBody>
      </p:sp>
      <p:sp>
        <p:nvSpPr>
          <p:cNvPr id="254" name="Google Shape;254;p48"/>
          <p:cNvSpPr/>
          <p:nvPr/>
        </p:nvSpPr>
        <p:spPr>
          <a:xfrm>
            <a:off x="976729" y="4710343"/>
            <a:ext cx="7190541" cy="346249"/>
          </a:xfrm>
          <a:prstGeom prst="rect">
            <a:avLst/>
          </a:prstGeom>
          <a:noFill/>
          <a:ln>
            <a:noFill/>
          </a:ln>
        </p:spPr>
        <p:txBody>
          <a:bodyPr spcFirstLastPara="1" wrap="square" lIns="68575" tIns="34275" rIns="68575" bIns="34275" anchor="t" anchorCtr="0">
            <a:noAutofit/>
          </a:bodyPr>
          <a:lstStyle/>
          <a:p>
            <a:pPr lvl="0" algn="ctr">
              <a:buClr>
                <a:schemeClr val="dk1"/>
              </a:buClr>
              <a:buSzPts val="1800"/>
            </a:pPr>
            <a:r>
              <a:rPr lang="en-US" dirty="0"/>
              <a:t>Investment value and new capacity added by renewable power technology, 2010-2019</a:t>
            </a:r>
            <a:endParaRPr b="0" i="1"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A0D2F74-4457-49A9-BE8D-25D3DC8CAF50}"/>
              </a:ext>
            </a:extLst>
          </p:cNvPr>
          <p:cNvPicPr>
            <a:picLocks noChangeAspect="1"/>
          </p:cNvPicPr>
          <p:nvPr/>
        </p:nvPicPr>
        <p:blipFill>
          <a:blip r:embed="rId3"/>
          <a:stretch>
            <a:fillRect/>
          </a:stretch>
        </p:blipFill>
        <p:spPr>
          <a:xfrm>
            <a:off x="362749" y="1474621"/>
            <a:ext cx="8376411" cy="3151084"/>
          </a:xfrm>
          <a:prstGeom prst="rect">
            <a:avLst/>
          </a:prstGeom>
        </p:spPr>
      </p:pic>
      <p:sp>
        <p:nvSpPr>
          <p:cNvPr id="6" name="TextBox 5">
            <a:extLst>
              <a:ext uri="{FF2B5EF4-FFF2-40B4-BE49-F238E27FC236}">
                <a16:creationId xmlns:a16="http://schemas.microsoft.com/office/drawing/2014/main" id="{86E111EA-C379-49F3-8BB1-573301F56AE4}"/>
              </a:ext>
            </a:extLst>
          </p:cNvPr>
          <p:cNvSpPr txBox="1"/>
          <p:nvPr/>
        </p:nvSpPr>
        <p:spPr>
          <a:xfrm>
            <a:off x="7113735" y="4625705"/>
            <a:ext cx="2030265" cy="169277"/>
          </a:xfrm>
          <a:prstGeom prst="rect">
            <a:avLst/>
          </a:prstGeom>
          <a:noFill/>
        </p:spPr>
        <p:txBody>
          <a:bodyPr wrap="square" rtlCol="0">
            <a:spAutoFit/>
          </a:bodyPr>
          <a:lstStyle/>
          <a:p>
            <a:r>
              <a:rPr lang="en-US" sz="500" b="1" dirty="0">
                <a:latin typeface="Calibri" panose="020F0502020204030204" pitchFamily="34" charset="0"/>
                <a:cs typeface="Calibri" panose="020F0502020204030204" pitchFamily="34" charset="0"/>
              </a:rPr>
              <a:t>Source: Renewable Power Generation Costs in 2019, IRENA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9"/>
          <p:cNvSpPr txBox="1">
            <a:spLocks noGrp="1"/>
          </p:cNvSpPr>
          <p:nvPr>
            <p:ph type="title"/>
          </p:nvPr>
        </p:nvSpPr>
        <p:spPr>
          <a:xfrm>
            <a:off x="353802" y="1048607"/>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Policy monitoring</a:t>
            </a:r>
            <a:endParaRPr sz="1100"/>
          </a:p>
        </p:txBody>
      </p:sp>
      <p:pic>
        <p:nvPicPr>
          <p:cNvPr id="261" name="Google Shape;261;p49"/>
          <p:cNvPicPr preferRelativeResize="0"/>
          <p:nvPr/>
        </p:nvPicPr>
        <p:blipFill rotWithShape="1">
          <a:blip r:embed="rId3">
            <a:alphaModFix/>
          </a:blip>
          <a:srcRect/>
          <a:stretch/>
        </p:blipFill>
        <p:spPr>
          <a:xfrm>
            <a:off x="2741527" y="1497390"/>
            <a:ext cx="4428492" cy="3137427"/>
          </a:xfrm>
          <a:prstGeom prst="rect">
            <a:avLst/>
          </a:prstGeom>
          <a:noFill/>
          <a:ln w="9525" cap="flat" cmpd="sng">
            <a:solidFill>
              <a:srgbClr val="0073A7"/>
            </a:solidFill>
            <a:prstDash val="solid"/>
            <a:round/>
            <a:headEnd type="none" w="sm" len="sm"/>
            <a:tailEnd type="none" w="sm" len="sm"/>
          </a:ln>
        </p:spPr>
      </p:pic>
      <p:sp>
        <p:nvSpPr>
          <p:cNvPr id="262" name="Google Shape;262;p49"/>
          <p:cNvSpPr/>
          <p:nvPr/>
        </p:nvSpPr>
        <p:spPr>
          <a:xfrm>
            <a:off x="1695889" y="4634817"/>
            <a:ext cx="6372708" cy="34624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1" u="none" strike="noStrike" cap="none">
                <a:solidFill>
                  <a:schemeClr val="dk1"/>
                </a:solidFill>
                <a:latin typeface="Calibri"/>
                <a:ea typeface="Calibri"/>
                <a:cs typeface="Calibri"/>
                <a:sym typeface="Calibri"/>
              </a:rPr>
              <a:t>Thailand: Targets for alternative energy</a:t>
            </a: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0"/>
          <p:cNvSpPr txBox="1">
            <a:spLocks noGrp="1"/>
          </p:cNvSpPr>
          <p:nvPr>
            <p:ph type="title"/>
          </p:nvPr>
        </p:nvSpPr>
        <p:spPr>
          <a:xfrm>
            <a:off x="329308" y="983314"/>
            <a:ext cx="5782054"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Energy SDG and other national targets</a:t>
            </a:r>
            <a:endParaRPr sz="1100"/>
          </a:p>
        </p:txBody>
      </p:sp>
      <p:sp>
        <p:nvSpPr>
          <p:cNvPr id="268" name="Google Shape;268;p50"/>
          <p:cNvSpPr txBox="1"/>
          <p:nvPr/>
        </p:nvSpPr>
        <p:spPr>
          <a:xfrm>
            <a:off x="957961" y="1497411"/>
            <a:ext cx="7483911" cy="3531736"/>
          </a:xfrm>
          <a:prstGeom prst="rect">
            <a:avLst/>
          </a:prstGeom>
          <a:noFill/>
          <a:ln>
            <a:noFill/>
          </a:ln>
        </p:spPr>
        <p:txBody>
          <a:bodyPr spcFirstLastPara="1" wrap="square" lIns="68575" tIns="34275" rIns="68575" bIns="34275" anchor="t" anchorCtr="0">
            <a:spAutoFit/>
          </a:bodyPr>
          <a:lstStyle/>
          <a:p>
            <a:pPr marL="342900" marR="0" lvl="0" indent="-228600" algn="l" rtl="0">
              <a:lnSpc>
                <a:spcPct val="100000"/>
              </a:lnSpc>
              <a:spcBef>
                <a:spcPts val="0"/>
              </a:spcBef>
              <a:spcAft>
                <a:spcPts val="0"/>
              </a:spcAft>
              <a:buClr>
                <a:srgbClr val="000000"/>
              </a:buClr>
              <a:buSzPts val="1800"/>
              <a:buFont typeface="Calibri"/>
              <a:buNone/>
            </a:pPr>
            <a:endParaRPr sz="1800" b="0" i="1" u="none" strike="noStrike" cap="none">
              <a:solidFill>
                <a:srgbClr val="0073A7"/>
              </a:solidFill>
              <a:latin typeface="Calibri"/>
              <a:ea typeface="Calibri"/>
              <a:cs typeface="Calibri"/>
              <a:sym typeface="Calibri"/>
            </a:endParaRPr>
          </a:p>
          <a:p>
            <a:pPr marL="342900" marR="0" lvl="0" indent="-228600" algn="l" rtl="0">
              <a:lnSpc>
                <a:spcPct val="100000"/>
              </a:lnSpc>
              <a:spcBef>
                <a:spcPts val="900"/>
              </a:spcBef>
              <a:spcAft>
                <a:spcPts val="0"/>
              </a:spcAft>
              <a:buClr>
                <a:srgbClr val="000000"/>
              </a:buClr>
              <a:buSzPts val="1800"/>
              <a:buFont typeface="Calibri"/>
              <a:buNone/>
            </a:pPr>
            <a:endParaRPr sz="1800" b="0" i="1" u="none" strike="noStrike" cap="none">
              <a:solidFill>
                <a:srgbClr val="0073A7"/>
              </a:solidFill>
              <a:latin typeface="Calibri"/>
              <a:ea typeface="Calibri"/>
              <a:cs typeface="Calibri"/>
              <a:sym typeface="Calibri"/>
            </a:endParaRPr>
          </a:p>
          <a:p>
            <a:pPr marL="342900" marR="0" lvl="0" indent="-342900" algn="l" rtl="0">
              <a:lnSpc>
                <a:spcPct val="100000"/>
              </a:lnSpc>
              <a:spcBef>
                <a:spcPts val="900"/>
              </a:spcBef>
              <a:spcAft>
                <a:spcPts val="0"/>
              </a:spcAft>
              <a:buClr>
                <a:schemeClr val="dk1"/>
              </a:buClr>
              <a:buSzPts val="1800"/>
              <a:buFont typeface="Calibri"/>
              <a:buChar char="-"/>
            </a:pPr>
            <a:r>
              <a:rPr lang="en" sz="1800" b="0" i="1" u="none" strike="noStrike" cap="none">
                <a:solidFill>
                  <a:schemeClr val="dk1"/>
                </a:solidFill>
                <a:latin typeface="Calibri"/>
                <a:ea typeface="Calibri"/>
                <a:cs typeface="Calibri"/>
                <a:sym typeface="Calibri"/>
              </a:rPr>
              <a:t>Ensure universal access to affordable, reliable and modern energy services</a:t>
            </a:r>
            <a:endParaRPr sz="1100"/>
          </a:p>
          <a:p>
            <a:pPr marL="342900" marR="0" lvl="0" indent="-342900" algn="l" rtl="0">
              <a:lnSpc>
                <a:spcPct val="100000"/>
              </a:lnSpc>
              <a:spcBef>
                <a:spcPts val="900"/>
              </a:spcBef>
              <a:spcAft>
                <a:spcPts val="0"/>
              </a:spcAft>
              <a:buClr>
                <a:schemeClr val="dk1"/>
              </a:buClr>
              <a:buSzPts val="1800"/>
              <a:buFont typeface="Calibri"/>
              <a:buChar char="-"/>
            </a:pPr>
            <a:r>
              <a:rPr lang="en" sz="1800" b="0" i="1" u="none" strike="noStrike" cap="none">
                <a:solidFill>
                  <a:schemeClr val="dk1"/>
                </a:solidFill>
                <a:latin typeface="Calibri"/>
                <a:ea typeface="Calibri"/>
                <a:cs typeface="Calibri"/>
                <a:sym typeface="Calibri"/>
              </a:rPr>
              <a:t>Increase substantially the share of renewable energy in the global energy mix</a:t>
            </a:r>
            <a:endParaRPr sz="1100"/>
          </a:p>
          <a:p>
            <a:pPr marL="342900" marR="0" lvl="0" indent="-342900" algn="l" rtl="0">
              <a:lnSpc>
                <a:spcPct val="100000"/>
              </a:lnSpc>
              <a:spcBef>
                <a:spcPts val="900"/>
              </a:spcBef>
              <a:spcAft>
                <a:spcPts val="0"/>
              </a:spcAft>
              <a:buClr>
                <a:schemeClr val="dk1"/>
              </a:buClr>
              <a:buSzPts val="1800"/>
              <a:buFont typeface="Calibri"/>
              <a:buChar char="-"/>
            </a:pPr>
            <a:r>
              <a:rPr lang="en" sz="1800" b="0" i="1" u="none" strike="noStrike" cap="none">
                <a:solidFill>
                  <a:schemeClr val="dk1"/>
                </a:solidFill>
                <a:latin typeface="Calibri"/>
                <a:ea typeface="Calibri"/>
                <a:cs typeface="Calibri"/>
                <a:sym typeface="Calibri"/>
              </a:rPr>
              <a:t>Double the global rate of improvement in energy efficiency</a:t>
            </a:r>
            <a:endParaRPr sz="1100"/>
          </a:p>
          <a:p>
            <a:pPr marL="342900" marR="0" lvl="0" indent="-342900" algn="l" rtl="0">
              <a:lnSpc>
                <a:spcPct val="100000"/>
              </a:lnSpc>
              <a:spcBef>
                <a:spcPts val="900"/>
              </a:spcBef>
              <a:spcAft>
                <a:spcPts val="0"/>
              </a:spcAft>
              <a:buClr>
                <a:schemeClr val="dk1"/>
              </a:buClr>
              <a:buSzPts val="1800"/>
              <a:buFont typeface="Calibri"/>
              <a:buChar char="-"/>
            </a:pPr>
            <a:r>
              <a:rPr lang="en" sz="1800" b="0" i="1" u="none" strike="noStrike" cap="none">
                <a:solidFill>
                  <a:schemeClr val="dk1"/>
                </a:solidFill>
                <a:latin typeface="Calibri"/>
                <a:ea typeface="Calibri"/>
                <a:cs typeface="Calibri"/>
                <a:sym typeface="Calibri"/>
              </a:rPr>
              <a:t>Enhance international cooperation to facilitate access to clean energy research and technology…..</a:t>
            </a:r>
            <a:endParaRPr sz="1100"/>
          </a:p>
          <a:p>
            <a:pPr marL="342900" marR="0" lvl="0" indent="-342900" algn="l" rtl="0">
              <a:lnSpc>
                <a:spcPct val="100000"/>
              </a:lnSpc>
              <a:spcBef>
                <a:spcPts val="900"/>
              </a:spcBef>
              <a:spcAft>
                <a:spcPts val="0"/>
              </a:spcAft>
              <a:buClr>
                <a:schemeClr val="dk1"/>
              </a:buClr>
              <a:buSzPts val="1800"/>
              <a:buFont typeface="Calibri"/>
              <a:buChar char="-"/>
            </a:pPr>
            <a:r>
              <a:rPr lang="en" sz="1800" b="0" i="1" u="none" strike="noStrike" cap="none">
                <a:solidFill>
                  <a:schemeClr val="dk1"/>
                </a:solidFill>
                <a:latin typeface="Calibri"/>
                <a:ea typeface="Calibri"/>
                <a:cs typeface="Calibri"/>
                <a:sym typeface="Calibri"/>
              </a:rPr>
              <a:t>Expand infrastructure and upgrade technology for supplying modern and sustainable energy services….</a:t>
            </a:r>
            <a:endParaRPr sz="1100"/>
          </a:p>
        </p:txBody>
      </p:sp>
      <p:pic>
        <p:nvPicPr>
          <p:cNvPr id="269" name="Google Shape;269;p50" descr="Image result for sdg"/>
          <p:cNvPicPr preferRelativeResize="0"/>
          <p:nvPr/>
        </p:nvPicPr>
        <p:blipFill rotWithShape="1">
          <a:blip r:embed="rId3">
            <a:alphaModFix/>
          </a:blip>
          <a:srcRect l="21795" t="14209" r="18659" b="30816"/>
          <a:stretch/>
        </p:blipFill>
        <p:spPr>
          <a:xfrm>
            <a:off x="337474" y="1367036"/>
            <a:ext cx="1069521" cy="976207"/>
          </a:xfrm>
          <a:prstGeom prst="rect">
            <a:avLst/>
          </a:prstGeom>
          <a:noFill/>
          <a:ln>
            <a:noFill/>
          </a:ln>
        </p:spPr>
      </p:pic>
      <p:pic>
        <p:nvPicPr>
          <p:cNvPr id="270" name="Google Shape;270;p50" descr="Image result for sdg 7 and targets"/>
          <p:cNvPicPr preferRelativeResize="0"/>
          <p:nvPr/>
        </p:nvPicPr>
        <p:blipFill rotWithShape="1">
          <a:blip r:embed="rId4">
            <a:alphaModFix/>
          </a:blip>
          <a:srcRect l="1609" t="12805" r="5825" b="15765"/>
          <a:stretch/>
        </p:blipFill>
        <p:spPr>
          <a:xfrm>
            <a:off x="1363680" y="1445677"/>
            <a:ext cx="7061863" cy="8189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1"/>
          <p:cNvSpPr txBox="1">
            <a:spLocks noGrp="1"/>
          </p:cNvSpPr>
          <p:nvPr>
            <p:ph type="sldNum" idx="12"/>
          </p:nvPr>
        </p:nvSpPr>
        <p:spPr>
          <a:xfrm>
            <a:off x="6425041" y="4663388"/>
            <a:ext cx="128159" cy="207749"/>
          </a:xfrm>
          <a:prstGeom prst="rect">
            <a:avLst/>
          </a:prstGeom>
          <a:noFill/>
          <a:ln>
            <a:noFill/>
          </a:ln>
        </p:spPr>
        <p:txBody>
          <a:bodyPr spcFirstLastPara="1" wrap="square" lIns="34275" tIns="34275" rIns="34275" bIns="34275" anchor="ctr" anchorCtr="0">
            <a:spAutoFit/>
          </a:bodyPr>
          <a:lstStyle/>
          <a:p>
            <a:pPr marL="0" lvl="0" indent="0" algn="r" rtl="0">
              <a:lnSpc>
                <a:spcPct val="100000"/>
              </a:lnSpc>
              <a:spcBef>
                <a:spcPts val="0"/>
              </a:spcBef>
              <a:spcAft>
                <a:spcPts val="0"/>
              </a:spcAft>
              <a:buClr>
                <a:srgbClr val="000000"/>
              </a:buClr>
              <a:buSzPts val="900"/>
              <a:buFont typeface="Calibri"/>
              <a:buNone/>
            </a:pPr>
            <a:fld id="{00000000-1234-1234-1234-123412341234}" type="slidenum">
              <a:rPr lang="en" sz="1100"/>
              <a:t>17</a:t>
            </a:fld>
            <a:endParaRPr sz="1100"/>
          </a:p>
        </p:txBody>
      </p:sp>
      <p:sp>
        <p:nvSpPr>
          <p:cNvPr id="277" name="Google Shape;277;p51"/>
          <p:cNvSpPr/>
          <p:nvPr/>
        </p:nvSpPr>
        <p:spPr>
          <a:xfrm>
            <a:off x="518300" y="925928"/>
            <a:ext cx="5657850"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400"/>
              <a:buFont typeface="Calibri"/>
              <a:buNone/>
            </a:pPr>
            <a:r>
              <a:rPr lang="en" sz="2400" b="1" i="0" u="none" strike="noStrike" cap="none">
                <a:solidFill>
                  <a:schemeClr val="dk1"/>
                </a:solidFill>
                <a:latin typeface="Calibri"/>
                <a:ea typeface="Calibri"/>
                <a:cs typeface="Calibri"/>
                <a:sym typeface="Calibri"/>
              </a:rPr>
              <a:t>Nationally Determined Contributions</a:t>
            </a:r>
            <a:endParaRPr sz="1100"/>
          </a:p>
        </p:txBody>
      </p:sp>
      <p:pic>
        <p:nvPicPr>
          <p:cNvPr id="278" name="Google Shape;278;p51"/>
          <p:cNvPicPr preferRelativeResize="0"/>
          <p:nvPr/>
        </p:nvPicPr>
        <p:blipFill rotWithShape="1">
          <a:blip r:embed="rId3">
            <a:alphaModFix/>
          </a:blip>
          <a:srcRect/>
          <a:stretch/>
        </p:blipFill>
        <p:spPr>
          <a:xfrm>
            <a:off x="1327080" y="3063977"/>
            <a:ext cx="5565781" cy="2079523"/>
          </a:xfrm>
          <a:prstGeom prst="rect">
            <a:avLst/>
          </a:prstGeom>
          <a:noFill/>
          <a:ln>
            <a:noFill/>
          </a:ln>
        </p:spPr>
      </p:pic>
      <p:pic>
        <p:nvPicPr>
          <p:cNvPr id="279" name="Google Shape;279;p51" descr="A picture containing graphical user interface&#10;&#10;Description automatically generated"/>
          <p:cNvPicPr preferRelativeResize="0"/>
          <p:nvPr/>
        </p:nvPicPr>
        <p:blipFill rotWithShape="1">
          <a:blip r:embed="rId4">
            <a:alphaModFix/>
          </a:blip>
          <a:srcRect/>
          <a:stretch/>
        </p:blipFill>
        <p:spPr>
          <a:xfrm>
            <a:off x="1578001" y="2959055"/>
            <a:ext cx="1126210" cy="750807"/>
          </a:xfrm>
          <a:prstGeom prst="rect">
            <a:avLst/>
          </a:prstGeom>
          <a:noFill/>
          <a:ln>
            <a:noFill/>
          </a:ln>
        </p:spPr>
      </p:pic>
      <p:sp>
        <p:nvSpPr>
          <p:cNvPr id="280" name="Google Shape;280;p51"/>
          <p:cNvSpPr/>
          <p:nvPr/>
        </p:nvSpPr>
        <p:spPr>
          <a:xfrm>
            <a:off x="613902" y="1364509"/>
            <a:ext cx="8063681" cy="180289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Calibri"/>
              <a:buNone/>
            </a:pPr>
            <a:r>
              <a:rPr lang="en" sz="1400" b="0" i="1" u="none" strike="noStrike" cap="none">
                <a:solidFill>
                  <a:srgbClr val="000000"/>
                </a:solidFill>
                <a:latin typeface="Calibri"/>
                <a:ea typeface="Calibri"/>
                <a:cs typeface="Calibri"/>
                <a:sym typeface="Calibri"/>
              </a:rPr>
              <a:t>Article 4.13 of the Paris Agreement: “Parties shall account for their nationally determined contributions. In accounting for anthropogenic emissions and removals corresponding to their nationally determined contributions, Parties shall promote environmental integrity, transparency, accuracy, completeness, comparability and consistency, and ensure the avoidance of double counting...” </a:t>
            </a:r>
            <a:endParaRPr sz="1100"/>
          </a:p>
          <a:p>
            <a:pPr marL="0" marR="0" lvl="0" indent="0" algn="l" rtl="0">
              <a:lnSpc>
                <a:spcPct val="150000"/>
              </a:lnSpc>
              <a:spcBef>
                <a:spcPts val="0"/>
              </a:spcBef>
              <a:spcAft>
                <a:spcPts val="0"/>
              </a:spcAft>
              <a:buClr>
                <a:schemeClr val="dk1"/>
              </a:buClr>
              <a:buSzPts val="900"/>
              <a:buFont typeface="Calibri"/>
              <a:buNone/>
            </a:pPr>
            <a:r>
              <a:rPr lang="en" sz="900" b="0" i="1" u="sng" strike="noStrike" cap="none">
                <a:solidFill>
                  <a:schemeClr val="hlink"/>
                </a:solidFill>
                <a:latin typeface="Calibri"/>
                <a:ea typeface="Calibri"/>
                <a:cs typeface="Calibri"/>
                <a:sym typeface="Calibri"/>
                <a:hlinkClick r:id="rId5"/>
              </a:rPr>
              <a:t>Source: https://unfccc.int/files/meetings/paris_nov_2015/application/pdf/paris_agreement_english_.pdf</a:t>
            </a:r>
            <a:endParaRPr sz="900" b="0" i="1"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Calibri"/>
              <a:buNone/>
            </a:pP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1"/>
          <p:cNvSpPr/>
          <p:nvPr/>
        </p:nvSpPr>
        <p:spPr>
          <a:xfrm>
            <a:off x="518300" y="925928"/>
            <a:ext cx="5657850"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400"/>
              <a:buFont typeface="Calibri"/>
              <a:buNone/>
            </a:pPr>
            <a:r>
              <a:rPr lang="en" sz="2400" b="1" i="0" u="none" strike="noStrike" cap="none" dirty="0">
                <a:solidFill>
                  <a:schemeClr val="dk1"/>
                </a:solidFill>
                <a:latin typeface="Calibri"/>
                <a:ea typeface="Calibri"/>
                <a:cs typeface="Calibri"/>
                <a:sym typeface="Calibri"/>
              </a:rPr>
              <a:t>Targets are not easy to establish</a:t>
            </a:r>
            <a:endParaRPr sz="1100" dirty="0"/>
          </a:p>
        </p:txBody>
      </p:sp>
      <p:sp>
        <p:nvSpPr>
          <p:cNvPr id="280" name="Google Shape;280;p51"/>
          <p:cNvSpPr/>
          <p:nvPr/>
        </p:nvSpPr>
        <p:spPr>
          <a:xfrm>
            <a:off x="613902" y="1364510"/>
            <a:ext cx="8063681" cy="438582"/>
          </a:xfrm>
          <a:prstGeom prst="rect">
            <a:avLst/>
          </a:prstGeom>
          <a:noFill/>
          <a:ln>
            <a:noFill/>
          </a:ln>
        </p:spPr>
        <p:txBody>
          <a:bodyPr spcFirstLastPara="1" wrap="square" lIns="68575" tIns="34275" rIns="68575" bIns="34275" anchor="t" anchorCtr="0">
            <a:noAutofit/>
          </a:bodyPr>
          <a:lstStyle/>
          <a:p>
            <a:pPr lvl="0">
              <a:lnSpc>
                <a:spcPct val="150000"/>
              </a:lnSpc>
              <a:buSzPts val="1400"/>
            </a:pPr>
            <a:r>
              <a:rPr lang="en" sz="1400" b="0" i="1" u="none" strike="noStrike" cap="none" dirty="0">
                <a:solidFill>
                  <a:srgbClr val="000000"/>
                </a:solidFill>
                <a:latin typeface="Calibri"/>
                <a:ea typeface="Calibri"/>
                <a:cs typeface="Calibri"/>
                <a:sym typeface="Calibri"/>
              </a:rPr>
              <a:t>Here are a few examples of issues and </a:t>
            </a:r>
            <a:r>
              <a:rPr lang="en-US" i="1" dirty="0">
                <a:latin typeface="Calibri"/>
                <a:ea typeface="Calibri"/>
                <a:cs typeface="Calibri"/>
                <a:sym typeface="Calibri"/>
              </a:rPr>
              <a:t>common mistakes countries make when setting targets:</a:t>
            </a:r>
            <a:r>
              <a:rPr lang="en" sz="1400" b="0" i="1" u="none" strike="noStrike" cap="none" dirty="0">
                <a:solidFill>
                  <a:srgbClr val="000000"/>
                </a:solidFill>
                <a:latin typeface="Calibri"/>
                <a:ea typeface="Calibri"/>
                <a:cs typeface="Calibri"/>
                <a:sym typeface="Calibri"/>
              </a:rPr>
              <a:t> </a:t>
            </a:r>
            <a:endParaRPr sz="1400" b="0" i="1" u="none" strike="noStrike" cap="none" dirty="0">
              <a:solidFill>
                <a:srgbClr val="000000"/>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09734678-EE6D-4917-92FE-05756BE482E4}"/>
              </a:ext>
            </a:extLst>
          </p:cNvPr>
          <p:cNvGraphicFramePr/>
          <p:nvPr>
            <p:extLst>
              <p:ext uri="{D42A27DB-BD31-4B8C-83A1-F6EECF244321}">
                <p14:modId xmlns:p14="http://schemas.microsoft.com/office/powerpoint/2010/main" val="1493557022"/>
              </p:ext>
            </p:extLst>
          </p:nvPr>
        </p:nvGraphicFramePr>
        <p:xfrm>
          <a:off x="316992" y="1694688"/>
          <a:ext cx="8570976"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40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1"/>
          <p:cNvSpPr/>
          <p:nvPr/>
        </p:nvSpPr>
        <p:spPr>
          <a:xfrm>
            <a:off x="518300" y="925928"/>
            <a:ext cx="5657850"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400"/>
              <a:buFont typeface="Calibri"/>
              <a:buNone/>
            </a:pPr>
            <a:r>
              <a:rPr lang="en" sz="2400" b="1" i="0" u="none" strike="noStrike" cap="none" dirty="0">
                <a:solidFill>
                  <a:schemeClr val="dk1"/>
                </a:solidFill>
                <a:latin typeface="Calibri"/>
                <a:ea typeface="Calibri"/>
                <a:cs typeface="Calibri"/>
                <a:sym typeface="Calibri"/>
              </a:rPr>
              <a:t>Targets are not easy to establish</a:t>
            </a:r>
            <a:endParaRPr sz="1100" dirty="0"/>
          </a:p>
        </p:txBody>
      </p:sp>
      <p:graphicFrame>
        <p:nvGraphicFramePr>
          <p:cNvPr id="2" name="Diagram 1">
            <a:extLst>
              <a:ext uri="{FF2B5EF4-FFF2-40B4-BE49-F238E27FC236}">
                <a16:creationId xmlns:a16="http://schemas.microsoft.com/office/drawing/2014/main" id="{09734678-EE6D-4917-92FE-05756BE482E4}"/>
              </a:ext>
            </a:extLst>
          </p:cNvPr>
          <p:cNvGraphicFramePr/>
          <p:nvPr>
            <p:extLst>
              <p:ext uri="{D42A27DB-BD31-4B8C-83A1-F6EECF244321}">
                <p14:modId xmlns:p14="http://schemas.microsoft.com/office/powerpoint/2010/main" val="599580324"/>
              </p:ext>
            </p:extLst>
          </p:nvPr>
        </p:nvGraphicFramePr>
        <p:xfrm>
          <a:off x="341376" y="1364509"/>
          <a:ext cx="8546592" cy="368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71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6"/>
          <p:cNvSpPr txBox="1"/>
          <p:nvPr/>
        </p:nvSpPr>
        <p:spPr>
          <a:xfrm>
            <a:off x="68580" y="1074346"/>
            <a:ext cx="9075420" cy="535306"/>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3000"/>
              <a:buFont typeface="Calibri"/>
              <a:buNone/>
            </a:pPr>
            <a:r>
              <a:rPr lang="en" sz="3000" b="1" i="0" u="none" strike="noStrike" cap="none">
                <a:solidFill>
                  <a:srgbClr val="000000"/>
                </a:solidFill>
                <a:latin typeface="Calibri"/>
                <a:ea typeface="Calibri"/>
                <a:cs typeface="Calibri"/>
                <a:sym typeface="Calibri"/>
              </a:rPr>
              <a:t>SPEAKERS</a:t>
            </a:r>
            <a:endParaRPr sz="1100"/>
          </a:p>
        </p:txBody>
      </p:sp>
      <p:pic>
        <p:nvPicPr>
          <p:cNvPr id="156" name="Google Shape;156;p36" descr="Picture 5"/>
          <p:cNvPicPr preferRelativeResize="0"/>
          <p:nvPr/>
        </p:nvPicPr>
        <p:blipFill rotWithShape="1">
          <a:blip r:embed="rId3">
            <a:alphaModFix/>
          </a:blip>
          <a:srcRect/>
          <a:stretch/>
        </p:blipFill>
        <p:spPr>
          <a:xfrm>
            <a:off x="6397977" y="2124473"/>
            <a:ext cx="1611928" cy="1611928"/>
          </a:xfrm>
          <a:prstGeom prst="rect">
            <a:avLst/>
          </a:prstGeom>
          <a:noFill/>
          <a:ln>
            <a:noFill/>
          </a:ln>
        </p:spPr>
      </p:pic>
      <p:sp>
        <p:nvSpPr>
          <p:cNvPr id="157" name="Google Shape;157;p36"/>
          <p:cNvSpPr txBox="1"/>
          <p:nvPr/>
        </p:nvSpPr>
        <p:spPr>
          <a:xfrm>
            <a:off x="6261986" y="3702253"/>
            <a:ext cx="1883909" cy="692497"/>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Samah Elsayed</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Programme Officer,</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RE Education</a:t>
            </a:r>
            <a:endParaRPr sz="1400" b="0" i="0" u="none" strike="noStrike" cap="none" dirty="0">
              <a:solidFill>
                <a:srgbClr val="000000"/>
              </a:solidFill>
              <a:latin typeface="Calibri"/>
              <a:ea typeface="Calibri"/>
              <a:cs typeface="Calibri"/>
              <a:sym typeface="Calibri"/>
            </a:endParaRPr>
          </a:p>
        </p:txBody>
      </p:sp>
      <p:sp>
        <p:nvSpPr>
          <p:cNvPr id="158" name="Google Shape;158;p36"/>
          <p:cNvSpPr txBox="1"/>
          <p:nvPr/>
        </p:nvSpPr>
        <p:spPr>
          <a:xfrm>
            <a:off x="1190226" y="3702253"/>
            <a:ext cx="1883909" cy="71555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dirty="0">
                <a:solidFill>
                  <a:srgbClr val="000000"/>
                </a:solidFill>
                <a:latin typeface="Calibri"/>
                <a:ea typeface="Calibri"/>
                <a:cs typeface="Calibri"/>
                <a:sym typeface="Calibri"/>
              </a:rPr>
              <a:t>Gondia Sokhna Seck</a:t>
            </a:r>
            <a:endParaRPr sz="1100" dirty="0"/>
          </a:p>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Programme Officer, </a:t>
            </a:r>
            <a:r>
              <a:rPr lang="en" dirty="0">
                <a:latin typeface="Calibri"/>
                <a:ea typeface="Calibri"/>
                <a:cs typeface="Calibri"/>
                <a:sym typeface="Calibri"/>
              </a:rPr>
              <a:t>Policy Advice</a:t>
            </a:r>
            <a:endParaRPr sz="1400" b="0" i="0" u="none" strike="noStrike" cap="none" dirty="0">
              <a:solidFill>
                <a:srgbClr val="000000"/>
              </a:solidFill>
              <a:latin typeface="Calibri"/>
              <a:ea typeface="Calibri"/>
              <a:cs typeface="Calibri"/>
              <a:sym typeface="Calibri"/>
            </a:endParaRPr>
          </a:p>
        </p:txBody>
      </p:sp>
      <p:pic>
        <p:nvPicPr>
          <p:cNvPr id="7" name="Google Shape;159;p36">
            <a:extLst>
              <a:ext uri="{FF2B5EF4-FFF2-40B4-BE49-F238E27FC236}">
                <a16:creationId xmlns:a16="http://schemas.microsoft.com/office/drawing/2014/main" id="{8E3C1D13-A9EC-4C08-8BF8-3F8DED6823C2}"/>
              </a:ext>
            </a:extLst>
          </p:cNvPr>
          <p:cNvPicPr preferRelativeResize="0"/>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3958157" y="2334386"/>
            <a:ext cx="1227688" cy="1192102"/>
          </a:xfrm>
          <a:prstGeom prst="rect">
            <a:avLst/>
          </a:prstGeom>
          <a:solidFill>
            <a:schemeClr val="lt1"/>
          </a:solidFill>
          <a:ln>
            <a:noFill/>
          </a:ln>
        </p:spPr>
      </p:pic>
      <p:sp>
        <p:nvSpPr>
          <p:cNvPr id="8" name="Google Shape;158;p36">
            <a:extLst>
              <a:ext uri="{FF2B5EF4-FFF2-40B4-BE49-F238E27FC236}">
                <a16:creationId xmlns:a16="http://schemas.microsoft.com/office/drawing/2014/main" id="{D05F03AE-9CDB-4E70-A0DB-461B20E60E81}"/>
              </a:ext>
            </a:extLst>
          </p:cNvPr>
          <p:cNvSpPr txBox="1"/>
          <p:nvPr/>
        </p:nvSpPr>
        <p:spPr>
          <a:xfrm>
            <a:off x="3630047" y="3702253"/>
            <a:ext cx="1883909" cy="71555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Nicolas Coent</a:t>
            </a:r>
          </a:p>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Associate Professional, Statistics</a:t>
            </a:r>
            <a:endParaRPr sz="1400" b="0" i="0"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485274D-90A6-49CE-B512-66239A297606}"/>
              </a:ext>
            </a:extLst>
          </p:cNvPr>
          <p:cNvPicPr>
            <a:picLocks noChangeAspect="1"/>
          </p:cNvPicPr>
          <p:nvPr/>
        </p:nvPicPr>
        <p:blipFill>
          <a:blip r:embed="rId6"/>
          <a:stretch>
            <a:fillRect/>
          </a:stretch>
        </p:blipFill>
        <p:spPr>
          <a:xfrm>
            <a:off x="1518337" y="2298801"/>
            <a:ext cx="1227687" cy="12276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1"/>
          <p:cNvSpPr/>
          <p:nvPr/>
        </p:nvSpPr>
        <p:spPr>
          <a:xfrm>
            <a:off x="518300" y="925928"/>
            <a:ext cx="5657850"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400"/>
              <a:buFont typeface="Calibri"/>
              <a:buNone/>
            </a:pPr>
            <a:r>
              <a:rPr lang="en" sz="2400" b="1" i="0" u="none" strike="noStrike" cap="none" dirty="0">
                <a:solidFill>
                  <a:schemeClr val="dk1"/>
                </a:solidFill>
                <a:latin typeface="Calibri"/>
                <a:ea typeface="Calibri"/>
                <a:cs typeface="Calibri"/>
                <a:sym typeface="Calibri"/>
              </a:rPr>
              <a:t>Targets are not easy to establish</a:t>
            </a:r>
            <a:endParaRPr sz="1100" dirty="0"/>
          </a:p>
        </p:txBody>
      </p:sp>
      <p:graphicFrame>
        <p:nvGraphicFramePr>
          <p:cNvPr id="2" name="Diagram 1">
            <a:extLst>
              <a:ext uri="{FF2B5EF4-FFF2-40B4-BE49-F238E27FC236}">
                <a16:creationId xmlns:a16="http://schemas.microsoft.com/office/drawing/2014/main" id="{09734678-EE6D-4917-92FE-05756BE482E4}"/>
              </a:ext>
            </a:extLst>
          </p:cNvPr>
          <p:cNvGraphicFramePr/>
          <p:nvPr>
            <p:extLst>
              <p:ext uri="{D42A27DB-BD31-4B8C-83A1-F6EECF244321}">
                <p14:modId xmlns:p14="http://schemas.microsoft.com/office/powerpoint/2010/main" val="316508826"/>
              </p:ext>
            </p:extLst>
          </p:nvPr>
        </p:nvGraphicFramePr>
        <p:xfrm>
          <a:off x="316992" y="1694688"/>
          <a:ext cx="8570976"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07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1"/>
          <p:cNvSpPr/>
          <p:nvPr/>
        </p:nvSpPr>
        <p:spPr>
          <a:xfrm>
            <a:off x="518299" y="925928"/>
            <a:ext cx="6840444" cy="438581"/>
          </a:xfrm>
          <a:prstGeom prst="rect">
            <a:avLst/>
          </a:prstGeom>
          <a:noFill/>
          <a:ln>
            <a:noFill/>
          </a:ln>
        </p:spPr>
        <p:txBody>
          <a:bodyPr spcFirstLastPara="1" wrap="square" lIns="68575" tIns="34275" rIns="68575" bIns="34275" anchor="t" anchorCtr="0">
            <a:noAutofit/>
          </a:bodyPr>
          <a:lstStyle/>
          <a:p>
            <a:pPr marL="342900" lvl="0" rtl="1">
              <a:buClr>
                <a:schemeClr val="dk1"/>
              </a:buClr>
              <a:buSzPts val="2400"/>
            </a:pPr>
            <a:r>
              <a:rPr lang="en" sz="2400" b="1" i="0" u="none" strike="noStrike" cap="none" dirty="0">
                <a:solidFill>
                  <a:schemeClr val="dk1"/>
                </a:solidFill>
                <a:latin typeface="Calibri"/>
                <a:ea typeface="Calibri"/>
                <a:cs typeface="Calibri"/>
                <a:sym typeface="Calibri"/>
              </a:rPr>
              <a:t>UAE </a:t>
            </a:r>
            <a:r>
              <a:rPr lang="en-US" sz="2400" b="1" dirty="0">
                <a:solidFill>
                  <a:schemeClr val="dk1"/>
                </a:solidFill>
                <a:latin typeface="Calibri"/>
                <a:ea typeface="Calibri"/>
                <a:cs typeface="Calibri"/>
                <a:sym typeface="Calibri"/>
              </a:rPr>
              <a:t>Second Nationally Determined Contribution</a:t>
            </a:r>
            <a:endParaRPr sz="1100" dirty="0"/>
          </a:p>
        </p:txBody>
      </p:sp>
      <p:sp>
        <p:nvSpPr>
          <p:cNvPr id="3" name="TextBox 2">
            <a:extLst>
              <a:ext uri="{FF2B5EF4-FFF2-40B4-BE49-F238E27FC236}">
                <a16:creationId xmlns:a16="http://schemas.microsoft.com/office/drawing/2014/main" id="{42FF828C-57F9-4D14-950B-A33784C0E5D8}"/>
              </a:ext>
            </a:extLst>
          </p:cNvPr>
          <p:cNvSpPr txBox="1"/>
          <p:nvPr/>
        </p:nvSpPr>
        <p:spPr>
          <a:xfrm flipH="1">
            <a:off x="518298" y="1402199"/>
            <a:ext cx="8434112" cy="738664"/>
          </a:xfrm>
          <a:prstGeom prst="rect">
            <a:avLst/>
          </a:prstGeom>
          <a:noFill/>
        </p:spPr>
        <p:txBody>
          <a:bodyPr wrap="square" rtlCol="0">
            <a:spAutoFit/>
          </a:bodyPr>
          <a:lstStyle/>
          <a:p>
            <a:r>
              <a:rPr lang="en-US" dirty="0"/>
              <a:t>“Reduction of 23.5% in GHG emissions for the year 2030, relative to BAU (Business As Usual).</a:t>
            </a:r>
          </a:p>
          <a:p>
            <a:r>
              <a:rPr lang="en-US" dirty="0"/>
              <a:t>BAU scenario emissions in 2030 stand at about 310 million </a:t>
            </a:r>
            <a:r>
              <a:rPr lang="en-US" dirty="0" err="1"/>
              <a:t>tonnes</a:t>
            </a:r>
            <a:r>
              <a:rPr lang="en-US" dirty="0"/>
              <a:t>, assuming a</a:t>
            </a:r>
          </a:p>
          <a:p>
            <a:r>
              <a:rPr lang="en-US" dirty="0"/>
              <a:t>moderate annual economic growth rate based on historical growth trends.” </a:t>
            </a:r>
          </a:p>
        </p:txBody>
      </p:sp>
      <p:sp>
        <p:nvSpPr>
          <p:cNvPr id="4" name="Rectangle 3">
            <a:extLst>
              <a:ext uri="{FF2B5EF4-FFF2-40B4-BE49-F238E27FC236}">
                <a16:creationId xmlns:a16="http://schemas.microsoft.com/office/drawing/2014/main" id="{121D658E-CD62-4B82-BD0F-FEE76D2B89F3}"/>
              </a:ext>
            </a:extLst>
          </p:cNvPr>
          <p:cNvSpPr/>
          <p:nvPr/>
        </p:nvSpPr>
        <p:spPr>
          <a:xfrm>
            <a:off x="518297" y="2666244"/>
            <a:ext cx="7180079" cy="523220"/>
          </a:xfrm>
          <a:prstGeom prst="rect">
            <a:avLst/>
          </a:prstGeom>
        </p:spPr>
        <p:txBody>
          <a:bodyPr wrap="square">
            <a:spAutoFit/>
          </a:bodyPr>
          <a:lstStyle/>
          <a:p>
            <a:r>
              <a:rPr lang="en-US" dirty="0"/>
              <a:t>More details </a:t>
            </a:r>
            <a:r>
              <a:rPr lang="en-US" dirty="0">
                <a:hlinkClick r:id="rId3"/>
              </a:rPr>
              <a:t>here</a:t>
            </a:r>
            <a:r>
              <a:rPr lang="en-US" dirty="0"/>
              <a:t>. (UNFCCC website)</a:t>
            </a:r>
          </a:p>
          <a:p>
            <a:endParaRPr lang="en-US" dirty="0"/>
          </a:p>
        </p:txBody>
      </p:sp>
    </p:spTree>
    <p:extLst>
      <p:ext uri="{BB962C8B-B14F-4D97-AF65-F5344CB8AC3E}">
        <p14:creationId xmlns:p14="http://schemas.microsoft.com/office/powerpoint/2010/main" val="233140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2"/>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6" name="Google Shape;286;p52"/>
          <p:cNvSpPr txBox="1"/>
          <p:nvPr/>
        </p:nvSpPr>
        <p:spPr>
          <a:xfrm>
            <a:off x="550180" y="974909"/>
            <a:ext cx="1278019" cy="29737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2</a:t>
            </a:r>
            <a:endParaRPr sz="18800" b="1" i="0" u="none" strike="noStrike" cap="none">
              <a:solidFill>
                <a:srgbClr val="006192"/>
              </a:solidFill>
              <a:latin typeface="Calibri"/>
              <a:ea typeface="Calibri"/>
              <a:cs typeface="Calibri"/>
              <a:sym typeface="Calibri"/>
            </a:endParaRPr>
          </a:p>
        </p:txBody>
      </p:sp>
      <p:sp>
        <p:nvSpPr>
          <p:cNvPr id="287" name="Google Shape;287;p52"/>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8" name="Google Shape;288;p52"/>
          <p:cNvSpPr txBox="1"/>
          <p:nvPr/>
        </p:nvSpPr>
        <p:spPr>
          <a:xfrm>
            <a:off x="2286695" y="1954672"/>
            <a:ext cx="5902083" cy="530913"/>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chemeClr val="dk1"/>
              </a:buClr>
              <a:buSzPts val="3000"/>
              <a:buFont typeface="Calibri"/>
              <a:buNone/>
            </a:pPr>
            <a:r>
              <a:rPr lang="en" sz="3000" b="0" i="0" u="none" strike="noStrike" cap="none">
                <a:solidFill>
                  <a:schemeClr val="dk1"/>
                </a:solidFill>
                <a:latin typeface="Calibri"/>
                <a:ea typeface="Calibri"/>
                <a:cs typeface="Calibri"/>
                <a:sym typeface="Calibri"/>
              </a:rPr>
              <a:t>Basic definitions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410948" y="985100"/>
            <a:ext cx="8061300" cy="427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rPr>
              <a:t>International Recommendations for Energy Statistics</a:t>
            </a:r>
            <a:r>
              <a:rPr lang="en" sz="2500" b="1">
                <a:solidFill>
                  <a:schemeClr val="dk1"/>
                </a:solidFill>
                <a:latin typeface="Calibri"/>
                <a:ea typeface="Calibri"/>
                <a:cs typeface="Calibri"/>
                <a:sym typeface="Calibri"/>
              </a:rPr>
              <a:t> (</a:t>
            </a:r>
            <a:r>
              <a:rPr lang="en" sz="2500" b="1">
                <a:solidFill>
                  <a:schemeClr val="dk1"/>
                </a:solidFill>
              </a:rPr>
              <a:t>IRES)</a:t>
            </a:r>
            <a:endParaRPr sz="1100"/>
          </a:p>
        </p:txBody>
      </p:sp>
      <p:sp>
        <p:nvSpPr>
          <p:cNvPr id="294" name="Google Shape;294;p53"/>
          <p:cNvSpPr txBox="1"/>
          <p:nvPr/>
        </p:nvSpPr>
        <p:spPr>
          <a:xfrm>
            <a:off x="541581" y="1572981"/>
            <a:ext cx="6904248" cy="3820276"/>
          </a:xfrm>
          <a:prstGeom prst="rect">
            <a:avLst/>
          </a:prstGeom>
          <a:noFill/>
          <a:ln>
            <a:noFill/>
          </a:ln>
        </p:spPr>
        <p:txBody>
          <a:bodyPr spcFirstLastPara="1" wrap="square" lIns="68575" tIns="34275" rIns="68575" bIns="34275" anchor="t" anchorCtr="0">
            <a:spAutoFit/>
          </a:bodyPr>
          <a:lstStyle/>
          <a:p>
            <a:pPr marL="342900" marR="0" lvl="8" indent="-349250" algn="l" rtl="0">
              <a:lnSpc>
                <a:spcPct val="100000"/>
              </a:lnSpc>
              <a:spcBef>
                <a:spcPts val="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Published by United Nations Statistics Division</a:t>
            </a:r>
            <a:endParaRPr sz="1100"/>
          </a:p>
          <a:p>
            <a:pPr marL="342900" marR="0" lvl="8" indent="-349250" algn="l" rtl="0">
              <a:lnSpc>
                <a:spcPct val="100000"/>
              </a:lnSpc>
              <a:spcBef>
                <a:spcPts val="9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Covers concepts, definitions and classifications, data compilation strategies, energy balances, data quality and statistical dissemination </a:t>
            </a:r>
            <a:r>
              <a:rPr lang="en" sz="1900" b="0" i="0" u="sng" strike="noStrike" cap="none">
                <a:solidFill>
                  <a:schemeClr val="hlink"/>
                </a:solidFill>
                <a:latin typeface="Calibri"/>
                <a:ea typeface="Calibri"/>
                <a:cs typeface="Calibri"/>
                <a:sym typeface="Calibri"/>
                <a:hlinkClick r:id="rId3"/>
              </a:rPr>
              <a:t>https://unstats.un.org/unsd/energy/ires/</a:t>
            </a:r>
            <a:r>
              <a:rPr lang="en" sz="1900" b="0" i="0" u="none" strike="noStrike" cap="none">
                <a:solidFill>
                  <a:srgbClr val="000000"/>
                </a:solidFill>
                <a:latin typeface="Calibri"/>
                <a:ea typeface="Calibri"/>
                <a:cs typeface="Calibri"/>
                <a:sym typeface="Calibri"/>
              </a:rPr>
              <a:t>  </a:t>
            </a:r>
            <a:endParaRPr sz="1100"/>
          </a:p>
          <a:p>
            <a:pPr marL="342900" marR="0" lvl="8" indent="-349250" algn="l" rtl="0">
              <a:lnSpc>
                <a:spcPct val="100000"/>
              </a:lnSpc>
              <a:spcBef>
                <a:spcPts val="9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IRENA follows the UN International Recommendations for Energy Statistics (IRES) and broadly inline with other international recommendations (more details for bioenergy).</a:t>
            </a:r>
            <a:endParaRPr sz="1100"/>
          </a:p>
          <a:p>
            <a:pPr marL="0" marR="0" lvl="8" indent="0" algn="l" rtl="0">
              <a:lnSpc>
                <a:spcPct val="100000"/>
              </a:lnSpc>
              <a:spcBef>
                <a:spcPts val="900"/>
              </a:spcBef>
              <a:spcAft>
                <a:spcPts val="0"/>
              </a:spcAft>
              <a:buClr>
                <a:srgbClr val="000000"/>
              </a:buClr>
              <a:buSzPts val="1900"/>
              <a:buFont typeface="Calibri"/>
              <a:buNone/>
            </a:pPr>
            <a:r>
              <a:rPr lang="en" sz="1900" b="0" i="0" u="none" strike="noStrike" cap="none">
                <a:solidFill>
                  <a:srgbClr val="000000"/>
                </a:solidFill>
                <a:latin typeface="Calibri"/>
                <a:ea typeface="Calibri"/>
                <a:cs typeface="Calibri"/>
                <a:sym typeface="Calibri"/>
              </a:rPr>
              <a:t>🡪 Harmonization of data methodologies is essential  for comparability, supporting decision making and analysis </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900"/>
              <a:buFont typeface="Calibri"/>
              <a:buNone/>
            </a:pP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900"/>
              <a:buFont typeface="Calibri"/>
              <a:buNone/>
            </a:pPr>
            <a:endParaRPr sz="1900" b="0" i="0" u="none" strike="noStrike" cap="none">
              <a:solidFill>
                <a:schemeClr val="dk1"/>
              </a:solidFill>
              <a:latin typeface="Calibri"/>
              <a:ea typeface="Calibri"/>
              <a:cs typeface="Calibri"/>
              <a:sym typeface="Calibri"/>
            </a:endParaRPr>
          </a:p>
        </p:txBody>
      </p:sp>
      <p:pic>
        <p:nvPicPr>
          <p:cNvPr id="295" name="Google Shape;295;p53" descr="Image result for ires un statistics"/>
          <p:cNvPicPr preferRelativeResize="0"/>
          <p:nvPr/>
        </p:nvPicPr>
        <p:blipFill rotWithShape="1">
          <a:blip r:embed="rId4">
            <a:alphaModFix/>
          </a:blip>
          <a:srcRect l="27695" r="27748" b="7054"/>
          <a:stretch/>
        </p:blipFill>
        <p:spPr>
          <a:xfrm>
            <a:off x="7372349" y="1572981"/>
            <a:ext cx="1663932" cy="2084620"/>
          </a:xfrm>
          <a:prstGeom prst="rect">
            <a:avLst/>
          </a:prstGeom>
          <a:noFill/>
          <a:ln>
            <a:noFill/>
          </a:ln>
        </p:spPr>
      </p:pic>
      <p:sp>
        <p:nvSpPr>
          <p:cNvPr id="296" name="Google Shape;296;p53"/>
          <p:cNvSpPr/>
          <p:nvPr/>
        </p:nvSpPr>
        <p:spPr>
          <a:xfrm>
            <a:off x="541580" y="4587618"/>
            <a:ext cx="8120727" cy="392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 sz="2000" b="0" i="1" u="none" strike="noStrike" cap="none">
                <a:solidFill>
                  <a:schemeClr val="dk1"/>
                </a:solidFill>
                <a:latin typeface="Calibri"/>
                <a:ea typeface="Calibri"/>
                <a:cs typeface="Calibri"/>
                <a:sym typeface="Calibri"/>
              </a:rPr>
              <a:t>Q: what is the difference between ‘Fuel’, ‘energy’ and ‘energy commodity’? </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4"/>
          <p:cNvSpPr txBox="1">
            <a:spLocks noGrp="1"/>
          </p:cNvSpPr>
          <p:nvPr>
            <p:ph type="title"/>
          </p:nvPr>
        </p:nvSpPr>
        <p:spPr>
          <a:xfrm>
            <a:off x="596846" y="888755"/>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400" b="1">
                <a:solidFill>
                  <a:schemeClr val="dk1"/>
                </a:solidFill>
                <a:latin typeface="Calibri"/>
                <a:ea typeface="Calibri"/>
                <a:cs typeface="Calibri"/>
                <a:sym typeface="Calibri"/>
              </a:rPr>
              <a:t> </a:t>
            </a:r>
            <a:endParaRPr sz="1100"/>
          </a:p>
        </p:txBody>
      </p:sp>
      <p:sp>
        <p:nvSpPr>
          <p:cNvPr id="302" name="Google Shape;302;p54"/>
          <p:cNvSpPr txBox="1"/>
          <p:nvPr/>
        </p:nvSpPr>
        <p:spPr>
          <a:xfrm>
            <a:off x="559253" y="1403492"/>
            <a:ext cx="8025493" cy="31931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100"/>
              <a:buFont typeface="Calibri"/>
              <a:buNone/>
            </a:pPr>
            <a:r>
              <a:rPr lang="en" sz="2100" b="1" i="1" u="none" strike="noStrike" cap="none">
                <a:solidFill>
                  <a:schemeClr val="dk1"/>
                </a:solidFill>
                <a:latin typeface="Calibri"/>
                <a:ea typeface="Calibri"/>
                <a:cs typeface="Calibri"/>
                <a:sym typeface="Calibri"/>
              </a:rPr>
              <a:t>Fuel and energy are not the same!</a:t>
            </a:r>
            <a:endParaRPr sz="1100"/>
          </a:p>
          <a:p>
            <a:pPr marL="0" marR="0" lvl="0" indent="0" algn="l" rtl="0">
              <a:lnSpc>
                <a:spcPct val="100000"/>
              </a:lnSpc>
              <a:spcBef>
                <a:spcPts val="900"/>
              </a:spcBef>
              <a:spcAft>
                <a:spcPts val="0"/>
              </a:spcAft>
              <a:buClr>
                <a:schemeClr val="dk1"/>
              </a:buClr>
              <a:buSzPts val="2100"/>
              <a:buFont typeface="Calibri"/>
              <a:buNone/>
            </a:pPr>
            <a:r>
              <a:rPr lang="en" sz="2100" b="1" i="0" u="none" strike="noStrike" cap="none">
                <a:solidFill>
                  <a:schemeClr val="dk1"/>
                </a:solidFill>
                <a:latin typeface="Calibri"/>
                <a:ea typeface="Calibri"/>
                <a:cs typeface="Calibri"/>
                <a:sym typeface="Calibri"/>
              </a:rPr>
              <a:t>Fuel = materials used to produce energy</a:t>
            </a:r>
            <a:endParaRPr sz="1100"/>
          </a:p>
          <a:p>
            <a:pPr marL="342900" marR="0" lvl="0" indent="-336550" algn="l" rtl="0">
              <a:lnSpc>
                <a:spcPct val="100000"/>
              </a:lnSpc>
              <a:spcBef>
                <a:spcPts val="30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Fossil fuels</a:t>
            </a:r>
            <a:endParaRPr sz="1100"/>
          </a:p>
          <a:p>
            <a:pPr marL="342900" marR="0" lvl="0" indent="-336550" algn="l" rtl="0">
              <a:lnSpc>
                <a:spcPct val="100000"/>
              </a:lnSpc>
              <a:spcBef>
                <a:spcPts val="30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Nuclear fuel</a:t>
            </a:r>
            <a:endParaRPr sz="1100"/>
          </a:p>
          <a:p>
            <a:pPr marL="342900" marR="0" lvl="0" indent="-336550" algn="l" rtl="0">
              <a:lnSpc>
                <a:spcPct val="100000"/>
              </a:lnSpc>
              <a:spcBef>
                <a:spcPts val="50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Others (biofuels and waste)</a:t>
            </a:r>
            <a:endParaRPr sz="1100"/>
          </a:p>
          <a:p>
            <a:pPr marL="0" marR="0" lvl="0" indent="0" algn="l" rtl="0">
              <a:lnSpc>
                <a:spcPct val="100000"/>
              </a:lnSpc>
              <a:spcBef>
                <a:spcPts val="1700"/>
              </a:spcBef>
              <a:spcAft>
                <a:spcPts val="0"/>
              </a:spcAft>
              <a:buClr>
                <a:schemeClr val="dk1"/>
              </a:buClr>
              <a:buSzPts val="2100"/>
              <a:buFont typeface="Calibri"/>
              <a:buNone/>
            </a:pPr>
            <a:r>
              <a:rPr lang="en" sz="2100" b="1" i="0" u="none" strike="noStrike" cap="none">
                <a:solidFill>
                  <a:schemeClr val="dk1"/>
                </a:solidFill>
                <a:latin typeface="Calibri"/>
                <a:ea typeface="Calibri"/>
                <a:cs typeface="Calibri"/>
                <a:sym typeface="Calibri"/>
              </a:rPr>
              <a:t>Energy (useful energy):</a:t>
            </a:r>
            <a:endParaRPr sz="1100"/>
          </a:p>
          <a:p>
            <a:pPr marL="342900" marR="0" lvl="0" indent="-336550" algn="l" rtl="0">
              <a:lnSpc>
                <a:spcPct val="100000"/>
              </a:lnSpc>
              <a:spcBef>
                <a:spcPts val="30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Heat</a:t>
            </a:r>
            <a:endParaRPr sz="1100"/>
          </a:p>
          <a:p>
            <a:pPr marL="342900" marR="0" lvl="0" indent="-336550" algn="l" rtl="0">
              <a:lnSpc>
                <a:spcPct val="100000"/>
              </a:lnSpc>
              <a:spcBef>
                <a:spcPts val="30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Power (electricity, motion)</a:t>
            </a:r>
            <a:endParaRPr sz="1100"/>
          </a:p>
        </p:txBody>
      </p:sp>
      <p:pic>
        <p:nvPicPr>
          <p:cNvPr id="303" name="Google Shape;303;p54"/>
          <p:cNvPicPr preferRelativeResize="0"/>
          <p:nvPr/>
        </p:nvPicPr>
        <p:blipFill rotWithShape="1">
          <a:blip r:embed="rId3">
            <a:alphaModFix/>
          </a:blip>
          <a:srcRect/>
          <a:stretch/>
        </p:blipFill>
        <p:spPr>
          <a:xfrm>
            <a:off x="6911172" y="1744039"/>
            <a:ext cx="786672" cy="597113"/>
          </a:xfrm>
          <a:prstGeom prst="rect">
            <a:avLst/>
          </a:prstGeom>
          <a:noFill/>
          <a:ln>
            <a:noFill/>
          </a:ln>
        </p:spPr>
      </p:pic>
      <p:pic>
        <p:nvPicPr>
          <p:cNvPr id="304" name="Google Shape;304;p54"/>
          <p:cNvPicPr preferRelativeResize="0"/>
          <p:nvPr/>
        </p:nvPicPr>
        <p:blipFill rotWithShape="1">
          <a:blip r:embed="rId4">
            <a:alphaModFix/>
          </a:blip>
          <a:srcRect/>
          <a:stretch/>
        </p:blipFill>
        <p:spPr>
          <a:xfrm>
            <a:off x="6110395" y="1744039"/>
            <a:ext cx="794807" cy="597694"/>
          </a:xfrm>
          <a:prstGeom prst="rect">
            <a:avLst/>
          </a:prstGeom>
          <a:noFill/>
          <a:ln>
            <a:noFill/>
          </a:ln>
        </p:spPr>
      </p:pic>
      <p:pic>
        <p:nvPicPr>
          <p:cNvPr id="305" name="Google Shape;305;p54"/>
          <p:cNvPicPr preferRelativeResize="0"/>
          <p:nvPr/>
        </p:nvPicPr>
        <p:blipFill rotWithShape="1">
          <a:blip r:embed="rId5">
            <a:alphaModFix/>
          </a:blip>
          <a:srcRect/>
          <a:stretch/>
        </p:blipFill>
        <p:spPr>
          <a:xfrm>
            <a:off x="5425703" y="2490477"/>
            <a:ext cx="668944" cy="605235"/>
          </a:xfrm>
          <a:prstGeom prst="rect">
            <a:avLst/>
          </a:prstGeom>
          <a:noFill/>
          <a:ln>
            <a:noFill/>
          </a:ln>
        </p:spPr>
      </p:pic>
      <p:pic>
        <p:nvPicPr>
          <p:cNvPr id="306" name="Google Shape;306;p54"/>
          <p:cNvPicPr preferRelativeResize="0"/>
          <p:nvPr/>
        </p:nvPicPr>
        <p:blipFill rotWithShape="1">
          <a:blip r:embed="rId6">
            <a:alphaModFix/>
          </a:blip>
          <a:srcRect/>
          <a:stretch/>
        </p:blipFill>
        <p:spPr>
          <a:xfrm>
            <a:off x="5415114" y="1744039"/>
            <a:ext cx="689312" cy="597694"/>
          </a:xfrm>
          <a:prstGeom prst="rect">
            <a:avLst/>
          </a:prstGeom>
          <a:noFill/>
          <a:ln>
            <a:noFill/>
          </a:ln>
        </p:spPr>
      </p:pic>
      <p:pic>
        <p:nvPicPr>
          <p:cNvPr id="307" name="Google Shape;307;p54"/>
          <p:cNvPicPr preferRelativeResize="0"/>
          <p:nvPr/>
        </p:nvPicPr>
        <p:blipFill rotWithShape="1">
          <a:blip r:embed="rId7">
            <a:alphaModFix/>
          </a:blip>
          <a:srcRect/>
          <a:stretch/>
        </p:blipFill>
        <p:spPr>
          <a:xfrm>
            <a:off x="6189890" y="2524692"/>
            <a:ext cx="605235" cy="605235"/>
          </a:xfrm>
          <a:prstGeom prst="rect">
            <a:avLst/>
          </a:prstGeom>
          <a:noFill/>
          <a:ln>
            <a:noFill/>
          </a:ln>
        </p:spPr>
      </p:pic>
      <p:pic>
        <p:nvPicPr>
          <p:cNvPr id="308" name="Google Shape;308;p54"/>
          <p:cNvPicPr preferRelativeResize="0"/>
          <p:nvPr/>
        </p:nvPicPr>
        <p:blipFill rotWithShape="1">
          <a:blip r:embed="rId8">
            <a:alphaModFix/>
          </a:blip>
          <a:srcRect/>
          <a:stretch/>
        </p:blipFill>
        <p:spPr>
          <a:xfrm>
            <a:off x="7012440" y="2524692"/>
            <a:ext cx="593730" cy="593730"/>
          </a:xfrm>
          <a:prstGeom prst="rect">
            <a:avLst/>
          </a:prstGeom>
          <a:noFill/>
          <a:ln>
            <a:noFill/>
          </a:ln>
        </p:spPr>
      </p:pic>
      <p:cxnSp>
        <p:nvCxnSpPr>
          <p:cNvPr id="309" name="Google Shape;309;p54"/>
          <p:cNvCxnSpPr/>
          <p:nvPr/>
        </p:nvCxnSpPr>
        <p:spPr>
          <a:xfrm rot="10800000" flipH="1">
            <a:off x="498448" y="3375573"/>
            <a:ext cx="7928375" cy="7015"/>
          </a:xfrm>
          <a:prstGeom prst="straightConnector1">
            <a:avLst/>
          </a:prstGeom>
          <a:noFill/>
          <a:ln w="38100" cap="flat" cmpd="sng">
            <a:solidFill>
              <a:srgbClr val="FF0000"/>
            </a:solidFill>
            <a:prstDash val="solid"/>
            <a:round/>
            <a:headEnd type="none" w="sm" len="sm"/>
            <a:tailEnd type="none" w="sm" len="sm"/>
          </a:ln>
        </p:spPr>
      </p:cxnSp>
      <p:pic>
        <p:nvPicPr>
          <p:cNvPr id="310" name="Google Shape;310;p54"/>
          <p:cNvPicPr preferRelativeResize="0"/>
          <p:nvPr/>
        </p:nvPicPr>
        <p:blipFill rotWithShape="1">
          <a:blip r:embed="rId9">
            <a:alphaModFix/>
          </a:blip>
          <a:srcRect/>
          <a:stretch/>
        </p:blipFill>
        <p:spPr>
          <a:xfrm>
            <a:off x="5512408" y="3906211"/>
            <a:ext cx="608059" cy="608059"/>
          </a:xfrm>
          <a:prstGeom prst="rect">
            <a:avLst/>
          </a:prstGeom>
          <a:noFill/>
          <a:ln>
            <a:noFill/>
          </a:ln>
        </p:spPr>
      </p:pic>
      <p:pic>
        <p:nvPicPr>
          <p:cNvPr id="311" name="Google Shape;311;p54"/>
          <p:cNvPicPr preferRelativeResize="0"/>
          <p:nvPr/>
        </p:nvPicPr>
        <p:blipFill rotWithShape="1">
          <a:blip r:embed="rId10">
            <a:alphaModFix/>
          </a:blip>
          <a:srcRect/>
          <a:stretch/>
        </p:blipFill>
        <p:spPr>
          <a:xfrm>
            <a:off x="6215665" y="3901720"/>
            <a:ext cx="584268" cy="584268"/>
          </a:xfrm>
          <a:prstGeom prst="rect">
            <a:avLst/>
          </a:prstGeom>
          <a:noFill/>
          <a:ln>
            <a:noFill/>
          </a:ln>
        </p:spPr>
      </p:pic>
      <p:pic>
        <p:nvPicPr>
          <p:cNvPr id="312" name="Google Shape;312;p54"/>
          <p:cNvPicPr preferRelativeResize="0"/>
          <p:nvPr/>
        </p:nvPicPr>
        <p:blipFill rotWithShape="1">
          <a:blip r:embed="rId11">
            <a:alphaModFix/>
          </a:blip>
          <a:srcRect/>
          <a:stretch/>
        </p:blipFill>
        <p:spPr>
          <a:xfrm>
            <a:off x="6987581" y="3893313"/>
            <a:ext cx="633854" cy="633854"/>
          </a:xfrm>
          <a:prstGeom prst="rect">
            <a:avLst/>
          </a:prstGeom>
          <a:noFill/>
          <a:ln>
            <a:noFill/>
          </a:ln>
        </p:spPr>
      </p:pic>
      <p:sp>
        <p:nvSpPr>
          <p:cNvPr id="313" name="Google Shape;313;p54"/>
          <p:cNvSpPr txBox="1"/>
          <p:nvPr/>
        </p:nvSpPr>
        <p:spPr>
          <a:xfrm>
            <a:off x="559250" y="914575"/>
            <a:ext cx="6185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Calibri"/>
                <a:ea typeface="Calibri"/>
                <a:cs typeface="Calibri"/>
                <a:sym typeface="Calibri"/>
              </a:rPr>
              <a:t>Basic definitions</a:t>
            </a:r>
            <a:endParaRPr sz="3000"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5"/>
          <p:cNvSpPr txBox="1">
            <a:spLocks noGrp="1"/>
          </p:cNvSpPr>
          <p:nvPr>
            <p:ph type="title"/>
          </p:nvPr>
        </p:nvSpPr>
        <p:spPr>
          <a:xfrm>
            <a:off x="269247" y="951010"/>
            <a:ext cx="3834426"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Different types of energy</a:t>
            </a:r>
            <a:endParaRPr sz="1100"/>
          </a:p>
        </p:txBody>
      </p:sp>
      <p:sp>
        <p:nvSpPr>
          <p:cNvPr id="319" name="Google Shape;319;p55"/>
          <p:cNvSpPr txBox="1"/>
          <p:nvPr/>
        </p:nvSpPr>
        <p:spPr>
          <a:xfrm>
            <a:off x="571500" y="1359008"/>
            <a:ext cx="7657925" cy="19736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200"/>
              <a:buFont typeface="Calibri"/>
              <a:buNone/>
            </a:pPr>
            <a:r>
              <a:rPr lang="en" sz="2200" b="1" i="0" u="none" strike="noStrike" cap="none">
                <a:solidFill>
                  <a:schemeClr val="dk1"/>
                </a:solidFill>
                <a:latin typeface="Calibri"/>
                <a:ea typeface="Calibri"/>
                <a:cs typeface="Calibri"/>
                <a:sym typeface="Calibri"/>
              </a:rPr>
              <a:t>Primary energy (commodities): </a:t>
            </a:r>
            <a:r>
              <a:rPr lang="en" sz="2200" b="0" i="0" u="none" strike="noStrike" cap="none">
                <a:solidFill>
                  <a:schemeClr val="dk1"/>
                </a:solidFill>
                <a:latin typeface="Calibri"/>
                <a:ea typeface="Calibri"/>
                <a:cs typeface="Calibri"/>
                <a:sym typeface="Calibri"/>
              </a:rPr>
              <a:t>Fuel and energy extracted or captured directly from natural resources. </a:t>
            </a:r>
            <a:r>
              <a:rPr lang="en" sz="2200" b="0" i="1" u="none" strike="noStrike" cap="none">
                <a:solidFill>
                  <a:schemeClr val="dk1"/>
                </a:solidFill>
                <a:latin typeface="Calibri"/>
                <a:ea typeface="Calibri"/>
                <a:cs typeface="Calibri"/>
                <a:sym typeface="Calibri"/>
              </a:rPr>
              <a:t>(sources, raw materials)</a:t>
            </a:r>
            <a:endParaRPr sz="1100"/>
          </a:p>
          <a:p>
            <a:pPr marL="0" marR="0" lvl="0" indent="0" algn="l" rtl="0">
              <a:lnSpc>
                <a:spcPct val="100000"/>
              </a:lnSpc>
              <a:spcBef>
                <a:spcPts val="900"/>
              </a:spcBef>
              <a:spcAft>
                <a:spcPts val="0"/>
              </a:spcAft>
              <a:buClr>
                <a:schemeClr val="dk1"/>
              </a:buClr>
              <a:buSzPts val="2200"/>
              <a:buFont typeface="Calibri"/>
              <a:buNone/>
            </a:pPr>
            <a:r>
              <a:rPr lang="en" sz="2200" b="0" i="1" u="none" strike="noStrike" cap="none">
                <a:solidFill>
                  <a:schemeClr val="dk1"/>
                </a:solidFill>
                <a:latin typeface="Calibri"/>
                <a:ea typeface="Calibri"/>
                <a:cs typeface="Calibri"/>
                <a:sym typeface="Calibri"/>
              </a:rPr>
              <a:t>Primary can be transformed into:</a:t>
            </a:r>
            <a:endParaRPr sz="1100"/>
          </a:p>
          <a:p>
            <a:pPr marL="0" marR="0" lvl="0" indent="0" algn="l" rtl="0">
              <a:lnSpc>
                <a:spcPct val="100000"/>
              </a:lnSpc>
              <a:spcBef>
                <a:spcPts val="900"/>
              </a:spcBef>
              <a:spcAft>
                <a:spcPts val="0"/>
              </a:spcAft>
              <a:buClr>
                <a:schemeClr val="dk1"/>
              </a:buClr>
              <a:buSzPts val="2200"/>
              <a:buFont typeface="Calibri"/>
              <a:buNone/>
            </a:pPr>
            <a:r>
              <a:rPr lang="en" sz="2200" b="1" i="0" u="none" strike="noStrike" cap="none">
                <a:solidFill>
                  <a:schemeClr val="dk1"/>
                </a:solidFill>
                <a:latin typeface="Calibri"/>
                <a:ea typeface="Calibri"/>
                <a:cs typeface="Calibri"/>
                <a:sym typeface="Calibri"/>
              </a:rPr>
              <a:t>Secondary energy (commodities): </a:t>
            </a:r>
            <a:r>
              <a:rPr lang="en" sz="2200" b="0" i="0" u="none" strike="noStrike" cap="none">
                <a:solidFill>
                  <a:schemeClr val="dk1"/>
                </a:solidFill>
                <a:latin typeface="Calibri"/>
                <a:ea typeface="Calibri"/>
                <a:cs typeface="Calibri"/>
                <a:sym typeface="Calibri"/>
              </a:rPr>
              <a:t>Fuel and energy produced from primary energy commodities, including heat and electricity.</a:t>
            </a:r>
            <a:endParaRPr sz="1100"/>
          </a:p>
        </p:txBody>
      </p:sp>
      <p:pic>
        <p:nvPicPr>
          <p:cNvPr id="320" name="Google Shape;320;p55"/>
          <p:cNvPicPr preferRelativeResize="0"/>
          <p:nvPr/>
        </p:nvPicPr>
        <p:blipFill rotWithShape="1">
          <a:blip r:embed="rId3">
            <a:alphaModFix/>
          </a:blip>
          <a:srcRect/>
          <a:stretch/>
        </p:blipFill>
        <p:spPr>
          <a:xfrm>
            <a:off x="1404560" y="3877390"/>
            <a:ext cx="1124429" cy="800594"/>
          </a:xfrm>
          <a:prstGeom prst="rect">
            <a:avLst/>
          </a:prstGeom>
          <a:noFill/>
          <a:ln>
            <a:noFill/>
          </a:ln>
        </p:spPr>
      </p:pic>
      <p:pic>
        <p:nvPicPr>
          <p:cNvPr id="321" name="Google Shape;321;p55"/>
          <p:cNvPicPr preferRelativeResize="0"/>
          <p:nvPr/>
        </p:nvPicPr>
        <p:blipFill rotWithShape="1">
          <a:blip r:embed="rId4">
            <a:alphaModFix/>
          </a:blip>
          <a:srcRect/>
          <a:stretch/>
        </p:blipFill>
        <p:spPr>
          <a:xfrm>
            <a:off x="3437874" y="3885941"/>
            <a:ext cx="665799" cy="732379"/>
          </a:xfrm>
          <a:prstGeom prst="rect">
            <a:avLst/>
          </a:prstGeom>
          <a:noFill/>
          <a:ln>
            <a:noFill/>
          </a:ln>
        </p:spPr>
      </p:pic>
      <p:sp>
        <p:nvSpPr>
          <p:cNvPr id="322" name="Google Shape;322;p55"/>
          <p:cNvSpPr/>
          <p:nvPr/>
        </p:nvSpPr>
        <p:spPr>
          <a:xfrm>
            <a:off x="2573778" y="4083918"/>
            <a:ext cx="783087" cy="324036"/>
          </a:xfrm>
          <a:prstGeom prst="rightArrow">
            <a:avLst>
              <a:gd name="adj1" fmla="val 50000"/>
              <a:gd name="adj2" fmla="val 50000"/>
            </a:avLst>
          </a:prstGeom>
          <a:solidFill>
            <a:srgbClr val="FF0000">
              <a:alpha val="49803"/>
            </a:srgbClr>
          </a:solidFill>
          <a:ln w="2540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chemeClr val="lt1"/>
              </a:solidFill>
              <a:latin typeface="Calibri"/>
              <a:ea typeface="Calibri"/>
              <a:cs typeface="Calibri"/>
              <a:sym typeface="Calibri"/>
            </a:endParaRPr>
          </a:p>
        </p:txBody>
      </p:sp>
      <p:pic>
        <p:nvPicPr>
          <p:cNvPr id="323" name="Google Shape;323;p55"/>
          <p:cNvPicPr preferRelativeResize="0"/>
          <p:nvPr/>
        </p:nvPicPr>
        <p:blipFill rotWithShape="1">
          <a:blip r:embed="rId5">
            <a:alphaModFix/>
          </a:blip>
          <a:srcRect/>
          <a:stretch/>
        </p:blipFill>
        <p:spPr>
          <a:xfrm>
            <a:off x="4896036" y="3957647"/>
            <a:ext cx="640080" cy="640080"/>
          </a:xfrm>
          <a:prstGeom prst="rect">
            <a:avLst/>
          </a:prstGeom>
          <a:noFill/>
          <a:ln>
            <a:noFill/>
          </a:ln>
        </p:spPr>
      </p:pic>
      <p:sp>
        <p:nvSpPr>
          <p:cNvPr id="324" name="Google Shape;324;p55"/>
          <p:cNvSpPr/>
          <p:nvPr/>
        </p:nvSpPr>
        <p:spPr>
          <a:xfrm>
            <a:off x="5814138" y="4083918"/>
            <a:ext cx="783087" cy="324036"/>
          </a:xfrm>
          <a:prstGeom prst="rightArrow">
            <a:avLst>
              <a:gd name="adj1" fmla="val 50000"/>
              <a:gd name="adj2" fmla="val 50000"/>
            </a:avLst>
          </a:prstGeom>
          <a:solidFill>
            <a:srgbClr val="FF0000">
              <a:alpha val="49803"/>
            </a:srgbClr>
          </a:solidFill>
          <a:ln w="2540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chemeClr val="lt1"/>
              </a:solidFill>
              <a:latin typeface="Calibri"/>
              <a:ea typeface="Calibri"/>
              <a:cs typeface="Calibri"/>
              <a:sym typeface="Calibri"/>
            </a:endParaRPr>
          </a:p>
        </p:txBody>
      </p:sp>
      <p:pic>
        <p:nvPicPr>
          <p:cNvPr id="325" name="Google Shape;325;p55"/>
          <p:cNvPicPr preferRelativeResize="0"/>
          <p:nvPr/>
        </p:nvPicPr>
        <p:blipFill rotWithShape="1">
          <a:blip r:embed="rId6">
            <a:alphaModFix/>
          </a:blip>
          <a:srcRect/>
          <a:stretch/>
        </p:blipFill>
        <p:spPr>
          <a:xfrm>
            <a:off x="6875247" y="3953802"/>
            <a:ext cx="584268" cy="584268"/>
          </a:xfrm>
          <a:prstGeom prst="rect">
            <a:avLst/>
          </a:prstGeom>
          <a:noFill/>
          <a:ln>
            <a:noFill/>
          </a:ln>
        </p:spPr>
      </p:pic>
      <p:sp>
        <p:nvSpPr>
          <p:cNvPr id="326" name="Google Shape;326;p55"/>
          <p:cNvSpPr txBox="1"/>
          <p:nvPr/>
        </p:nvSpPr>
        <p:spPr>
          <a:xfrm>
            <a:off x="579303" y="3467641"/>
            <a:ext cx="8633465" cy="346247"/>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1" u="none" strike="noStrike" cap="none">
                <a:solidFill>
                  <a:srgbClr val="000000"/>
                </a:solidFill>
                <a:latin typeface="Calibri"/>
                <a:ea typeface="Calibri"/>
                <a:cs typeface="Calibri"/>
                <a:sym typeface="Calibri"/>
              </a:rPr>
              <a:t>Q: Are the commodities in the figures below considered primary or secondary?</a:t>
            </a:r>
            <a:endParaRPr sz="1800" b="0" i="1" u="none" strike="noStrike" cap="none">
              <a:solidFill>
                <a:srgbClr val="000000"/>
              </a:solidFill>
              <a:latin typeface="Calibri"/>
              <a:ea typeface="Calibri"/>
              <a:cs typeface="Calibri"/>
              <a:sym typeface="Calibri"/>
            </a:endParaRPr>
          </a:p>
        </p:txBody>
      </p:sp>
      <p:sp>
        <p:nvSpPr>
          <p:cNvPr id="327" name="Google Shape;327;p55"/>
          <p:cNvSpPr txBox="1"/>
          <p:nvPr/>
        </p:nvSpPr>
        <p:spPr>
          <a:xfrm>
            <a:off x="773723" y="4677984"/>
            <a:ext cx="3560818" cy="284663"/>
          </a:xfrm>
          <a:prstGeom prst="rect">
            <a:avLst/>
          </a:prstGeom>
          <a:noFill/>
          <a:ln>
            <a:noFill/>
          </a:ln>
        </p:spPr>
        <p:txBody>
          <a:bodyPr spcFirstLastPara="1" wrap="square" lIns="34275" tIns="34275" rIns="34275" bIns="34275" anchor="t" anchorCtr="0">
            <a:spAutoFit/>
          </a:bodyPr>
          <a:lstStyle/>
          <a:p>
            <a:pPr lvl="0">
              <a:buClr>
                <a:srgbClr val="C00000"/>
              </a:buClr>
              <a:buSzPts val="1400"/>
            </a:pPr>
            <a:r>
              <a:rPr lang="en" b="1" dirty="0">
                <a:solidFill>
                  <a:srgbClr val="C00000"/>
                </a:solidFill>
                <a:latin typeface="Calibri"/>
                <a:ea typeface="Calibri"/>
                <a:cs typeface="Calibri"/>
                <a:sym typeface="Calibri"/>
              </a:rPr>
              <a:t>Primary</a:t>
            </a:r>
            <a:r>
              <a:rPr lang="en" b="1" dirty="0">
                <a:latin typeface="Calibri"/>
                <a:ea typeface="Calibri"/>
                <a:cs typeface="Calibri"/>
                <a:sym typeface="Calibri"/>
              </a:rPr>
              <a:t> </a:t>
            </a:r>
            <a:r>
              <a:rPr lang="en" dirty="0">
                <a:latin typeface="Calibri"/>
                <a:ea typeface="Calibri"/>
                <a:cs typeface="Calibri"/>
                <a:sym typeface="Calibri"/>
              </a:rPr>
              <a:t>Fuelwood -&gt; </a:t>
            </a:r>
            <a:r>
              <a:rPr lang="en" sz="1400" b="1" i="0" u="none" strike="noStrike" cap="none" dirty="0">
                <a:solidFill>
                  <a:srgbClr val="C00000"/>
                </a:solidFill>
                <a:latin typeface="Calibri"/>
                <a:ea typeface="Calibri"/>
                <a:cs typeface="Calibri"/>
                <a:sym typeface="Calibri"/>
              </a:rPr>
              <a:t>Secondary</a:t>
            </a:r>
            <a:r>
              <a:rPr lang="en" b="1" dirty="0">
                <a:latin typeface="Calibri"/>
                <a:ea typeface="Calibri"/>
                <a:cs typeface="Calibri"/>
                <a:sym typeface="Calibri"/>
              </a:rPr>
              <a:t> </a:t>
            </a:r>
            <a:r>
              <a:rPr lang="en" dirty="0">
                <a:latin typeface="Calibri"/>
                <a:ea typeface="Calibri"/>
                <a:cs typeface="Calibri"/>
                <a:sym typeface="Calibri"/>
              </a:rPr>
              <a:t>C</a:t>
            </a:r>
            <a:r>
              <a:rPr lang="en" sz="1400" b="0" i="0" u="none" strike="noStrike" cap="none" dirty="0">
                <a:solidFill>
                  <a:srgbClr val="000000"/>
                </a:solidFill>
                <a:latin typeface="Calibri"/>
                <a:ea typeface="Calibri"/>
                <a:cs typeface="Calibri"/>
                <a:sym typeface="Calibri"/>
              </a:rPr>
              <a:t>harcoal+Heat </a:t>
            </a:r>
            <a:endParaRPr sz="1400" b="0" i="0" u="none" strike="noStrike" cap="none" dirty="0">
              <a:solidFill>
                <a:srgbClr val="000000"/>
              </a:solidFill>
              <a:latin typeface="Calibri"/>
              <a:ea typeface="Calibri"/>
              <a:cs typeface="Calibri"/>
              <a:sym typeface="Calibri"/>
            </a:endParaRPr>
          </a:p>
        </p:txBody>
      </p:sp>
      <p:sp>
        <p:nvSpPr>
          <p:cNvPr id="328" name="Google Shape;328;p55"/>
          <p:cNvSpPr txBox="1"/>
          <p:nvPr/>
        </p:nvSpPr>
        <p:spPr>
          <a:xfrm>
            <a:off x="4816816" y="4677984"/>
            <a:ext cx="3560818" cy="284663"/>
          </a:xfrm>
          <a:prstGeom prst="rect">
            <a:avLst/>
          </a:prstGeom>
          <a:noFill/>
          <a:ln>
            <a:noFill/>
          </a:ln>
        </p:spPr>
        <p:txBody>
          <a:bodyPr spcFirstLastPara="1" wrap="square" lIns="34275" tIns="34275" rIns="34275" bIns="34275" anchor="t" anchorCtr="0">
            <a:spAutoFit/>
          </a:bodyPr>
          <a:lstStyle/>
          <a:p>
            <a:pPr lvl="0">
              <a:buClr>
                <a:srgbClr val="C00000"/>
              </a:buClr>
              <a:buSzPts val="1400"/>
            </a:pPr>
            <a:r>
              <a:rPr lang="en" sz="1400" b="1" i="0" u="none" strike="noStrike" cap="none" dirty="0">
                <a:solidFill>
                  <a:srgbClr val="C00000"/>
                </a:solidFill>
                <a:latin typeface="Calibri"/>
                <a:ea typeface="Calibri"/>
                <a:cs typeface="Calibri"/>
                <a:sym typeface="Calibri"/>
              </a:rPr>
              <a:t>Primary</a:t>
            </a:r>
            <a:r>
              <a:rPr lang="en" b="1" dirty="0">
                <a:latin typeface="Calibri"/>
                <a:ea typeface="Calibri"/>
                <a:cs typeface="Calibri"/>
                <a:sym typeface="Calibri"/>
              </a:rPr>
              <a:t> </a:t>
            </a:r>
            <a:r>
              <a:rPr lang="en" sz="1400" b="0" i="0" u="none" strike="noStrike" cap="none" dirty="0">
                <a:solidFill>
                  <a:srgbClr val="000000"/>
                </a:solidFill>
                <a:latin typeface="Calibri"/>
                <a:ea typeface="Calibri"/>
                <a:cs typeface="Calibri"/>
                <a:sym typeface="Calibri"/>
              </a:rPr>
              <a:t>Geothermal-&gt; </a:t>
            </a:r>
            <a:r>
              <a:rPr lang="en" b="1" dirty="0">
                <a:solidFill>
                  <a:srgbClr val="C00000"/>
                </a:solidFill>
                <a:latin typeface="Calibri"/>
                <a:ea typeface="Calibri"/>
                <a:cs typeface="Calibri"/>
                <a:sym typeface="Calibri"/>
              </a:rPr>
              <a:t>Secondary </a:t>
            </a:r>
            <a:r>
              <a:rPr lang="en" sz="1400" b="0" i="0" u="none" strike="noStrike" cap="none" dirty="0">
                <a:solidFill>
                  <a:srgbClr val="000000"/>
                </a:solidFill>
                <a:latin typeface="Calibri"/>
                <a:ea typeface="Calibri"/>
                <a:cs typeface="Calibri"/>
                <a:sym typeface="Calibri"/>
              </a:rPr>
              <a:t>Electricity</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6"/>
          <p:cNvSpPr txBox="1">
            <a:spLocks noGrp="1"/>
          </p:cNvSpPr>
          <p:nvPr>
            <p:ph type="title"/>
          </p:nvPr>
        </p:nvSpPr>
        <p:spPr>
          <a:xfrm>
            <a:off x="500758" y="949694"/>
            <a:ext cx="4752528" cy="51911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Scope of energy statistics</a:t>
            </a:r>
            <a:endParaRPr sz="1100"/>
          </a:p>
        </p:txBody>
      </p:sp>
      <p:sp>
        <p:nvSpPr>
          <p:cNvPr id="334" name="Google Shape;334;p56"/>
          <p:cNvSpPr txBox="1"/>
          <p:nvPr/>
        </p:nvSpPr>
        <p:spPr>
          <a:xfrm>
            <a:off x="726924" y="1362670"/>
            <a:ext cx="6515813" cy="3127779"/>
          </a:xfrm>
          <a:prstGeom prst="rect">
            <a:avLst/>
          </a:prstGeom>
          <a:noFill/>
          <a:ln>
            <a:noFill/>
          </a:ln>
        </p:spPr>
        <p:txBody>
          <a:bodyPr spcFirstLastPara="1" wrap="square" lIns="68575" tIns="34275" rIns="68575" bIns="34275" anchor="t" anchorCtr="0">
            <a:spAutoFit/>
          </a:bodyPr>
          <a:lstStyle/>
          <a:p>
            <a:pPr marL="342900" marR="0" lvl="0" indent="-3429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Electricity</a:t>
            </a:r>
            <a:endParaRPr sz="1100"/>
          </a:p>
          <a:p>
            <a:pPr marL="342900" marR="0" lvl="0" indent="-342900" algn="l" rtl="0">
              <a:lnSpc>
                <a:spcPct val="100000"/>
              </a:lnSpc>
              <a:spcBef>
                <a:spcPts val="5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Heat that is actively produced</a:t>
            </a:r>
            <a:endParaRPr sz="1100"/>
          </a:p>
          <a:p>
            <a:pPr marL="342900" marR="0" lvl="0" indent="-342900" algn="l" rtl="0">
              <a:lnSpc>
                <a:spcPct val="100000"/>
              </a:lnSpc>
              <a:spcBef>
                <a:spcPts val="5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Materials used as fuel for energy production</a:t>
            </a:r>
            <a:endParaRPr sz="1100"/>
          </a:p>
          <a:p>
            <a:pPr marL="0" marR="0" lvl="0" indent="0" algn="l" rtl="0">
              <a:lnSpc>
                <a:spcPct val="150000"/>
              </a:lnSpc>
              <a:spcBef>
                <a:spcPts val="0"/>
              </a:spcBef>
              <a:spcAft>
                <a:spcPts val="0"/>
              </a:spcAft>
              <a:buClr>
                <a:srgbClr val="000000"/>
              </a:buClr>
              <a:buSzPts val="2400"/>
              <a:buFont typeface="Calibri"/>
              <a:buNone/>
            </a:pPr>
            <a:r>
              <a:rPr lang="en" sz="2400" b="1" i="0" u="none" strike="noStrike" cap="none">
                <a:solidFill>
                  <a:srgbClr val="000000"/>
                </a:solidFill>
                <a:latin typeface="Calibri"/>
                <a:ea typeface="Calibri"/>
                <a:cs typeface="Calibri"/>
                <a:sym typeface="Calibri"/>
              </a:rPr>
              <a:t>Energy statistics exclude</a:t>
            </a:r>
            <a:endParaRPr sz="1100"/>
          </a:p>
          <a:p>
            <a:pPr marL="342900" marR="0" lvl="0" indent="-342900" algn="l" rtl="0">
              <a:lnSpc>
                <a:spcPct val="100000"/>
              </a:lnSpc>
              <a:spcBef>
                <a:spcPts val="5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Direct uses of motive power (e.g. windmills)</a:t>
            </a:r>
            <a:endParaRPr sz="1100"/>
          </a:p>
          <a:p>
            <a:pPr marL="342900" marR="0" lvl="0" indent="-342900" algn="l" rtl="0">
              <a:lnSpc>
                <a:spcPct val="100000"/>
              </a:lnSpc>
              <a:spcBef>
                <a:spcPts val="5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Passive heat production (e.g. greenhouses)</a:t>
            </a:r>
            <a:endParaRPr sz="1100"/>
          </a:p>
          <a:p>
            <a:pPr marL="342900" marR="0" lvl="0" indent="-342900" algn="l" rtl="0">
              <a:lnSpc>
                <a:spcPct val="100000"/>
              </a:lnSpc>
              <a:spcBef>
                <a:spcPts val="5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Non-energy uses of fuel (e.g. bio-plastics)</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a:spLocks noGrp="1"/>
          </p:cNvSpPr>
          <p:nvPr>
            <p:ph type="title"/>
          </p:nvPr>
        </p:nvSpPr>
        <p:spPr>
          <a:xfrm>
            <a:off x="410951" y="985091"/>
            <a:ext cx="7459420" cy="45998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Installed capacity vs. electricity generation</a:t>
            </a:r>
            <a:endParaRPr sz="1100"/>
          </a:p>
        </p:txBody>
      </p:sp>
      <p:sp>
        <p:nvSpPr>
          <p:cNvPr id="340" name="Google Shape;340;p57"/>
          <p:cNvSpPr txBox="1">
            <a:spLocks noGrp="1"/>
          </p:cNvSpPr>
          <p:nvPr>
            <p:ph type="body" idx="1"/>
          </p:nvPr>
        </p:nvSpPr>
        <p:spPr>
          <a:xfrm>
            <a:off x="508923" y="1596701"/>
            <a:ext cx="7826813" cy="1603699"/>
          </a:xfrm>
          <a:prstGeom prst="rect">
            <a:avLst/>
          </a:prstGeom>
          <a:noFill/>
          <a:ln>
            <a:noFill/>
          </a:ln>
        </p:spPr>
        <p:txBody>
          <a:bodyPr spcFirstLastPara="1" wrap="square" lIns="34275" tIns="34275" rIns="34275" bIns="34275" anchor="t" anchorCtr="0">
            <a:noAutofit/>
          </a:bodyPr>
          <a:lstStyle/>
          <a:p>
            <a:pPr marL="0" lvl="0" indent="0" algn="l" rtl="0">
              <a:lnSpc>
                <a:spcPct val="90000"/>
              </a:lnSpc>
              <a:spcBef>
                <a:spcPts val="0"/>
              </a:spcBef>
              <a:spcAft>
                <a:spcPts val="0"/>
              </a:spcAft>
              <a:buClr>
                <a:schemeClr val="dk1"/>
              </a:buClr>
              <a:buSzPts val="2100"/>
              <a:buNone/>
            </a:pPr>
            <a:r>
              <a:rPr lang="en" sz="1700" i="1" dirty="0">
                <a:solidFill>
                  <a:schemeClr val="dk1"/>
                </a:solidFill>
              </a:rPr>
              <a:t>Installed capacity</a:t>
            </a:r>
            <a:r>
              <a:rPr lang="en" sz="1700" dirty="0">
                <a:solidFill>
                  <a:schemeClr val="dk1"/>
                </a:solidFill>
              </a:rPr>
              <a:t>-</a:t>
            </a:r>
            <a:r>
              <a:rPr lang="en" sz="1700" dirty="0"/>
              <a:t> maximum output of electricity that a generator can produce under ideal conditions, usually measured in kW, MW, GW. </a:t>
            </a:r>
            <a:endParaRPr sz="1700" dirty="0"/>
          </a:p>
          <a:p>
            <a:pPr marL="0" lvl="0" indent="0" algn="l" rtl="0">
              <a:lnSpc>
                <a:spcPct val="90000"/>
              </a:lnSpc>
              <a:spcBef>
                <a:spcPts val="800"/>
              </a:spcBef>
              <a:spcAft>
                <a:spcPts val="0"/>
              </a:spcAft>
              <a:buClr>
                <a:schemeClr val="dk1"/>
              </a:buClr>
              <a:buSzPts val="2100"/>
              <a:buNone/>
            </a:pPr>
            <a:r>
              <a:rPr lang="en" sz="1700" i="1" dirty="0">
                <a:solidFill>
                  <a:schemeClr val="dk1"/>
                </a:solidFill>
              </a:rPr>
              <a:t>Electricity generated</a:t>
            </a:r>
            <a:r>
              <a:rPr lang="en" sz="1700" b="1" dirty="0">
                <a:solidFill>
                  <a:schemeClr val="dk1"/>
                </a:solidFill>
              </a:rPr>
              <a:t>- </a:t>
            </a:r>
            <a:r>
              <a:rPr lang="en" sz="1700" dirty="0"/>
              <a:t>amount of electricity that is produced over a specific period, usually measured in kWh, MWh, TWh. </a:t>
            </a:r>
            <a:br>
              <a:rPr lang="en" sz="1100" b="1" dirty="0">
                <a:solidFill>
                  <a:schemeClr val="dk1"/>
                </a:solidFill>
              </a:rPr>
            </a:br>
            <a:br>
              <a:rPr lang="en" sz="1100" b="1" dirty="0">
                <a:solidFill>
                  <a:schemeClr val="dk1"/>
                </a:solidFill>
              </a:rPr>
            </a:br>
            <a:endParaRPr sz="1100" dirty="0"/>
          </a:p>
        </p:txBody>
      </p:sp>
      <p:sp>
        <p:nvSpPr>
          <p:cNvPr id="341" name="Google Shape;341;p57"/>
          <p:cNvSpPr txBox="1"/>
          <p:nvPr/>
        </p:nvSpPr>
        <p:spPr>
          <a:xfrm>
            <a:off x="508923" y="3084680"/>
            <a:ext cx="7826813" cy="1454242"/>
          </a:xfrm>
          <a:prstGeom prst="rect">
            <a:avLst/>
          </a:prstGeom>
          <a:noFill/>
          <a:ln w="15875" cap="flat" cmpd="sng">
            <a:solidFill>
              <a:schemeClr val="dk1"/>
            </a:solidFill>
            <a:prstDash val="solid"/>
            <a:miter lim="400000"/>
            <a:headEnd type="none" w="sm" len="sm"/>
            <a:tailEnd type="none" w="sm" len="sm"/>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1" u="none" strike="noStrike" cap="none" dirty="0">
                <a:solidFill>
                  <a:srgbClr val="000000"/>
                </a:solidFill>
                <a:latin typeface="Calibri"/>
                <a:ea typeface="Calibri"/>
                <a:cs typeface="Calibri"/>
                <a:sym typeface="Calibri"/>
              </a:rPr>
              <a:t>“According to the EIA [USA], wind turbines accounted for 8% of U.S. installed electricity generation “capacity,” as of December 2016. This means under ideal conditions, utilities would be able to supply 8% of the country’s electricity needs with wind power, but this won’t necessarily be the actual amount of electricity produced.”</a:t>
            </a:r>
            <a:endParaRPr sz="1800" b="0" i="1" u="none" strike="noStrike" cap="none" dirty="0">
              <a:solidFill>
                <a:srgbClr val="000000"/>
              </a:solidFill>
              <a:latin typeface="Calibri"/>
              <a:ea typeface="Calibri"/>
              <a:cs typeface="Calibri"/>
              <a:sym typeface="Calibri"/>
            </a:endParaRPr>
          </a:p>
        </p:txBody>
      </p:sp>
      <p:sp>
        <p:nvSpPr>
          <p:cNvPr id="342" name="Google Shape;342;p57"/>
          <p:cNvSpPr txBox="1"/>
          <p:nvPr/>
        </p:nvSpPr>
        <p:spPr>
          <a:xfrm>
            <a:off x="508923" y="4549880"/>
            <a:ext cx="2428067" cy="276997"/>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 sz="1400" b="0" i="1" u="none" strike="noStrike" cap="none">
                <a:solidFill>
                  <a:srgbClr val="000000"/>
                </a:solidFill>
                <a:latin typeface="Calibri"/>
                <a:ea typeface="Calibri"/>
                <a:cs typeface="Calibri"/>
                <a:sym typeface="Calibri"/>
              </a:rPr>
              <a:t>Source: https://www.energy.gov/</a:t>
            </a: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8"/>
          <p:cNvSpPr txBox="1">
            <a:spLocks noGrp="1"/>
          </p:cNvSpPr>
          <p:nvPr>
            <p:ph type="title"/>
          </p:nvPr>
        </p:nvSpPr>
        <p:spPr>
          <a:xfrm>
            <a:off x="410951" y="878956"/>
            <a:ext cx="7459420" cy="45998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Exercise: Installed capacity vs. electricity generation</a:t>
            </a:r>
            <a:endParaRPr sz="1100"/>
          </a:p>
        </p:txBody>
      </p:sp>
      <p:pic>
        <p:nvPicPr>
          <p:cNvPr id="348" name="Google Shape;348;p58" title="Web Viewer"/>
          <p:cNvPicPr preferRelativeResize="0"/>
          <p:nvPr/>
        </p:nvPicPr>
        <p:blipFill rotWithShape="1">
          <a:blip r:embed="rId3">
            <a:alphaModFix/>
          </a:blip>
          <a:srcRect/>
          <a:stretch/>
        </p:blipFill>
        <p:spPr>
          <a:xfrm>
            <a:off x="539494" y="1384663"/>
            <a:ext cx="4892041" cy="4069407"/>
          </a:xfrm>
          <a:prstGeom prst="rect">
            <a:avLst/>
          </a:prstGeom>
          <a:noFill/>
          <a:ln>
            <a:noFill/>
          </a:ln>
        </p:spPr>
      </p:pic>
      <p:sp>
        <p:nvSpPr>
          <p:cNvPr id="349" name="Google Shape;349;p58"/>
          <p:cNvSpPr txBox="1"/>
          <p:nvPr/>
        </p:nvSpPr>
        <p:spPr>
          <a:xfrm>
            <a:off x="5741126" y="1709928"/>
            <a:ext cx="3242855" cy="3116237"/>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1" u="none" strike="noStrike" cap="none">
                <a:solidFill>
                  <a:srgbClr val="000000"/>
                </a:solidFill>
                <a:latin typeface="Calibri"/>
                <a:ea typeface="Calibri"/>
                <a:cs typeface="Calibri"/>
                <a:sym typeface="Calibri"/>
              </a:rPr>
              <a:t>-   What was the installed solar   capacity for Jordan in 2018?</a:t>
            </a:r>
            <a:endParaRPr sz="1100"/>
          </a:p>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1800"/>
              <a:buFont typeface="Calibri"/>
              <a:buChar char="-"/>
            </a:pPr>
            <a:r>
              <a:rPr lang="en" sz="1800" b="0" i="1" u="none" strike="noStrike" cap="none">
                <a:solidFill>
                  <a:srgbClr val="000000"/>
                </a:solidFill>
                <a:latin typeface="Calibri"/>
                <a:ea typeface="Calibri"/>
                <a:cs typeface="Calibri"/>
                <a:sym typeface="Calibri"/>
              </a:rPr>
              <a:t>How much electricity was generated from solar in 2018 for Jordan?</a:t>
            </a:r>
            <a:endParaRPr sz="1100"/>
          </a:p>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1" i="1" u="none" strike="noStrike" cap="none">
                <a:solidFill>
                  <a:srgbClr val="000000"/>
                </a:solidFill>
                <a:latin typeface="Calibri"/>
                <a:ea typeface="Calibri"/>
                <a:cs typeface="Calibri"/>
                <a:sym typeface="Calibri"/>
              </a:rPr>
              <a:t> Link to </a:t>
            </a:r>
            <a:r>
              <a:rPr lang="en" sz="1800" b="1" i="1" u="sng" strike="noStrike" cap="none">
                <a:solidFill>
                  <a:schemeClr val="hlink"/>
                </a:solidFill>
                <a:latin typeface="Calibri"/>
                <a:ea typeface="Calibri"/>
                <a:cs typeface="Calibri"/>
                <a:sym typeface="Calibri"/>
                <a:hlinkClick r:id="rId4"/>
              </a:rPr>
              <a:t>RE insights dashboard</a:t>
            </a:r>
            <a:endParaRPr sz="18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9"/>
          <p:cNvSpPr txBox="1">
            <a:spLocks noGrp="1"/>
          </p:cNvSpPr>
          <p:nvPr>
            <p:ph type="title"/>
          </p:nvPr>
        </p:nvSpPr>
        <p:spPr>
          <a:xfrm>
            <a:off x="410951" y="985091"/>
            <a:ext cx="7459420" cy="45998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Capacity factors</a:t>
            </a:r>
            <a:endParaRPr sz="2500">
              <a:solidFill>
                <a:schemeClr val="dk1"/>
              </a:solidFill>
              <a:latin typeface="Calibri"/>
              <a:ea typeface="Calibri"/>
              <a:cs typeface="Calibri"/>
              <a:sym typeface="Calibri"/>
            </a:endParaRPr>
          </a:p>
        </p:txBody>
      </p:sp>
      <p:sp>
        <p:nvSpPr>
          <p:cNvPr id="355" name="Google Shape;355;p59"/>
          <p:cNvSpPr txBox="1"/>
          <p:nvPr/>
        </p:nvSpPr>
        <p:spPr>
          <a:xfrm>
            <a:off x="520283" y="1445078"/>
            <a:ext cx="8212766" cy="3136066"/>
          </a:xfrm>
          <a:prstGeom prst="rect">
            <a:avLst/>
          </a:prstGeom>
          <a:blipFill rotWithShape="1">
            <a:blip r:embed="rId3">
              <a:alphaModFix/>
            </a:blip>
            <a:stretch>
              <a:fillRect l="-1447" t="-2331" r="-1224" b="-6266"/>
            </a:stretch>
          </a:bli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400"/>
              <a:buFont typeface="Calibri"/>
              <a:buNone/>
            </a:pPr>
            <a:r>
              <a:rPr lang="en" sz="1400" b="0" i="0" u="none" strike="noStrike" cap="none">
                <a:latin typeface="Calibri"/>
                <a:ea typeface="Calibri"/>
                <a:cs typeface="Calibri"/>
                <a:sym typeface="Calibri"/>
              </a:rPr>
              <a:t> </a:t>
            </a:r>
            <a:endParaRPr sz="1100"/>
          </a:p>
        </p:txBody>
      </p:sp>
      <p:sp>
        <p:nvSpPr>
          <p:cNvPr id="356" name="Google Shape;356;p59"/>
          <p:cNvSpPr txBox="1">
            <a:spLocks noGrp="1"/>
          </p:cNvSpPr>
          <p:nvPr>
            <p:ph type="body" idx="1"/>
          </p:nvPr>
        </p:nvSpPr>
        <p:spPr>
          <a:xfrm>
            <a:off x="-416379" y="4988378"/>
            <a:ext cx="293914" cy="176827"/>
          </a:xfrm>
          <a:prstGeom prst="rect">
            <a:avLst/>
          </a:prstGeom>
          <a:noFill/>
          <a:ln>
            <a:noFill/>
          </a:ln>
        </p:spPr>
        <p:txBody>
          <a:bodyPr spcFirstLastPara="1" wrap="square" lIns="34275" tIns="34275" rIns="34275" bIns="34275" anchor="t" anchorCtr="0">
            <a:noAutofit/>
          </a:bodyPr>
          <a:lstStyle/>
          <a:p>
            <a:pPr marL="0" lvl="0" indent="0" algn="l" rtl="0">
              <a:lnSpc>
                <a:spcPct val="90000"/>
              </a:lnSpc>
              <a:spcBef>
                <a:spcPts val="0"/>
              </a:spcBef>
              <a:spcAft>
                <a:spcPts val="0"/>
              </a:spcAft>
              <a:buClr>
                <a:srgbClr val="000000"/>
              </a:buClr>
              <a:buSzPts val="2100"/>
              <a:buNone/>
            </a:pPr>
            <a:endParaRPr sz="1100"/>
          </a:p>
          <a:p>
            <a:pPr marL="0" lvl="0" indent="0" algn="l" rtl="0">
              <a:lnSpc>
                <a:spcPct val="90000"/>
              </a:lnSpc>
              <a:spcBef>
                <a:spcPts val="800"/>
              </a:spcBef>
              <a:spcAft>
                <a:spcPts val="0"/>
              </a:spcAft>
              <a:buClr>
                <a:srgbClr val="000000"/>
              </a:buClr>
              <a:buSzPts val="2100"/>
              <a:buNone/>
            </a:pPr>
            <a:endParaRPr sz="1100"/>
          </a:p>
        </p:txBody>
      </p:sp>
      <p:sp>
        <p:nvSpPr>
          <p:cNvPr id="357" name="Google Shape;357;p59"/>
          <p:cNvSpPr/>
          <p:nvPr/>
        </p:nvSpPr>
        <p:spPr>
          <a:xfrm>
            <a:off x="520283" y="4711378"/>
            <a:ext cx="3479559"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 sz="1800" b="1" i="1" u="none" strike="noStrike" cap="none">
                <a:solidFill>
                  <a:srgbClr val="FF0000"/>
                </a:solidFill>
                <a:latin typeface="Calibri"/>
                <a:ea typeface="Calibri"/>
                <a:cs typeface="Calibri"/>
                <a:sym typeface="Calibri"/>
              </a:rPr>
              <a:t>Solution: CP= 5000/(1*8760) = 57%</a:t>
            </a: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7"/>
          <p:cNvSpPr txBox="1"/>
          <p:nvPr/>
        </p:nvSpPr>
        <p:spPr>
          <a:xfrm>
            <a:off x="371486" y="1943360"/>
            <a:ext cx="3595494" cy="44005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 sz="2400" b="1" i="0" u="none" strike="noStrike" cap="none">
                <a:solidFill>
                  <a:srgbClr val="000000"/>
                </a:solidFill>
                <a:latin typeface="Calibri"/>
                <a:ea typeface="Calibri"/>
                <a:cs typeface="Calibri"/>
                <a:sym typeface="Calibri"/>
              </a:rPr>
              <a:t>Introduction to energy data</a:t>
            </a:r>
            <a:endParaRPr sz="2400" b="1" i="0" u="none" strike="noStrike" cap="none">
              <a:solidFill>
                <a:srgbClr val="000000"/>
              </a:solidFill>
              <a:latin typeface="Calibri"/>
              <a:ea typeface="Calibri"/>
              <a:cs typeface="Calibri"/>
              <a:sym typeface="Calibri"/>
            </a:endParaRPr>
          </a:p>
        </p:txBody>
      </p:sp>
      <p:sp>
        <p:nvSpPr>
          <p:cNvPr id="165" name="Google Shape;165;p37"/>
          <p:cNvSpPr txBox="1"/>
          <p:nvPr/>
        </p:nvSpPr>
        <p:spPr>
          <a:xfrm>
            <a:off x="4833259" y="380813"/>
            <a:ext cx="4115208" cy="3412376"/>
          </a:xfrm>
          <a:prstGeom prst="rect">
            <a:avLst/>
          </a:prstGeom>
          <a:noFill/>
          <a:ln>
            <a:noFill/>
          </a:ln>
        </p:spPr>
        <p:txBody>
          <a:bodyPr spcFirstLastPara="1" wrap="square" lIns="34275" tIns="34275" rIns="34275" bIns="34275" anchor="t" anchorCtr="0">
            <a:spAutoFit/>
          </a:bodyPr>
          <a:lstStyle/>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Why collect energy statistics?</a:t>
            </a:r>
            <a:endParaRPr sz="1100"/>
          </a:p>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Basic definitions</a:t>
            </a:r>
            <a:endParaRPr sz="1100"/>
          </a:p>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Measurements and estimations</a:t>
            </a:r>
            <a:endParaRPr sz="1100"/>
          </a:p>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How is energy data presented?</a:t>
            </a:r>
            <a:endParaRPr sz="1100"/>
          </a:p>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Reading energy balances</a:t>
            </a:r>
            <a:endParaRPr sz="1100"/>
          </a:p>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Data published by IRENA</a:t>
            </a:r>
            <a:endParaRPr sz="1100"/>
          </a:p>
          <a:p>
            <a:pPr marL="381000" marR="0" lvl="0" indent="-374650" algn="l" rtl="0">
              <a:lnSpc>
                <a:spcPct val="150000"/>
              </a:lnSpc>
              <a:spcBef>
                <a:spcPts val="0"/>
              </a:spcBef>
              <a:spcAft>
                <a:spcPts val="0"/>
              </a:spcAft>
              <a:buClr>
                <a:srgbClr val="FFFFFF"/>
              </a:buClr>
              <a:buSzPts val="2100"/>
              <a:buFont typeface="Calibri"/>
              <a:buAutoNum type="arabicPeriod"/>
            </a:pPr>
            <a:r>
              <a:rPr lang="en" sz="2100" b="0" i="0" u="none" strike="noStrike" cap="none">
                <a:solidFill>
                  <a:srgbClr val="FFFFFF"/>
                </a:solidFill>
                <a:latin typeface="Calibri"/>
                <a:ea typeface="Calibri"/>
                <a:cs typeface="Calibri"/>
                <a:sym typeface="Calibri"/>
              </a:rPr>
              <a:t>Conclusions</a:t>
            </a:r>
            <a:endParaRPr sz="2100" b="0" i="0" u="none" strike="noStrike" cap="none">
              <a:solidFill>
                <a:srgbClr val="000000"/>
              </a:solidFill>
              <a:latin typeface="Calibri"/>
              <a:ea typeface="Calibri"/>
              <a:cs typeface="Calibri"/>
              <a:sym typeface="Calibri"/>
            </a:endParaRPr>
          </a:p>
        </p:txBody>
      </p:sp>
      <p:sp>
        <p:nvSpPr>
          <p:cNvPr id="166" name="Google Shape;166;p37"/>
          <p:cNvSpPr txBox="1"/>
          <p:nvPr/>
        </p:nvSpPr>
        <p:spPr>
          <a:xfrm>
            <a:off x="418160" y="1344841"/>
            <a:ext cx="3402253" cy="5353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3000"/>
              <a:buFont typeface="Calibri"/>
              <a:buNone/>
            </a:pPr>
            <a:r>
              <a:rPr lang="en" sz="3000" b="1" i="0" u="none" strike="noStrike" cap="none">
                <a:solidFill>
                  <a:srgbClr val="006192"/>
                </a:solidFill>
                <a:latin typeface="Calibri"/>
                <a:ea typeface="Calibri"/>
                <a:cs typeface="Calibri"/>
                <a:sym typeface="Calibri"/>
              </a:rPr>
              <a:t>AGENDA</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0"/>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3" name="Google Shape;363;p60"/>
          <p:cNvSpPr txBox="1"/>
          <p:nvPr/>
        </p:nvSpPr>
        <p:spPr>
          <a:xfrm>
            <a:off x="550180" y="974909"/>
            <a:ext cx="1278019" cy="29737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3</a:t>
            </a:r>
            <a:endParaRPr sz="18800" b="1" i="0" u="none" strike="noStrike" cap="none">
              <a:solidFill>
                <a:srgbClr val="006192"/>
              </a:solidFill>
              <a:latin typeface="Calibri"/>
              <a:ea typeface="Calibri"/>
              <a:cs typeface="Calibri"/>
              <a:sym typeface="Calibri"/>
            </a:endParaRPr>
          </a:p>
        </p:txBody>
      </p:sp>
      <p:sp>
        <p:nvSpPr>
          <p:cNvPr id="364" name="Google Shape;364;p60"/>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5" name="Google Shape;365;p60"/>
          <p:cNvSpPr txBox="1"/>
          <p:nvPr/>
        </p:nvSpPr>
        <p:spPr>
          <a:xfrm>
            <a:off x="2286695" y="1954672"/>
            <a:ext cx="5902083" cy="530913"/>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chemeClr val="dk1"/>
              </a:buClr>
              <a:buSzPts val="3000"/>
              <a:buFont typeface="Calibri"/>
              <a:buNone/>
            </a:pPr>
            <a:r>
              <a:rPr lang="en" sz="3000" b="0" i="0" u="none" strike="noStrike" cap="none">
                <a:solidFill>
                  <a:schemeClr val="dk1"/>
                </a:solidFill>
                <a:latin typeface="Calibri"/>
                <a:ea typeface="Calibri"/>
                <a:cs typeface="Calibri"/>
                <a:sym typeface="Calibri"/>
              </a:rPr>
              <a:t>Measurements and Estimations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1"/>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372" name="Google Shape;372;p61"/>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73" name="Google Shape;373;p61"/>
          <p:cNvSpPr/>
          <p:nvPr/>
        </p:nvSpPr>
        <p:spPr>
          <a:xfrm>
            <a:off x="443692" y="941223"/>
            <a:ext cx="5429250" cy="450123"/>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500"/>
              <a:buFont typeface="Calibri"/>
              <a:buNone/>
            </a:pPr>
            <a:r>
              <a:rPr lang="en" sz="2500" b="1" i="0" u="none" strike="noStrike" cap="none">
                <a:solidFill>
                  <a:schemeClr val="dk1"/>
                </a:solidFill>
                <a:latin typeface="Calibri"/>
                <a:ea typeface="Calibri"/>
                <a:cs typeface="Calibri"/>
                <a:sym typeface="Calibri"/>
              </a:rPr>
              <a:t>Measurement Units</a:t>
            </a:r>
            <a:endParaRPr sz="1100"/>
          </a:p>
        </p:txBody>
      </p:sp>
      <p:sp>
        <p:nvSpPr>
          <p:cNvPr id="374" name="Google Shape;374;p61"/>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
        <p:nvSpPr>
          <p:cNvPr id="375" name="Google Shape;375;p61"/>
          <p:cNvSpPr/>
          <p:nvPr/>
        </p:nvSpPr>
        <p:spPr>
          <a:xfrm>
            <a:off x="557992" y="1484572"/>
            <a:ext cx="7235190" cy="3116238"/>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2000"/>
              <a:buFont typeface="Calibri"/>
              <a:buNone/>
            </a:pPr>
            <a:r>
              <a:rPr lang="en" sz="2000" b="0" i="0" u="none" strike="noStrike" cap="none" dirty="0">
                <a:solidFill>
                  <a:srgbClr val="000000"/>
                </a:solidFill>
                <a:latin typeface="Calibri"/>
                <a:ea typeface="Calibri"/>
                <a:cs typeface="Calibri"/>
                <a:sym typeface="Calibri"/>
              </a:rPr>
              <a:t>Energy products measured in (natural) physical units</a:t>
            </a:r>
            <a:endParaRPr sz="1100" dirty="0"/>
          </a:p>
          <a:p>
            <a:pPr marL="596900" marR="0" lvl="1" indent="-215900" algn="l" rtl="0">
              <a:lnSpc>
                <a:spcPct val="15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Mass</a:t>
            </a:r>
            <a:endParaRPr sz="1100" dirty="0"/>
          </a:p>
          <a:p>
            <a:pPr marL="596900" marR="0" lvl="1" indent="-215900" algn="l" rtl="0">
              <a:lnSpc>
                <a:spcPct val="15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Volume </a:t>
            </a:r>
            <a:endParaRPr sz="1100" dirty="0"/>
          </a:p>
          <a:p>
            <a:pPr marL="596900" marR="0" lvl="1" indent="-215900" algn="l" rtl="0">
              <a:lnSpc>
                <a:spcPct val="15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Energy content</a:t>
            </a:r>
            <a:endParaRPr sz="1100" dirty="0"/>
          </a:p>
          <a:p>
            <a:pPr marL="215900" marR="0" lvl="0" indent="-215900" algn="l" rtl="0">
              <a:lnSpc>
                <a:spcPct val="15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Energy balances convert these into common (energy) units for comparison </a:t>
            </a:r>
            <a:endParaRPr sz="2000" b="0" i="0" u="none" strike="noStrike" cap="none" dirty="0">
              <a:solidFill>
                <a:srgbClr val="000000"/>
              </a:solidFill>
              <a:latin typeface="Calibri"/>
              <a:ea typeface="Calibri"/>
              <a:cs typeface="Calibri"/>
              <a:sym typeface="Calibri"/>
            </a:endParaRPr>
          </a:p>
          <a:p>
            <a:pPr marL="254000" marR="0" lvl="0" indent="-152400" algn="l" rtl="0">
              <a:lnSpc>
                <a:spcPct val="150000"/>
              </a:lnSpc>
              <a:spcBef>
                <a:spcPts val="0"/>
              </a:spcBef>
              <a:spcAft>
                <a:spcPts val="0"/>
              </a:spcAft>
              <a:buClr>
                <a:srgbClr val="000000"/>
              </a:buClr>
              <a:buSzPts val="1500"/>
              <a:buFont typeface="Arial"/>
              <a:buNone/>
            </a:pPr>
            <a:endParaRPr sz="1500" b="0" i="0" u="none" strike="noStrike" cap="none" dirty="0">
              <a:solidFill>
                <a:srgbClr val="000000"/>
              </a:solidFill>
              <a:latin typeface="Calibri"/>
              <a:ea typeface="Calibri"/>
              <a:cs typeface="Calibri"/>
              <a:sym typeface="Calibri"/>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2"/>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382" name="Google Shape;382;p62"/>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83" name="Google Shape;383;p62"/>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384" name="Google Shape;384;p62"/>
          <p:cNvPicPr preferRelativeResize="0"/>
          <p:nvPr/>
        </p:nvPicPr>
        <p:blipFill rotWithShape="1">
          <a:blip r:embed="rId3">
            <a:alphaModFix/>
          </a:blip>
          <a:srcRect/>
          <a:stretch/>
        </p:blipFill>
        <p:spPr>
          <a:xfrm>
            <a:off x="1543050" y="1824976"/>
            <a:ext cx="5901279" cy="2596563"/>
          </a:xfrm>
          <a:prstGeom prst="rect">
            <a:avLst/>
          </a:prstGeom>
          <a:noFill/>
          <a:ln>
            <a:noFill/>
          </a:ln>
        </p:spPr>
      </p:pic>
      <p:sp>
        <p:nvSpPr>
          <p:cNvPr id="385" name="Google Shape;385;p62"/>
          <p:cNvSpPr/>
          <p:nvPr/>
        </p:nvSpPr>
        <p:spPr>
          <a:xfrm>
            <a:off x="433668" y="940325"/>
            <a:ext cx="5429250" cy="450123"/>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500"/>
              <a:buFont typeface="Calibri"/>
              <a:buNone/>
            </a:pPr>
            <a:r>
              <a:rPr lang="en" sz="2500" b="1" i="0" u="none" strike="noStrike" cap="none">
                <a:solidFill>
                  <a:schemeClr val="dk1"/>
                </a:solidFill>
                <a:latin typeface="Calibri"/>
                <a:ea typeface="Calibri"/>
                <a:cs typeface="Calibri"/>
                <a:sym typeface="Calibri"/>
              </a:rPr>
              <a:t>Measurement Units - Prefixes</a:t>
            </a:r>
            <a:endParaRPr sz="110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3"/>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392" name="Google Shape;392;p63"/>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93" name="Google Shape;393;p63"/>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394" name="Google Shape;394;p63"/>
          <p:cNvPicPr preferRelativeResize="0"/>
          <p:nvPr/>
        </p:nvPicPr>
        <p:blipFill rotWithShape="1">
          <a:blip r:embed="rId3">
            <a:alphaModFix/>
          </a:blip>
          <a:srcRect l="54167" t="28666" r="13332" b="39334"/>
          <a:stretch/>
        </p:blipFill>
        <p:spPr>
          <a:xfrm>
            <a:off x="1315574" y="2791599"/>
            <a:ext cx="6315075" cy="1943100"/>
          </a:xfrm>
          <a:prstGeom prst="rect">
            <a:avLst/>
          </a:prstGeom>
          <a:noFill/>
          <a:ln>
            <a:noFill/>
          </a:ln>
        </p:spPr>
      </p:pic>
      <p:sp>
        <p:nvSpPr>
          <p:cNvPr id="395" name="Google Shape;395;p63"/>
          <p:cNvSpPr txBox="1"/>
          <p:nvPr/>
        </p:nvSpPr>
        <p:spPr>
          <a:xfrm>
            <a:off x="433668" y="2530681"/>
            <a:ext cx="2371725" cy="3924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Mass Equivalents</a:t>
            </a:r>
            <a:endParaRPr sz="1100"/>
          </a:p>
        </p:txBody>
      </p:sp>
      <p:sp>
        <p:nvSpPr>
          <p:cNvPr id="396" name="Google Shape;396;p63"/>
          <p:cNvSpPr txBox="1"/>
          <p:nvPr/>
        </p:nvSpPr>
        <p:spPr>
          <a:xfrm>
            <a:off x="3565991" y="4741702"/>
            <a:ext cx="2371725" cy="23083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 sz="1100" b="0" i="1" u="none" strike="noStrike" cap="none">
                <a:solidFill>
                  <a:srgbClr val="000000"/>
                </a:solidFill>
                <a:latin typeface="Calibri"/>
                <a:ea typeface="Calibri"/>
                <a:cs typeface="Calibri"/>
                <a:sym typeface="Calibri"/>
              </a:rPr>
              <a:t>Source: IRES</a:t>
            </a:r>
            <a:endParaRPr sz="1100"/>
          </a:p>
        </p:txBody>
      </p:sp>
      <p:sp>
        <p:nvSpPr>
          <p:cNvPr id="397" name="Google Shape;397;p63"/>
          <p:cNvSpPr txBox="1"/>
          <p:nvPr/>
        </p:nvSpPr>
        <p:spPr>
          <a:xfrm>
            <a:off x="1787061" y="1490780"/>
            <a:ext cx="5372100" cy="1084913"/>
          </a:xfrm>
          <a:prstGeom prst="rect">
            <a:avLst/>
          </a:prstGeom>
          <a:noFill/>
          <a:ln>
            <a:noFill/>
          </a:ln>
        </p:spPr>
        <p:txBody>
          <a:bodyPr spcFirstLastPara="1" wrap="square" lIns="68575" tIns="34275" rIns="68575" bIns="34275" anchor="t" anchorCtr="0">
            <a:spAutoFit/>
          </a:bodyPr>
          <a:lstStyle/>
          <a:p>
            <a:pPr marL="215900" marR="0" lvl="0" indent="-222250" algn="l" rtl="0">
              <a:lnSpc>
                <a:spcPct val="100000"/>
              </a:lnSpc>
              <a:spcBef>
                <a:spcPts val="0"/>
              </a:spcBef>
              <a:spcAft>
                <a:spcPts val="0"/>
              </a:spcAft>
              <a:buClr>
                <a:srgbClr val="000000"/>
              </a:buClr>
              <a:buSzPts val="1700"/>
              <a:buFont typeface="Arial"/>
              <a:buChar char="•"/>
            </a:pPr>
            <a:r>
              <a:rPr lang="en" sz="1700" b="0" i="0" u="none" strike="noStrike" cap="none">
                <a:solidFill>
                  <a:srgbClr val="000000"/>
                </a:solidFill>
                <a:latin typeface="Calibri"/>
                <a:ea typeface="Calibri"/>
                <a:cs typeface="Calibri"/>
                <a:sym typeface="Calibri"/>
              </a:rPr>
              <a:t>Solid fuels (biomass, coal etc.) typically measured in mass units</a:t>
            </a:r>
            <a:endParaRPr sz="1100"/>
          </a:p>
          <a:p>
            <a:pPr marL="215900" marR="0" lvl="0" indent="-222250" algn="l" rtl="0">
              <a:lnSpc>
                <a:spcPct val="100000"/>
              </a:lnSpc>
              <a:spcBef>
                <a:spcPts val="0"/>
              </a:spcBef>
              <a:spcAft>
                <a:spcPts val="0"/>
              </a:spcAft>
              <a:buClr>
                <a:srgbClr val="000000"/>
              </a:buClr>
              <a:buSzPts val="1700"/>
              <a:buFont typeface="Arial"/>
              <a:buChar char="•"/>
            </a:pPr>
            <a:r>
              <a:rPr lang="en" sz="1700" b="0" i="0" u="none" strike="noStrike" cap="none">
                <a:solidFill>
                  <a:srgbClr val="000000"/>
                </a:solidFill>
                <a:latin typeface="Calibri"/>
                <a:ea typeface="Calibri"/>
                <a:cs typeface="Calibri"/>
                <a:sym typeface="Calibri"/>
              </a:rPr>
              <a:t>SI unit = kg</a:t>
            </a:r>
            <a:endParaRPr sz="1100"/>
          </a:p>
          <a:p>
            <a:pPr marL="215900" marR="0" lvl="0" indent="-222250" algn="l" rtl="0">
              <a:lnSpc>
                <a:spcPct val="100000"/>
              </a:lnSpc>
              <a:spcBef>
                <a:spcPts val="0"/>
              </a:spcBef>
              <a:spcAft>
                <a:spcPts val="0"/>
              </a:spcAft>
              <a:buClr>
                <a:srgbClr val="000000"/>
              </a:buClr>
              <a:buSzPts val="1700"/>
              <a:buFont typeface="Arial"/>
              <a:buChar char="•"/>
            </a:pPr>
            <a:r>
              <a:rPr lang="en" sz="1700" b="0" i="0" u="none" strike="noStrike" cap="none">
                <a:solidFill>
                  <a:srgbClr val="000000"/>
                </a:solidFill>
                <a:latin typeface="Calibri"/>
                <a:ea typeface="Calibri"/>
                <a:cs typeface="Calibri"/>
                <a:sym typeface="Calibri"/>
              </a:rPr>
              <a:t>One metric ton = 1000 kg </a:t>
            </a:r>
            <a:endParaRPr sz="1100"/>
          </a:p>
        </p:txBody>
      </p:sp>
      <p:sp>
        <p:nvSpPr>
          <p:cNvPr id="398" name="Google Shape;398;p63"/>
          <p:cNvSpPr txBox="1"/>
          <p:nvPr/>
        </p:nvSpPr>
        <p:spPr>
          <a:xfrm>
            <a:off x="433668" y="1457926"/>
            <a:ext cx="2371725" cy="3924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Mass Units</a:t>
            </a:r>
            <a:endParaRPr sz="1100"/>
          </a:p>
        </p:txBody>
      </p:sp>
      <p:sp>
        <p:nvSpPr>
          <p:cNvPr id="399" name="Google Shape;399;p63"/>
          <p:cNvSpPr/>
          <p:nvPr/>
        </p:nvSpPr>
        <p:spPr>
          <a:xfrm>
            <a:off x="433668" y="940325"/>
            <a:ext cx="5429250" cy="450123"/>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500"/>
              <a:buFont typeface="Calibri"/>
              <a:buNone/>
            </a:pPr>
            <a:r>
              <a:rPr lang="en" sz="2500" b="1" i="0" u="none" strike="noStrike" cap="none">
                <a:solidFill>
                  <a:schemeClr val="dk1"/>
                </a:solidFill>
                <a:latin typeface="Calibri"/>
                <a:ea typeface="Calibri"/>
                <a:cs typeface="Calibri"/>
                <a:sym typeface="Calibri"/>
              </a:rPr>
              <a:t>Measurement Units – Mass Units</a:t>
            </a:r>
            <a:endParaRPr sz="110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64"/>
          <p:cNvPicPr preferRelativeResize="0"/>
          <p:nvPr/>
        </p:nvPicPr>
        <p:blipFill rotWithShape="1">
          <a:blip r:embed="rId3">
            <a:alphaModFix/>
          </a:blip>
          <a:srcRect/>
          <a:stretch/>
        </p:blipFill>
        <p:spPr>
          <a:xfrm>
            <a:off x="2337756" y="3199738"/>
            <a:ext cx="4964101" cy="1830242"/>
          </a:xfrm>
          <a:prstGeom prst="rect">
            <a:avLst/>
          </a:prstGeom>
          <a:noFill/>
          <a:ln>
            <a:noFill/>
          </a:ln>
        </p:spPr>
      </p:pic>
      <p:sp>
        <p:nvSpPr>
          <p:cNvPr id="406" name="Google Shape;406;p64"/>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407" name="Google Shape;407;p64"/>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08" name="Google Shape;408;p64"/>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
        <p:nvSpPr>
          <p:cNvPr id="409" name="Google Shape;409;p64"/>
          <p:cNvSpPr txBox="1"/>
          <p:nvPr/>
        </p:nvSpPr>
        <p:spPr>
          <a:xfrm>
            <a:off x="357188" y="3116818"/>
            <a:ext cx="2371725" cy="36933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 sz="2000" b="1" i="0" u="none" strike="noStrike" cap="none">
                <a:solidFill>
                  <a:srgbClr val="000000"/>
                </a:solidFill>
                <a:latin typeface="Calibri"/>
                <a:ea typeface="Calibri"/>
                <a:cs typeface="Calibri"/>
                <a:sym typeface="Calibri"/>
              </a:rPr>
              <a:t>Volume Equivalents</a:t>
            </a:r>
            <a:endParaRPr sz="1100"/>
          </a:p>
        </p:txBody>
      </p:sp>
      <p:sp>
        <p:nvSpPr>
          <p:cNvPr id="410" name="Google Shape;410;p64"/>
          <p:cNvSpPr txBox="1"/>
          <p:nvPr/>
        </p:nvSpPr>
        <p:spPr>
          <a:xfrm>
            <a:off x="3671888" y="4908374"/>
            <a:ext cx="2371725" cy="2077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Calibri"/>
              <a:buNone/>
            </a:pPr>
            <a:r>
              <a:rPr lang="en" sz="900" b="0" i="1" u="none" strike="noStrike" cap="none">
                <a:solidFill>
                  <a:srgbClr val="000000"/>
                </a:solidFill>
                <a:latin typeface="Calibri"/>
                <a:ea typeface="Calibri"/>
                <a:cs typeface="Calibri"/>
                <a:sym typeface="Calibri"/>
              </a:rPr>
              <a:t>Source: IRES</a:t>
            </a:r>
            <a:endParaRPr sz="1100"/>
          </a:p>
        </p:txBody>
      </p:sp>
      <p:sp>
        <p:nvSpPr>
          <p:cNvPr id="411" name="Google Shape;411;p64"/>
          <p:cNvSpPr txBox="1"/>
          <p:nvPr/>
        </p:nvSpPr>
        <p:spPr>
          <a:xfrm>
            <a:off x="374607" y="1344125"/>
            <a:ext cx="7750549" cy="1927451"/>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Most liquid and gaseous fuels typically measured in volume units</a:t>
            </a:r>
            <a:endParaRPr sz="1100"/>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	- SI unit = m</a:t>
            </a:r>
            <a:r>
              <a:rPr lang="en" sz="1600" b="0" i="0" u="none" strike="noStrike" cap="none" baseline="30000">
                <a:solidFill>
                  <a:srgbClr val="000000"/>
                </a:solidFill>
                <a:latin typeface="Calibri"/>
                <a:ea typeface="Calibri"/>
                <a:cs typeface="Calibri"/>
                <a:sym typeface="Calibri"/>
              </a:rPr>
              <a:t>3 </a:t>
            </a:r>
            <a:endParaRPr sz="1100"/>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	- 1 m</a:t>
            </a:r>
            <a:r>
              <a:rPr lang="en" sz="1600" b="0" i="0" u="none" strike="noStrike" cap="none" baseline="30000">
                <a:solidFill>
                  <a:srgbClr val="000000"/>
                </a:solidFill>
                <a:latin typeface="Calibri"/>
                <a:ea typeface="Calibri"/>
                <a:cs typeface="Calibri"/>
                <a:sym typeface="Calibri"/>
              </a:rPr>
              <a:t>3 </a:t>
            </a:r>
            <a:r>
              <a:rPr lang="en" sz="1600" b="0" i="0" u="none" strike="noStrike" cap="none">
                <a:solidFill>
                  <a:srgbClr val="000000"/>
                </a:solidFill>
                <a:latin typeface="Calibri"/>
                <a:ea typeface="Calibri"/>
                <a:cs typeface="Calibri"/>
                <a:sym typeface="Calibri"/>
              </a:rPr>
              <a:t>= 1000 litres</a:t>
            </a:r>
            <a:endParaRPr sz="1100"/>
          </a:p>
          <a:p>
            <a:pPr marL="215900" marR="0" lvl="0" indent="-215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Barrels often used in petroleum sector</a:t>
            </a:r>
            <a:endParaRPr sz="1100"/>
          </a:p>
          <a:p>
            <a:pPr marL="215900" marR="0" lvl="0" indent="-215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Note: renewable % of certain biofuels e.g.:</a:t>
            </a:r>
            <a:endParaRPr sz="1100"/>
          </a:p>
          <a:p>
            <a:pPr marL="596900" marR="0" lvl="1" indent="-215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 by volume of bioETBE calculated as biofuel is 47%</a:t>
            </a:r>
            <a:endParaRPr sz="1100"/>
          </a:p>
          <a:p>
            <a:pPr marL="596900" marR="0" lvl="1" indent="-215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 by volume of bioMTBE calculated as biofuel is 36%</a:t>
            </a:r>
            <a:endParaRPr sz="1600" b="0" i="0" u="none" strike="noStrike" cap="none" baseline="30000">
              <a:solidFill>
                <a:srgbClr val="000000"/>
              </a:solidFill>
              <a:latin typeface="Calibri"/>
              <a:ea typeface="Calibri"/>
              <a:cs typeface="Calibri"/>
              <a:sym typeface="Calibri"/>
            </a:endParaRPr>
          </a:p>
          <a:p>
            <a:pPr marL="215900" marR="0" lvl="0" indent="-114300" algn="l" rtl="0">
              <a:lnSpc>
                <a:spcPct val="100000"/>
              </a:lnSpc>
              <a:spcBef>
                <a:spcPts val="0"/>
              </a:spcBef>
              <a:spcAft>
                <a:spcPts val="0"/>
              </a:spcAft>
              <a:buClr>
                <a:srgbClr val="000000"/>
              </a:buClr>
              <a:buSzPts val="1600"/>
              <a:buFont typeface="Arial"/>
              <a:buNone/>
            </a:pPr>
            <a:endParaRPr sz="1600" b="0" i="0" u="none" strike="noStrike" cap="none" baseline="30000">
              <a:solidFill>
                <a:srgbClr val="000000"/>
              </a:solidFill>
              <a:latin typeface="Calibri"/>
              <a:ea typeface="Calibri"/>
              <a:cs typeface="Calibri"/>
              <a:sym typeface="Calibri"/>
            </a:endParaRPr>
          </a:p>
        </p:txBody>
      </p:sp>
      <p:sp>
        <p:nvSpPr>
          <p:cNvPr id="412" name="Google Shape;412;p64"/>
          <p:cNvSpPr/>
          <p:nvPr/>
        </p:nvSpPr>
        <p:spPr>
          <a:xfrm>
            <a:off x="337858" y="894001"/>
            <a:ext cx="5429250" cy="450123"/>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500"/>
              <a:buFont typeface="Calibri"/>
              <a:buNone/>
            </a:pPr>
            <a:r>
              <a:rPr lang="en" sz="2500" b="1" i="0" u="none" strike="noStrike" cap="none">
                <a:solidFill>
                  <a:schemeClr val="dk1"/>
                </a:solidFill>
                <a:latin typeface="Calibri"/>
                <a:ea typeface="Calibri"/>
                <a:cs typeface="Calibri"/>
                <a:sym typeface="Calibri"/>
              </a:rPr>
              <a:t>Measurement Units – Volume Units</a:t>
            </a:r>
            <a:endParaRPr sz="110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5"/>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419" name="Google Shape;419;p65"/>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20" name="Google Shape;420;p65"/>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
        <p:nvSpPr>
          <p:cNvPr id="421" name="Google Shape;421;p65"/>
          <p:cNvSpPr txBox="1"/>
          <p:nvPr/>
        </p:nvSpPr>
        <p:spPr>
          <a:xfrm>
            <a:off x="637054" y="1440674"/>
            <a:ext cx="8328772" cy="2839239"/>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SI unit = joule</a:t>
            </a:r>
            <a:endParaRPr sz="1100" dirty="0"/>
          </a:p>
          <a:p>
            <a:pPr marL="215900" marR="0" lvl="0" indent="-215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British thermal unit (Btu) → measure of heat   (1Btu = 1055.06J)</a:t>
            </a:r>
            <a:endParaRPr sz="1100" dirty="0"/>
          </a:p>
          <a:p>
            <a:pPr marL="215900" marR="0" lvl="0" indent="-215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Ton of coal equivalent (1 tce = 29.3076 GJ) </a:t>
            </a:r>
            <a:endParaRPr sz="1100" dirty="0"/>
          </a:p>
          <a:p>
            <a:pPr marL="215900" marR="0" lvl="0" indent="-215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Ton of oil equivalent (1 toe = 41.868 GJ)</a:t>
            </a:r>
            <a:endParaRPr sz="1100" dirty="0"/>
          </a:p>
          <a:p>
            <a:pPr marL="215900" lvl="0" indent="-215900">
              <a:buSzPts val="1800"/>
              <a:buFont typeface="Arial"/>
              <a:buChar char="•"/>
            </a:pPr>
            <a:r>
              <a:rPr lang="en" sz="1800" b="0" i="0" u="none" strike="noStrike" cap="none" dirty="0">
                <a:solidFill>
                  <a:srgbClr val="000000"/>
                </a:solidFill>
                <a:latin typeface="Calibri"/>
                <a:ea typeface="Calibri"/>
                <a:cs typeface="Calibri"/>
                <a:sym typeface="Calibri"/>
              </a:rPr>
              <a:t>Power </a:t>
            </a:r>
            <a:r>
              <a:rPr lang="en" sz="1800" dirty="0">
                <a:latin typeface="Calibri"/>
                <a:ea typeface="Calibri"/>
                <a:cs typeface="Calibri"/>
                <a:sym typeface="Calibri"/>
              </a:rPr>
              <a:t>→ </a:t>
            </a:r>
            <a:r>
              <a:rPr lang="en" sz="1800" b="0" i="0" u="none" strike="noStrike" cap="none" dirty="0">
                <a:solidFill>
                  <a:srgbClr val="000000"/>
                </a:solidFill>
                <a:latin typeface="Calibri"/>
                <a:ea typeface="Calibri"/>
                <a:cs typeface="Calibri"/>
                <a:sym typeface="Calibri"/>
              </a:rPr>
              <a:t>rate at which work is done. </a:t>
            </a:r>
            <a:endParaRPr sz="1100" dirty="0"/>
          </a:p>
          <a:p>
            <a:pPr marL="596900" marR="0" lvl="1" indent="-215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1 watt = 1 joule per second</a:t>
            </a:r>
            <a:endParaRPr sz="1100" dirty="0"/>
          </a:p>
          <a:p>
            <a:pPr marL="596900" lvl="1" indent="-215900">
              <a:buSzPts val="1800"/>
              <a:buFont typeface="Arial"/>
              <a:buChar char="•"/>
            </a:pPr>
            <a:r>
              <a:rPr lang="en" sz="1800" b="0" i="0" u="none" strike="noStrike" cap="none" dirty="0">
                <a:solidFill>
                  <a:srgbClr val="000000"/>
                </a:solidFill>
                <a:latin typeface="Calibri"/>
                <a:ea typeface="Calibri"/>
                <a:cs typeface="Calibri"/>
                <a:sym typeface="Calibri"/>
              </a:rPr>
              <a:t>Kilowatt hour (kWh) </a:t>
            </a:r>
            <a:r>
              <a:rPr lang="en" sz="1800" dirty="0">
                <a:latin typeface="Calibri"/>
                <a:ea typeface="Calibri"/>
                <a:cs typeface="Calibri"/>
                <a:sym typeface="Calibri"/>
              </a:rPr>
              <a:t>→ </a:t>
            </a:r>
            <a:r>
              <a:rPr lang="en" sz="1800" b="0" i="0" u="none" strike="noStrike" cap="none" dirty="0">
                <a:solidFill>
                  <a:srgbClr val="000000"/>
                </a:solidFill>
                <a:latin typeface="Calibri"/>
                <a:ea typeface="Calibri"/>
                <a:cs typeface="Calibri"/>
                <a:sym typeface="Calibri"/>
              </a:rPr>
              <a:t>1000 watt (j/s) x 1 hour period = 1000 x 60x60 = 3.6 MJ</a:t>
            </a:r>
            <a:endParaRPr sz="1100" dirty="0"/>
          </a:p>
          <a:p>
            <a:pPr marL="596900" marR="0" lvl="1" indent="-215900" algn="l" rtl="0">
              <a:lnSpc>
                <a:spcPct val="100000"/>
              </a:lnSpc>
              <a:spcBef>
                <a:spcPts val="0"/>
              </a:spcBef>
              <a:spcAft>
                <a:spcPts val="0"/>
              </a:spcAft>
              <a:buClr>
                <a:srgbClr val="000000"/>
              </a:buClr>
              <a:buSzPts val="1800"/>
              <a:buFont typeface="Arial"/>
              <a:buChar char="•"/>
            </a:pPr>
            <a:r>
              <a:rPr lang="en" sz="1800" b="1" i="0" u="none" strike="noStrike" cap="none" dirty="0">
                <a:solidFill>
                  <a:srgbClr val="000000"/>
                </a:solidFill>
                <a:latin typeface="Calibri"/>
                <a:ea typeface="Calibri"/>
                <a:cs typeface="Calibri"/>
                <a:sym typeface="Calibri"/>
              </a:rPr>
              <a:t>1 GWh = 3.6 TJ</a:t>
            </a:r>
            <a:endParaRPr sz="1100" dirty="0"/>
          </a:p>
          <a:p>
            <a:pPr marL="596900" marR="0" lvl="1" indent="-1016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215900" marR="0" lvl="0" indent="-215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Other energy units calories, Tonnes of Standard Fuel Equivalents</a:t>
            </a:r>
            <a:endParaRPr sz="1800" b="0" i="0" u="none" strike="noStrike" cap="none" baseline="30000" dirty="0">
              <a:solidFill>
                <a:srgbClr val="000000"/>
              </a:solidFill>
              <a:latin typeface="Calibri"/>
              <a:ea typeface="Calibri"/>
              <a:cs typeface="Calibri"/>
              <a:sym typeface="Calibri"/>
            </a:endParaRPr>
          </a:p>
        </p:txBody>
      </p:sp>
      <p:sp>
        <p:nvSpPr>
          <p:cNvPr id="422" name="Google Shape;422;p65"/>
          <p:cNvSpPr/>
          <p:nvPr/>
        </p:nvSpPr>
        <p:spPr>
          <a:xfrm>
            <a:off x="337858" y="894001"/>
            <a:ext cx="5429250" cy="450123"/>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chemeClr val="dk1"/>
              </a:buClr>
              <a:buSzPts val="2500"/>
              <a:buFont typeface="Calibri"/>
              <a:buNone/>
            </a:pPr>
            <a:r>
              <a:rPr lang="en" sz="2500" b="1" i="0" u="none" strike="noStrike" cap="none">
                <a:solidFill>
                  <a:schemeClr val="dk1"/>
                </a:solidFill>
                <a:latin typeface="Calibri"/>
                <a:ea typeface="Calibri"/>
                <a:cs typeface="Calibri"/>
                <a:sym typeface="Calibri"/>
              </a:rPr>
              <a:t>Measurement Units – Energy Units</a:t>
            </a:r>
            <a:endParaRPr sz="110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6"/>
          <p:cNvSpPr txBox="1">
            <a:spLocks noGrp="1"/>
          </p:cNvSpPr>
          <p:nvPr>
            <p:ph type="title"/>
          </p:nvPr>
        </p:nvSpPr>
        <p:spPr>
          <a:xfrm>
            <a:off x="410950" y="985091"/>
            <a:ext cx="8425318" cy="70491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Measurement and Estimation</a:t>
            </a:r>
            <a:endParaRPr sz="2500">
              <a:latin typeface="Calibri"/>
              <a:ea typeface="Calibri"/>
              <a:cs typeface="Calibri"/>
              <a:sym typeface="Calibri"/>
            </a:endParaRPr>
          </a:p>
        </p:txBody>
      </p:sp>
      <p:sp>
        <p:nvSpPr>
          <p:cNvPr id="428" name="Google Shape;428;p66"/>
          <p:cNvSpPr txBox="1"/>
          <p:nvPr/>
        </p:nvSpPr>
        <p:spPr>
          <a:xfrm>
            <a:off x="493776" y="1389888"/>
            <a:ext cx="7918704" cy="290848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Electricity generation:</a:t>
            </a:r>
            <a:endParaRPr sz="1100"/>
          </a:p>
          <a:p>
            <a:pPr marL="342900" marR="0" lvl="0" indent="-336550" algn="l" rtl="0">
              <a:lnSpc>
                <a:spcPct val="100000"/>
              </a:lnSpc>
              <a:spcBef>
                <a:spcPts val="500"/>
              </a:spcBef>
              <a:spcAft>
                <a:spcPts val="0"/>
              </a:spcAft>
              <a:buClr>
                <a:srgbClr val="000000"/>
              </a:buClr>
              <a:buSzPts val="2100"/>
              <a:buFont typeface="Calibri"/>
              <a:buChar char="-"/>
            </a:pPr>
            <a:r>
              <a:rPr lang="en" sz="2100" b="0" i="0" u="none" strike="noStrike" cap="none">
                <a:solidFill>
                  <a:srgbClr val="000000"/>
                </a:solidFill>
                <a:latin typeface="Calibri"/>
                <a:ea typeface="Calibri"/>
                <a:cs typeface="Calibri"/>
                <a:sym typeface="Calibri"/>
              </a:rPr>
              <a:t>Large-scale: metered, no estimates are usually required. </a:t>
            </a:r>
            <a:endParaRPr sz="1100"/>
          </a:p>
          <a:p>
            <a:pPr marL="342900" marR="0" lvl="0" indent="-336550" algn="l" rtl="0">
              <a:lnSpc>
                <a:spcPct val="100000"/>
              </a:lnSpc>
              <a:spcBef>
                <a:spcPts val="500"/>
              </a:spcBef>
              <a:spcAft>
                <a:spcPts val="0"/>
              </a:spcAft>
              <a:buClr>
                <a:srgbClr val="000000"/>
              </a:buClr>
              <a:buSzPts val="2100"/>
              <a:buFont typeface="Calibri"/>
              <a:buChar char="-"/>
            </a:pPr>
            <a:r>
              <a:rPr lang="en" sz="2100" b="0" i="0" u="none" strike="noStrike" cap="none">
                <a:solidFill>
                  <a:srgbClr val="000000"/>
                </a:solidFill>
                <a:latin typeface="Calibri"/>
                <a:ea typeface="Calibri"/>
                <a:cs typeface="Calibri"/>
                <a:sym typeface="Calibri"/>
              </a:rPr>
              <a:t>Small-scale, off-grid:</a:t>
            </a:r>
            <a:endParaRPr sz="1100"/>
          </a:p>
          <a:p>
            <a:pPr marL="723900" marR="0" lvl="1" indent="-336550" algn="l" rtl="0">
              <a:lnSpc>
                <a:spcPct val="100000"/>
              </a:lnSpc>
              <a:spcBef>
                <a:spcPts val="500"/>
              </a:spcBef>
              <a:spcAft>
                <a:spcPts val="0"/>
              </a:spcAft>
              <a:buClr>
                <a:srgbClr val="000000"/>
              </a:buClr>
              <a:buSzPts val="2100"/>
              <a:buFont typeface="Calibri"/>
              <a:buChar char="-"/>
            </a:pPr>
            <a:r>
              <a:rPr lang="en" sz="2100" b="0" i="0" u="none" strike="noStrike" cap="none">
                <a:solidFill>
                  <a:srgbClr val="000000"/>
                </a:solidFill>
                <a:latin typeface="Calibri"/>
                <a:ea typeface="Calibri"/>
                <a:cs typeface="Calibri"/>
                <a:sym typeface="Calibri"/>
              </a:rPr>
              <a:t>Mostly likely will need to be estimated.</a:t>
            </a:r>
            <a:endParaRPr sz="1100"/>
          </a:p>
          <a:p>
            <a:pPr marL="723900" marR="0" lvl="1" indent="-336550" algn="l" rtl="0">
              <a:lnSpc>
                <a:spcPct val="100000"/>
              </a:lnSpc>
              <a:spcBef>
                <a:spcPts val="500"/>
              </a:spcBef>
              <a:spcAft>
                <a:spcPts val="0"/>
              </a:spcAft>
              <a:buClr>
                <a:srgbClr val="000000"/>
              </a:buClr>
              <a:buSzPts val="2100"/>
              <a:buFont typeface="Calibri"/>
              <a:buChar char="-"/>
            </a:pPr>
            <a:r>
              <a:rPr lang="en" sz="2100" b="0" i="0" u="none" strike="noStrike" cap="none">
                <a:solidFill>
                  <a:srgbClr val="000000"/>
                </a:solidFill>
                <a:latin typeface="Calibri"/>
                <a:ea typeface="Calibri"/>
                <a:cs typeface="Calibri"/>
                <a:sym typeface="Calibri"/>
              </a:rPr>
              <a:t>Capacity utilisation factor (CUF) could be used</a:t>
            </a:r>
            <a:endParaRPr sz="1100"/>
          </a:p>
          <a:p>
            <a:pPr marL="723900" marR="0" lvl="2" indent="685800" algn="l" rtl="0">
              <a:lnSpc>
                <a:spcPct val="100000"/>
              </a:lnSpc>
              <a:spcBef>
                <a:spcPts val="500"/>
              </a:spcBef>
              <a:spcAft>
                <a:spcPts val="0"/>
              </a:spcAft>
              <a:buClr>
                <a:srgbClr val="000000"/>
              </a:buClr>
              <a:buSzPts val="2100"/>
              <a:buFont typeface="Calibri"/>
              <a:buNone/>
            </a:pPr>
            <a:r>
              <a:rPr lang="en" sz="2100" b="0" i="0" u="none" strike="noStrike" cap="none">
                <a:solidFill>
                  <a:srgbClr val="000000"/>
                </a:solidFill>
                <a:latin typeface="Calibri"/>
                <a:ea typeface="Calibri"/>
                <a:cs typeface="Calibri"/>
                <a:sym typeface="Calibri"/>
              </a:rPr>
              <a:t>(Capacity x 8,760 x CUF% = annual generation)</a:t>
            </a:r>
            <a:endParaRPr sz="1100"/>
          </a:p>
          <a:p>
            <a:pPr marL="38100" marR="0" lvl="0" indent="0" algn="l" rtl="0">
              <a:lnSpc>
                <a:spcPct val="100000"/>
              </a:lnSpc>
              <a:spcBef>
                <a:spcPts val="50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e.g. A 20kW generator used for 6 hours per day would produce 20 x 8,760 x 6/24 = 43,800 kWh/year</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7"/>
          <p:cNvSpPr txBox="1">
            <a:spLocks noGrp="1"/>
          </p:cNvSpPr>
          <p:nvPr>
            <p:ph type="title"/>
          </p:nvPr>
        </p:nvSpPr>
        <p:spPr>
          <a:xfrm>
            <a:off x="410950" y="985091"/>
            <a:ext cx="8425318" cy="70491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 </a:t>
            </a:r>
            <a:endParaRPr sz="2500">
              <a:latin typeface="Calibri"/>
              <a:ea typeface="Calibri"/>
              <a:cs typeface="Calibri"/>
              <a:sym typeface="Calibri"/>
            </a:endParaRPr>
          </a:p>
        </p:txBody>
      </p:sp>
      <p:pic>
        <p:nvPicPr>
          <p:cNvPr id="434" name="Google Shape;434;p67"/>
          <p:cNvPicPr preferRelativeResize="0"/>
          <p:nvPr/>
        </p:nvPicPr>
        <p:blipFill rotWithShape="1">
          <a:blip r:embed="rId3">
            <a:alphaModFix/>
          </a:blip>
          <a:srcRect/>
          <a:stretch/>
        </p:blipFill>
        <p:spPr>
          <a:xfrm>
            <a:off x="1047944" y="2998324"/>
            <a:ext cx="4036272" cy="1942939"/>
          </a:xfrm>
          <a:prstGeom prst="rect">
            <a:avLst/>
          </a:prstGeom>
          <a:noFill/>
          <a:ln w="9525" cap="flat" cmpd="sng">
            <a:solidFill>
              <a:srgbClr val="0073A7"/>
            </a:solidFill>
            <a:prstDash val="solid"/>
            <a:round/>
            <a:headEnd type="none" w="sm" len="sm"/>
            <a:tailEnd type="none" w="sm" len="sm"/>
          </a:ln>
        </p:spPr>
      </p:pic>
      <p:sp>
        <p:nvSpPr>
          <p:cNvPr id="435" name="Google Shape;435;p67"/>
          <p:cNvSpPr/>
          <p:nvPr/>
        </p:nvSpPr>
        <p:spPr>
          <a:xfrm>
            <a:off x="1894364" y="4929663"/>
            <a:ext cx="2343430"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400" b="0" i="1" u="none" strike="noStrike" cap="none">
                <a:solidFill>
                  <a:schemeClr val="dk1"/>
                </a:solidFill>
                <a:latin typeface="Calibri"/>
                <a:ea typeface="Calibri"/>
                <a:cs typeface="Calibri"/>
                <a:sym typeface="Calibri"/>
              </a:rPr>
              <a:t>Source: </a:t>
            </a:r>
            <a:r>
              <a:rPr lang="en" sz="1400" b="0" i="1" u="sng" strike="noStrike" cap="none">
                <a:solidFill>
                  <a:schemeClr val="hlink"/>
                </a:solidFill>
                <a:latin typeface="Calibri"/>
                <a:ea typeface="Calibri"/>
                <a:cs typeface="Calibri"/>
                <a:sym typeface="Calibri"/>
                <a:hlinkClick r:id="rId4"/>
              </a:rPr>
              <a:t>http://pvwatts.nrel.gov</a:t>
            </a:r>
            <a:endParaRPr sz="1400" b="0" i="1" u="none" strike="noStrike" cap="none">
              <a:solidFill>
                <a:schemeClr val="dk1"/>
              </a:solidFill>
              <a:latin typeface="Calibri"/>
              <a:ea typeface="Calibri"/>
              <a:cs typeface="Calibri"/>
              <a:sym typeface="Calibri"/>
            </a:endParaRPr>
          </a:p>
        </p:txBody>
      </p:sp>
      <p:pic>
        <p:nvPicPr>
          <p:cNvPr id="436" name="Google Shape;436;p67"/>
          <p:cNvPicPr preferRelativeResize="0"/>
          <p:nvPr/>
        </p:nvPicPr>
        <p:blipFill rotWithShape="1">
          <a:blip r:embed="rId5">
            <a:alphaModFix/>
          </a:blip>
          <a:srcRect/>
          <a:stretch/>
        </p:blipFill>
        <p:spPr>
          <a:xfrm>
            <a:off x="5563964" y="1161071"/>
            <a:ext cx="2971993" cy="2934515"/>
          </a:xfrm>
          <a:prstGeom prst="rect">
            <a:avLst/>
          </a:prstGeom>
          <a:noFill/>
          <a:ln w="9525" cap="flat" cmpd="sng">
            <a:solidFill>
              <a:srgbClr val="0073A7"/>
            </a:solidFill>
            <a:prstDash val="solid"/>
            <a:round/>
            <a:headEnd type="none" w="sm" len="sm"/>
            <a:tailEnd type="none" w="sm" len="sm"/>
          </a:ln>
        </p:spPr>
      </p:pic>
      <p:sp>
        <p:nvSpPr>
          <p:cNvPr id="437" name="Google Shape;437;p67"/>
          <p:cNvSpPr/>
          <p:nvPr/>
        </p:nvSpPr>
        <p:spPr>
          <a:xfrm>
            <a:off x="5808451" y="4098493"/>
            <a:ext cx="2712522"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400" b="0" i="1" u="none" strike="noStrike" cap="none">
                <a:solidFill>
                  <a:schemeClr val="dk1"/>
                </a:solidFill>
                <a:latin typeface="Calibri"/>
                <a:ea typeface="Calibri"/>
                <a:cs typeface="Calibri"/>
                <a:sym typeface="Calibri"/>
              </a:rPr>
              <a:t>Source: </a:t>
            </a:r>
            <a:r>
              <a:rPr lang="en" sz="1400" b="0" i="1" u="sng" strike="noStrike" cap="none">
                <a:solidFill>
                  <a:schemeClr val="hlink"/>
                </a:solidFill>
                <a:latin typeface="Calibri"/>
                <a:ea typeface="Calibri"/>
                <a:cs typeface="Calibri"/>
                <a:sym typeface="Calibri"/>
                <a:hlinkClick r:id="rId6"/>
              </a:rPr>
              <a:t>https://globalsolaratlas.info</a:t>
            </a:r>
            <a:r>
              <a:rPr lang="en" sz="1400" b="0" i="1" u="none" strike="noStrike" cap="none">
                <a:solidFill>
                  <a:schemeClr val="dk1"/>
                </a:solidFill>
                <a:latin typeface="Calibri"/>
                <a:ea typeface="Calibri"/>
                <a:cs typeface="Calibri"/>
                <a:sym typeface="Calibri"/>
              </a:rPr>
              <a:t> </a:t>
            </a:r>
            <a:endParaRPr sz="1100"/>
          </a:p>
        </p:txBody>
      </p:sp>
      <p:sp>
        <p:nvSpPr>
          <p:cNvPr id="438" name="Google Shape;438;p67"/>
          <p:cNvSpPr txBox="1"/>
          <p:nvPr/>
        </p:nvSpPr>
        <p:spPr>
          <a:xfrm>
            <a:off x="453593" y="985091"/>
            <a:ext cx="5354858" cy="230832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Calibri"/>
              <a:buNone/>
            </a:pPr>
            <a:endParaRPr sz="2700" b="1" i="0" u="none" strike="noStrike" cap="none">
              <a:solidFill>
                <a:srgbClr val="000000"/>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2300"/>
              <a:buFont typeface="Calibri"/>
              <a:buNone/>
            </a:pPr>
            <a:r>
              <a:rPr lang="en" sz="2300" b="1" i="0" u="none" strike="noStrike" cap="none">
                <a:solidFill>
                  <a:srgbClr val="000000"/>
                </a:solidFill>
                <a:latin typeface="Calibri"/>
                <a:ea typeface="Calibri"/>
                <a:cs typeface="Calibri"/>
                <a:sym typeface="Calibri"/>
              </a:rPr>
              <a:t>Solar PV Generation</a:t>
            </a:r>
            <a:endParaRPr sz="2300" b="0" i="0" u="none" strike="noStrike" cap="none">
              <a:solidFill>
                <a:srgbClr val="000000"/>
              </a:solidFill>
              <a:latin typeface="Calibri"/>
              <a:ea typeface="Calibri"/>
              <a:cs typeface="Calibri"/>
              <a:sym typeface="Calibri"/>
            </a:endParaRPr>
          </a:p>
          <a:p>
            <a:pPr marL="342900" marR="0" lvl="0" indent="-336550" algn="l" rtl="0">
              <a:lnSpc>
                <a:spcPct val="100000"/>
              </a:lnSpc>
              <a:spcBef>
                <a:spcPts val="50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Solar radiation x system size x efficiency x utilization</a:t>
            </a:r>
            <a:endParaRPr sz="1100"/>
          </a:p>
          <a:p>
            <a:pPr marL="342900" marR="0" lvl="0" indent="-336550" algn="l" rtl="0">
              <a:lnSpc>
                <a:spcPct val="100000"/>
              </a:lnSpc>
              <a:spcBef>
                <a:spcPts val="500"/>
              </a:spcBef>
              <a:spcAft>
                <a:spcPts val="0"/>
              </a:spcAft>
              <a:buClr>
                <a:srgbClr val="000000"/>
              </a:buClr>
              <a:buSzPts val="2100"/>
              <a:buFont typeface="Arial"/>
              <a:buChar char="•"/>
            </a:pPr>
            <a:r>
              <a:rPr lang="en" sz="2100" b="0" i="0" u="none" strike="noStrike" cap="none">
                <a:solidFill>
                  <a:srgbClr val="000000"/>
                </a:solidFill>
                <a:latin typeface="Calibri"/>
                <a:ea typeface="Calibri"/>
                <a:cs typeface="Calibri"/>
                <a:sym typeface="Calibri"/>
              </a:rPr>
              <a:t>Many online tools to estimate production </a:t>
            </a:r>
            <a:endParaRPr sz="1100"/>
          </a:p>
          <a:p>
            <a:pPr marL="342900" marR="0" lvl="0" indent="-254000" algn="l" rtl="0">
              <a:lnSpc>
                <a:spcPct val="100000"/>
              </a:lnSpc>
              <a:spcBef>
                <a:spcPts val="5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9" name="Google Shape;439;p67"/>
          <p:cNvSpPr/>
          <p:nvPr/>
        </p:nvSpPr>
        <p:spPr>
          <a:xfrm>
            <a:off x="5563965" y="2422776"/>
            <a:ext cx="901899" cy="148974"/>
          </a:xfrm>
          <a:prstGeom prst="rect">
            <a:avLst/>
          </a:prstGeom>
          <a:noFill/>
          <a:ln w="12700" cap="flat" cmpd="sng">
            <a:solidFill>
              <a:schemeClr val="dk1"/>
            </a:solidFill>
            <a:prstDash val="solid"/>
            <a:miter lim="8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0" name="Google Shape;440;p67"/>
          <p:cNvSpPr txBox="1">
            <a:spLocks noGrp="1"/>
          </p:cNvSpPr>
          <p:nvPr>
            <p:ph type="title"/>
          </p:nvPr>
        </p:nvSpPr>
        <p:spPr>
          <a:xfrm>
            <a:off x="410950" y="985091"/>
            <a:ext cx="8425200" cy="70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Measurement and Estimation</a:t>
            </a:r>
            <a:endParaRPr sz="25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8"/>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0000"/>
              </a:buClr>
              <a:buSzPts val="3300"/>
              <a:buFont typeface="Calibri"/>
              <a:buNone/>
            </a:pPr>
            <a:r>
              <a:rPr lang="en" sz="1100"/>
              <a:t> </a:t>
            </a:r>
            <a:endParaRPr sz="1100"/>
          </a:p>
        </p:txBody>
      </p:sp>
      <p:sp>
        <p:nvSpPr>
          <p:cNvPr id="446" name="Google Shape;446;p68"/>
          <p:cNvSpPr/>
          <p:nvPr/>
        </p:nvSpPr>
        <p:spPr>
          <a:xfrm>
            <a:off x="220724" y="1448246"/>
            <a:ext cx="3887400" cy="30702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333333"/>
              </a:buClr>
              <a:buSzPts val="2000"/>
              <a:buFont typeface="Calibri"/>
              <a:buChar char="-"/>
            </a:pPr>
            <a:r>
              <a:rPr lang="en" sz="2000" b="0" i="0" u="none" strike="noStrike" cap="none" dirty="0">
                <a:solidFill>
                  <a:srgbClr val="333333"/>
                </a:solidFill>
                <a:latin typeface="Calibri"/>
                <a:ea typeface="Calibri"/>
                <a:cs typeface="Calibri"/>
                <a:sym typeface="Calibri"/>
              </a:rPr>
              <a:t>The </a:t>
            </a:r>
            <a:r>
              <a:rPr lang="en" sz="2000" b="1" i="0" u="sng" strike="noStrike" cap="none" dirty="0">
                <a:solidFill>
                  <a:schemeClr val="hlink"/>
                </a:solidFill>
                <a:latin typeface="Calibri"/>
                <a:ea typeface="Calibri"/>
                <a:cs typeface="Calibri"/>
                <a:sym typeface="Calibri"/>
                <a:hlinkClick r:id="rId3"/>
              </a:rPr>
              <a:t>Global Atlas for Renewable Energy</a:t>
            </a:r>
            <a:r>
              <a:rPr lang="en" sz="2000" b="0" i="0" u="none" strike="noStrike" cap="none" dirty="0">
                <a:solidFill>
                  <a:srgbClr val="333333"/>
                </a:solidFill>
                <a:latin typeface="Calibri"/>
                <a:ea typeface="Calibri"/>
                <a:cs typeface="Calibri"/>
                <a:sym typeface="Calibri"/>
              </a:rPr>
              <a:t> is a web platform that allows its users to find maps of renewable energy resources for locations across the world.</a:t>
            </a:r>
            <a:endParaRPr sz="1100" dirty="0"/>
          </a:p>
          <a:p>
            <a:pPr marL="254000" marR="0" lvl="0" indent="-254000" algn="l" rtl="0">
              <a:lnSpc>
                <a:spcPct val="100000"/>
              </a:lnSpc>
              <a:spcBef>
                <a:spcPts val="0"/>
              </a:spcBef>
              <a:spcAft>
                <a:spcPts val="0"/>
              </a:spcAft>
              <a:buClr>
                <a:srgbClr val="333333"/>
              </a:buClr>
              <a:buSzPts val="2000"/>
              <a:buFont typeface="Calibri"/>
              <a:buChar char="-"/>
            </a:pPr>
            <a:r>
              <a:rPr lang="en" sz="2000" b="0" i="0" u="none" strike="noStrike" cap="none" dirty="0">
                <a:solidFill>
                  <a:srgbClr val="333333"/>
                </a:solidFill>
                <a:latin typeface="Calibri"/>
                <a:ea typeface="Calibri"/>
                <a:cs typeface="Calibri"/>
                <a:sym typeface="Calibri"/>
              </a:rPr>
              <a:t>Other related tools:</a:t>
            </a:r>
            <a:endParaRPr sz="1100" dirty="0"/>
          </a:p>
          <a:p>
            <a:pPr marL="254000" marR="0" lvl="0" indent="-254000" algn="l" rtl="0">
              <a:lnSpc>
                <a:spcPct val="100000"/>
              </a:lnSpc>
              <a:spcBef>
                <a:spcPts val="0"/>
              </a:spcBef>
              <a:spcAft>
                <a:spcPts val="0"/>
              </a:spcAft>
              <a:buClr>
                <a:srgbClr val="333333"/>
              </a:buClr>
              <a:buSzPts val="2000"/>
              <a:buFont typeface="Calibri"/>
              <a:buChar char="-"/>
            </a:pPr>
            <a:r>
              <a:rPr lang="en" sz="2000" b="0" i="0" u="none" strike="noStrike" cap="none" dirty="0">
                <a:solidFill>
                  <a:srgbClr val="333333"/>
                </a:solidFill>
                <a:latin typeface="Calibri"/>
                <a:ea typeface="Calibri"/>
                <a:cs typeface="Calibri"/>
                <a:sym typeface="Calibri"/>
              </a:rPr>
              <a:t>Solar City engine : for rooftop PV</a:t>
            </a:r>
            <a:endParaRPr sz="1100" dirty="0"/>
          </a:p>
          <a:p>
            <a:pPr marL="254000" marR="0" lvl="0" indent="-254000" algn="l" rtl="0">
              <a:lnSpc>
                <a:spcPct val="100000"/>
              </a:lnSpc>
              <a:spcBef>
                <a:spcPts val="0"/>
              </a:spcBef>
              <a:spcAft>
                <a:spcPts val="0"/>
              </a:spcAft>
              <a:buClr>
                <a:srgbClr val="333333"/>
              </a:buClr>
              <a:buSzPts val="2000"/>
              <a:buFont typeface="Calibri"/>
              <a:buChar char="-"/>
            </a:pPr>
            <a:r>
              <a:rPr lang="en" sz="2000" b="0" i="0" u="none" strike="noStrike" cap="none" dirty="0">
                <a:solidFill>
                  <a:srgbClr val="333333"/>
                </a:solidFill>
                <a:latin typeface="Calibri"/>
                <a:ea typeface="Calibri"/>
                <a:cs typeface="Calibri"/>
                <a:sym typeface="Calibri"/>
              </a:rPr>
              <a:t>Bioenergy simulator </a:t>
            </a:r>
            <a:endParaRPr sz="1100" dirty="0"/>
          </a:p>
          <a:p>
            <a:pPr marL="0" marR="0" lvl="0" indent="0" algn="l" rtl="0">
              <a:lnSpc>
                <a:spcPct val="100000"/>
              </a:lnSpc>
              <a:spcBef>
                <a:spcPts val="0"/>
              </a:spcBef>
              <a:spcAft>
                <a:spcPts val="0"/>
              </a:spcAft>
              <a:buClr>
                <a:srgbClr val="000000"/>
              </a:buClr>
              <a:buSzPts val="2000"/>
              <a:buFont typeface="Calibri"/>
              <a:buNone/>
            </a:pPr>
            <a:endParaRPr sz="2000" b="0" i="0" u="none" strike="noStrike" cap="none" dirty="0">
              <a:solidFill>
                <a:srgbClr val="333333"/>
              </a:solidFill>
              <a:latin typeface="Calibri"/>
              <a:ea typeface="Calibri"/>
              <a:cs typeface="Calibri"/>
              <a:sym typeface="Calibri"/>
            </a:endParaRPr>
          </a:p>
          <a:p>
            <a:pPr marL="254000" marR="0" lvl="0" indent="-254000" algn="l" rtl="0">
              <a:lnSpc>
                <a:spcPct val="100000"/>
              </a:lnSpc>
              <a:spcBef>
                <a:spcPts val="0"/>
              </a:spcBef>
              <a:spcAft>
                <a:spcPts val="0"/>
              </a:spcAft>
              <a:buClr>
                <a:srgbClr val="333333"/>
              </a:buClr>
              <a:buSzPts val="2000"/>
              <a:buFont typeface="Noto Sans Symbols"/>
              <a:buChar char="⮚"/>
            </a:pPr>
            <a:r>
              <a:rPr lang="en" sz="2000" b="0" i="0" u="sng" strike="noStrike" cap="none">
                <a:solidFill>
                  <a:schemeClr val="hlink"/>
                </a:solidFill>
                <a:latin typeface="Calibri"/>
                <a:ea typeface="Calibri"/>
                <a:cs typeface="Calibri"/>
                <a:sym typeface="Calibri"/>
                <a:hlinkClick r:id="rId4"/>
              </a:rPr>
              <a:t>www.irena.org/globalatlas</a:t>
            </a:r>
            <a:r>
              <a:rPr lang="en" sz="2000" b="0" i="0" u="none" strike="noStrike" cap="none">
                <a:solidFill>
                  <a:srgbClr val="333333"/>
                </a:solidFill>
                <a:latin typeface="Calibri"/>
                <a:ea typeface="Calibri"/>
                <a:cs typeface="Calibri"/>
                <a:sym typeface="Calibri"/>
              </a:rPr>
              <a:t> </a:t>
            </a:r>
            <a:endParaRPr sz="1100" dirty="0"/>
          </a:p>
        </p:txBody>
      </p:sp>
      <p:pic>
        <p:nvPicPr>
          <p:cNvPr id="447" name="Google Shape;447;p68"/>
          <p:cNvPicPr preferRelativeResize="0"/>
          <p:nvPr/>
        </p:nvPicPr>
        <p:blipFill rotWithShape="1">
          <a:blip r:embed="rId5">
            <a:alphaModFix/>
          </a:blip>
          <a:srcRect r="11983"/>
          <a:stretch/>
        </p:blipFill>
        <p:spPr>
          <a:xfrm>
            <a:off x="4283633" y="1209491"/>
            <a:ext cx="4000905" cy="2941191"/>
          </a:xfrm>
          <a:prstGeom prst="rect">
            <a:avLst/>
          </a:prstGeom>
          <a:noFill/>
          <a:ln w="9525" cap="flat" cmpd="sng">
            <a:solidFill>
              <a:schemeClr val="dk1"/>
            </a:solidFill>
            <a:prstDash val="solid"/>
            <a:round/>
            <a:headEnd type="none" w="sm" len="sm"/>
            <a:tailEnd type="none" w="sm" len="sm"/>
          </a:ln>
        </p:spPr>
      </p:pic>
      <p:pic>
        <p:nvPicPr>
          <p:cNvPr id="448" name="Google Shape;448;p68"/>
          <p:cNvPicPr preferRelativeResize="0"/>
          <p:nvPr/>
        </p:nvPicPr>
        <p:blipFill rotWithShape="1">
          <a:blip r:embed="rId6">
            <a:alphaModFix/>
          </a:blip>
          <a:srcRect/>
          <a:stretch/>
        </p:blipFill>
        <p:spPr>
          <a:xfrm>
            <a:off x="4283633" y="4257054"/>
            <a:ext cx="1944935" cy="704917"/>
          </a:xfrm>
          <a:prstGeom prst="rect">
            <a:avLst/>
          </a:prstGeom>
          <a:noFill/>
          <a:ln w="9525" cap="flat" cmpd="sng">
            <a:solidFill>
              <a:schemeClr val="dk1"/>
            </a:solidFill>
            <a:prstDash val="solid"/>
            <a:round/>
            <a:headEnd type="none" w="sm" len="sm"/>
            <a:tailEnd type="none" w="sm" len="sm"/>
          </a:ln>
        </p:spPr>
      </p:pic>
      <p:pic>
        <p:nvPicPr>
          <p:cNvPr id="449" name="Google Shape;449;p68"/>
          <p:cNvPicPr preferRelativeResize="0"/>
          <p:nvPr/>
        </p:nvPicPr>
        <p:blipFill rotWithShape="1">
          <a:blip r:embed="rId7">
            <a:alphaModFix/>
          </a:blip>
          <a:srcRect/>
          <a:stretch/>
        </p:blipFill>
        <p:spPr>
          <a:xfrm>
            <a:off x="6382714" y="4257054"/>
            <a:ext cx="1944935" cy="704917"/>
          </a:xfrm>
          <a:prstGeom prst="rect">
            <a:avLst/>
          </a:prstGeom>
          <a:noFill/>
          <a:ln w="9525" cap="flat" cmpd="sng">
            <a:solidFill>
              <a:schemeClr val="dk1"/>
            </a:solidFill>
            <a:prstDash val="solid"/>
            <a:round/>
            <a:headEnd type="none" w="sm" len="sm"/>
            <a:tailEnd type="none" w="sm" len="sm"/>
          </a:ln>
        </p:spPr>
      </p:pic>
      <p:sp>
        <p:nvSpPr>
          <p:cNvPr id="450" name="Google Shape;450;p68"/>
          <p:cNvSpPr txBox="1"/>
          <p:nvPr/>
        </p:nvSpPr>
        <p:spPr>
          <a:xfrm>
            <a:off x="440250" y="801750"/>
            <a:ext cx="6185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Calibri"/>
                <a:ea typeface="Calibri"/>
                <a:cs typeface="Calibri"/>
                <a:sym typeface="Calibri"/>
              </a:rPr>
              <a:t>IRENA Global Atlas</a:t>
            </a:r>
            <a:endParaRPr sz="3000" b="1">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9"/>
          <p:cNvSpPr txBox="1"/>
          <p:nvPr/>
        </p:nvSpPr>
        <p:spPr>
          <a:xfrm>
            <a:off x="34289" y="2710569"/>
            <a:ext cx="9075420" cy="1002031"/>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3000"/>
              <a:buFont typeface="Calibri"/>
              <a:buNone/>
            </a:pPr>
            <a:r>
              <a:rPr lang="en" sz="3000" b="1" i="0" u="none" strike="noStrike" cap="none">
                <a:solidFill>
                  <a:srgbClr val="000000"/>
                </a:solidFill>
                <a:latin typeface="Calibri"/>
                <a:ea typeface="Calibri"/>
                <a:cs typeface="Calibri"/>
                <a:sym typeface="Calibri"/>
              </a:rPr>
              <a:t>Q &amp; A</a:t>
            </a:r>
            <a:endParaRPr sz="1100"/>
          </a:p>
          <a:p>
            <a:pPr marL="0" marR="0" lvl="0" indent="0" algn="ctr" rtl="0">
              <a:lnSpc>
                <a:spcPct val="100000"/>
              </a:lnSpc>
              <a:spcBef>
                <a:spcPts val="0"/>
              </a:spcBef>
              <a:spcAft>
                <a:spcPts val="0"/>
              </a:spcAft>
              <a:buClr>
                <a:srgbClr val="000000"/>
              </a:buClr>
              <a:buSzPts val="3000"/>
              <a:buFont typeface="Calibri"/>
              <a:buNone/>
            </a:pPr>
            <a:r>
              <a:rPr lang="en" sz="3000" b="1" i="0" u="none" strike="noStrike" cap="none">
                <a:solidFill>
                  <a:srgbClr val="000000"/>
                </a:solidFill>
                <a:latin typeface="Calibri"/>
                <a:ea typeface="Calibri"/>
                <a:cs typeface="Calibri"/>
                <a:sym typeface="Calibri"/>
              </a:rPr>
              <a:t>5 min</a:t>
            </a:r>
            <a:endParaRPr sz="1100"/>
          </a:p>
        </p:txBody>
      </p:sp>
      <p:pic>
        <p:nvPicPr>
          <p:cNvPr id="456" name="Google Shape;456;p69" descr="Picture 1"/>
          <p:cNvPicPr preferRelativeResize="0"/>
          <p:nvPr/>
        </p:nvPicPr>
        <p:blipFill rotWithShape="1">
          <a:blip r:embed="rId3">
            <a:alphaModFix/>
          </a:blip>
          <a:srcRect/>
          <a:stretch/>
        </p:blipFill>
        <p:spPr>
          <a:xfrm>
            <a:off x="4048125" y="1818025"/>
            <a:ext cx="1047750" cy="819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txBox="1"/>
          <p:nvPr/>
        </p:nvSpPr>
        <p:spPr>
          <a:xfrm>
            <a:off x="3150525" y="1569600"/>
            <a:ext cx="2842950" cy="2362155"/>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chemeClr val="dk1"/>
              </a:buClr>
              <a:buSzPts val="3000"/>
              <a:buFont typeface="Calibri"/>
              <a:buNone/>
            </a:pPr>
            <a:r>
              <a:rPr lang="en" sz="4000" dirty="0">
                <a:solidFill>
                  <a:schemeClr val="dk1"/>
                </a:solidFill>
                <a:latin typeface="Calibri"/>
                <a:ea typeface="Calibri"/>
                <a:cs typeface="Calibri"/>
                <a:sym typeface="Calibri"/>
              </a:rPr>
              <a:t>Slido.com</a:t>
            </a:r>
            <a:endParaRPr sz="40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 sz="4000" dirty="0">
                <a:solidFill>
                  <a:schemeClr val="dk1"/>
                </a:solidFill>
                <a:latin typeface="Calibri"/>
                <a:ea typeface="Calibri"/>
                <a:cs typeface="Calibri"/>
                <a:sym typeface="Calibri"/>
              </a:rPr>
              <a:t>#</a:t>
            </a:r>
            <a:r>
              <a:rPr lang="en-US" sz="4000" dirty="0" err="1">
                <a:solidFill>
                  <a:schemeClr val="dk1"/>
                </a:solidFill>
                <a:latin typeface="Calibri"/>
                <a:ea typeface="Calibri"/>
                <a:cs typeface="Calibri"/>
                <a:sym typeface="Calibri"/>
              </a:rPr>
              <a:t>EnergyData</a:t>
            </a:r>
            <a:endParaRPr sz="4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Calibri"/>
              <a:buNone/>
            </a:pPr>
            <a:endParaRPr sz="2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Calibri"/>
              <a:buNone/>
            </a:pPr>
            <a:endParaRPr sz="2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Calibri"/>
              <a:buNone/>
            </a:pPr>
            <a:endParaRPr sz="1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0"/>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2" name="Google Shape;462;p70"/>
          <p:cNvSpPr txBox="1"/>
          <p:nvPr/>
        </p:nvSpPr>
        <p:spPr>
          <a:xfrm>
            <a:off x="550180" y="974909"/>
            <a:ext cx="1278019" cy="29737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4</a:t>
            </a:r>
            <a:endParaRPr sz="18800" b="1" i="0" u="none" strike="noStrike" cap="none">
              <a:solidFill>
                <a:srgbClr val="006192"/>
              </a:solidFill>
              <a:latin typeface="Calibri"/>
              <a:ea typeface="Calibri"/>
              <a:cs typeface="Calibri"/>
              <a:sym typeface="Calibri"/>
            </a:endParaRPr>
          </a:p>
        </p:txBody>
      </p:sp>
      <p:sp>
        <p:nvSpPr>
          <p:cNvPr id="463" name="Google Shape;463;p70"/>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64" name="Google Shape;464;p70"/>
          <p:cNvSpPr txBox="1"/>
          <p:nvPr/>
        </p:nvSpPr>
        <p:spPr>
          <a:xfrm>
            <a:off x="2286695" y="1954672"/>
            <a:ext cx="5902083" cy="530913"/>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3000"/>
              <a:buFont typeface="Calibri"/>
              <a:buNone/>
            </a:pPr>
            <a:r>
              <a:rPr lang="en" sz="3000" b="0" i="0" u="none" strike="noStrike" cap="none">
                <a:solidFill>
                  <a:srgbClr val="000000"/>
                </a:solidFill>
                <a:latin typeface="Calibri"/>
                <a:ea typeface="Calibri"/>
                <a:cs typeface="Calibri"/>
                <a:sym typeface="Calibri"/>
              </a:rPr>
              <a:t>Commodity and Energy Balances</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8"/>
        <p:cNvGrpSpPr/>
        <p:nvPr/>
      </p:nvGrpSpPr>
      <p:grpSpPr>
        <a:xfrm>
          <a:off x="0" y="0"/>
          <a:ext cx="0" cy="0"/>
          <a:chOff x="0" y="0"/>
          <a:chExt cx="0" cy="0"/>
        </a:xfrm>
      </p:grpSpPr>
      <p:pic>
        <p:nvPicPr>
          <p:cNvPr id="469" name="Google Shape;469;p71" descr="logo-id">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id="470" name="Google Shape;470;p71" descr="footer-id"/>
          <p:cNvSpPr txBox="1"/>
          <p:nvPr/>
        </p:nvSpPr>
        <p:spPr>
          <a:xfrm>
            <a:off x="0" y="3857625"/>
            <a:ext cx="9144000" cy="12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9AC37"/>
                </a:solidFill>
                <a:latin typeface="Calibri"/>
                <a:ea typeface="Calibri"/>
                <a:cs typeface="Calibri"/>
                <a:sym typeface="Calibri"/>
              </a:rPr>
              <a:t>ⓘ</a:t>
            </a:r>
            <a:r>
              <a:rPr lang="en">
                <a:latin typeface="Calibri"/>
                <a:ea typeface="Calibri"/>
                <a:cs typeface="Calibri"/>
                <a:sym typeface="Calibri"/>
              </a:rPr>
              <a:t> Start presenting to display the poll results on this slide.</a:t>
            </a:r>
            <a:endParaRPr>
              <a:latin typeface="Calibri"/>
              <a:ea typeface="Calibri"/>
              <a:cs typeface="Calibri"/>
              <a:sym typeface="Calibri"/>
            </a:endParaRPr>
          </a:p>
        </p:txBody>
      </p:sp>
      <p:sp>
        <p:nvSpPr>
          <p:cNvPr id="471" name="Google Shape;471;p71" descr="title-id"/>
          <p:cNvSpPr txBox="1"/>
          <p:nvPr/>
        </p:nvSpPr>
        <p:spPr>
          <a:xfrm>
            <a:off x="0" y="1285875"/>
            <a:ext cx="9144000" cy="25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24242"/>
                </a:solidFill>
                <a:latin typeface="Lato"/>
                <a:ea typeface="Lato"/>
                <a:cs typeface="Lato"/>
                <a:sym typeface="Lato"/>
              </a:rPr>
              <a:t>Have you used an energy balance before?</a:t>
            </a:r>
            <a:endParaRPr sz="3600">
              <a:solidFill>
                <a:srgbClr val="424242"/>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72" descr="Image result for ires un statistics"/>
          <p:cNvPicPr preferRelativeResize="0"/>
          <p:nvPr/>
        </p:nvPicPr>
        <p:blipFill rotWithShape="1">
          <a:blip r:embed="rId3">
            <a:alphaModFix/>
          </a:blip>
          <a:srcRect l="27695" r="27748" b="7054"/>
          <a:stretch/>
        </p:blipFill>
        <p:spPr>
          <a:xfrm>
            <a:off x="5541645" y="1520038"/>
            <a:ext cx="2014538" cy="2451427"/>
          </a:xfrm>
          <a:prstGeom prst="rect">
            <a:avLst/>
          </a:prstGeom>
          <a:noFill/>
          <a:ln>
            <a:noFill/>
          </a:ln>
        </p:spPr>
      </p:pic>
      <p:sp>
        <p:nvSpPr>
          <p:cNvPr id="478" name="Google Shape;478;p72"/>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79" name="Google Shape;479;p72"/>
          <p:cNvSpPr/>
          <p:nvPr/>
        </p:nvSpPr>
        <p:spPr>
          <a:xfrm>
            <a:off x="706318" y="1024218"/>
            <a:ext cx="5429250"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Definition</a:t>
            </a:r>
            <a:endParaRPr sz="1100"/>
          </a:p>
        </p:txBody>
      </p:sp>
      <p:sp>
        <p:nvSpPr>
          <p:cNvPr id="480" name="Google Shape;480;p72"/>
          <p:cNvSpPr/>
          <p:nvPr/>
        </p:nvSpPr>
        <p:spPr>
          <a:xfrm>
            <a:off x="980573" y="1496194"/>
            <a:ext cx="4561072" cy="3306674"/>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600"/>
              <a:buFont typeface="Arial"/>
              <a:buNone/>
            </a:pPr>
            <a:r>
              <a:rPr lang="en" sz="1600" b="0" i="1" u="none" strike="noStrike" cap="none">
                <a:solidFill>
                  <a:srgbClr val="000000"/>
                </a:solidFill>
                <a:latin typeface="Arial"/>
                <a:ea typeface="Arial"/>
                <a:cs typeface="Arial"/>
                <a:sym typeface="Arial"/>
              </a:rPr>
              <a:t>“An energy balance is an accounting framework for the compilation and reconciliation of data on all energy products entering, exiting and used within the national territory of a given country during a reference period”.  </a:t>
            </a:r>
            <a:endParaRPr sz="1100"/>
          </a:p>
          <a:p>
            <a:pPr marL="0" marR="0" lvl="0" indent="0" algn="l" rtl="0">
              <a:lnSpc>
                <a:spcPct val="150000"/>
              </a:lnSpc>
              <a:spcBef>
                <a:spcPts val="0"/>
              </a:spcBef>
              <a:spcAft>
                <a:spcPts val="0"/>
              </a:spcAft>
              <a:buClr>
                <a:srgbClr val="000000"/>
              </a:buClr>
              <a:buSzPts val="1600"/>
              <a:buFont typeface="Calibri"/>
              <a:buNone/>
            </a:pPr>
            <a:endParaRPr sz="1600" b="0" i="1"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International Recommendations for Energy Statistics (UN)</a:t>
            </a:r>
            <a:endParaRPr sz="1100"/>
          </a:p>
          <a:p>
            <a:pPr marL="635000" marR="0" lvl="1" indent="-165100" algn="l" rtl="0">
              <a:lnSpc>
                <a:spcPct val="15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81" name="Google Shape;481;p72"/>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3"/>
          <p:cNvSpPr/>
          <p:nvPr/>
        </p:nvSpPr>
        <p:spPr>
          <a:xfrm>
            <a:off x="578440" y="1191509"/>
            <a:ext cx="5143500" cy="346249"/>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1800"/>
              <a:buFont typeface="Arial"/>
              <a:buNone/>
            </a:pPr>
            <a:r>
              <a:rPr lang="en" sz="1800" b="1" i="0" u="none" strike="noStrike" cap="none">
                <a:solidFill>
                  <a:srgbClr val="006699"/>
                </a:solidFill>
                <a:latin typeface="Arial"/>
                <a:ea typeface="Arial"/>
                <a:cs typeface="Arial"/>
                <a:sym typeface="Arial"/>
              </a:rPr>
              <a:t>Relevance of a national energy balance</a:t>
            </a:r>
            <a:endParaRPr sz="1100"/>
          </a:p>
        </p:txBody>
      </p:sp>
      <p:sp>
        <p:nvSpPr>
          <p:cNvPr id="488" name="Google Shape;488;p73"/>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
        <p:nvSpPr>
          <p:cNvPr id="489" name="Google Shape;489;p73"/>
          <p:cNvSpPr txBox="1"/>
          <p:nvPr/>
        </p:nvSpPr>
        <p:spPr>
          <a:xfrm>
            <a:off x="1284258" y="1755867"/>
            <a:ext cx="5958012" cy="1938992"/>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Arial"/>
                <a:ea typeface="Arial"/>
                <a:cs typeface="Arial"/>
                <a:sym typeface="Arial"/>
              </a:rPr>
              <a:t>It offers a complete view of the energy situation of a country</a:t>
            </a:r>
            <a:endParaRPr sz="1100"/>
          </a:p>
          <a:p>
            <a:pPr marL="254000" marR="0" lvl="0" indent="-2540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Arial"/>
                <a:ea typeface="Arial"/>
                <a:cs typeface="Arial"/>
                <a:sym typeface="Arial"/>
              </a:rPr>
              <a:t>Can be used as a baseline for modeling national energy scenarios</a:t>
            </a:r>
            <a:endParaRPr sz="1100"/>
          </a:p>
          <a:p>
            <a:pPr marL="254000" marR="0" lvl="0" indent="-2540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Arial"/>
                <a:ea typeface="Arial"/>
                <a:cs typeface="Arial"/>
                <a:sym typeface="Arial"/>
              </a:rPr>
              <a:t>It is a starting point for any sound policy making. Key to define and monitor indicators.</a:t>
            </a:r>
            <a:endParaRPr sz="1100"/>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4"/>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96" name="Google Shape;496;p74"/>
          <p:cNvSpPr/>
          <p:nvPr/>
        </p:nvSpPr>
        <p:spPr>
          <a:xfrm>
            <a:off x="284672" y="1036940"/>
            <a:ext cx="2005642" cy="1177245"/>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Energy Balance </a:t>
            </a:r>
            <a:endParaRPr sz="1100"/>
          </a:p>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Structure</a:t>
            </a:r>
            <a:endParaRPr sz="2400" b="1" i="0" u="none" strike="noStrike" cap="none">
              <a:solidFill>
                <a:srgbClr val="006699"/>
              </a:solidFill>
              <a:latin typeface="Arial"/>
              <a:ea typeface="Arial"/>
              <a:cs typeface="Arial"/>
              <a:sym typeface="Arial"/>
            </a:endParaRPr>
          </a:p>
        </p:txBody>
      </p:sp>
      <p:sp>
        <p:nvSpPr>
          <p:cNvPr id="497" name="Google Shape;497;p74"/>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498" name="Google Shape;498;p74"/>
          <p:cNvPicPr preferRelativeResize="0"/>
          <p:nvPr/>
        </p:nvPicPr>
        <p:blipFill rotWithShape="1">
          <a:blip r:embed="rId3">
            <a:alphaModFix/>
          </a:blip>
          <a:srcRect/>
          <a:stretch/>
        </p:blipFill>
        <p:spPr>
          <a:xfrm>
            <a:off x="2368311" y="617176"/>
            <a:ext cx="6214653" cy="4252481"/>
          </a:xfrm>
          <a:prstGeom prst="rect">
            <a:avLst/>
          </a:prstGeom>
          <a:noFill/>
          <a:ln>
            <a:noFill/>
          </a:ln>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5"/>
          <p:cNvSpPr/>
          <p:nvPr/>
        </p:nvSpPr>
        <p:spPr>
          <a:xfrm>
            <a:off x="198087" y="821979"/>
            <a:ext cx="2502600" cy="807900"/>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Commodity Balance</a:t>
            </a:r>
            <a:endParaRPr sz="1100"/>
          </a:p>
        </p:txBody>
      </p:sp>
      <p:sp>
        <p:nvSpPr>
          <p:cNvPr id="505" name="Google Shape;505;p75"/>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506" name="Google Shape;506;p75"/>
          <p:cNvPicPr preferRelativeResize="0"/>
          <p:nvPr/>
        </p:nvPicPr>
        <p:blipFill rotWithShape="1">
          <a:blip r:embed="rId3">
            <a:alphaModFix/>
          </a:blip>
          <a:srcRect/>
          <a:stretch/>
        </p:blipFill>
        <p:spPr>
          <a:xfrm>
            <a:off x="2594885" y="821981"/>
            <a:ext cx="6112128" cy="4092265"/>
          </a:xfrm>
          <a:prstGeom prst="rect">
            <a:avLst/>
          </a:prstGeom>
          <a:noFill/>
          <a:ln>
            <a:noFill/>
          </a:ln>
        </p:spPr>
      </p:pic>
      <p:sp>
        <p:nvSpPr>
          <p:cNvPr id="507" name="Google Shape;507;p75"/>
          <p:cNvSpPr/>
          <p:nvPr/>
        </p:nvSpPr>
        <p:spPr>
          <a:xfrm>
            <a:off x="198075" y="1803376"/>
            <a:ext cx="2396700" cy="30012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500"/>
              <a:buFont typeface="Arial"/>
              <a:buNone/>
            </a:pPr>
            <a:r>
              <a:rPr lang="en" sz="1500"/>
              <a:t>Expressed in original measurement units.</a:t>
            </a:r>
            <a:endParaRPr sz="1100"/>
          </a:p>
          <a:p>
            <a:pPr marL="0" marR="0" lvl="0" indent="0" algn="l" rtl="0">
              <a:lnSpc>
                <a:spcPct val="150000"/>
              </a:lnSpc>
              <a:spcBef>
                <a:spcPts val="0"/>
              </a:spcBef>
              <a:spcAft>
                <a:spcPts val="0"/>
              </a:spcAft>
              <a:buClr>
                <a:srgbClr val="000000"/>
              </a:buClr>
              <a:buSzPts val="1500"/>
              <a:buFont typeface="Calibri"/>
              <a:buNone/>
            </a:pPr>
            <a:endParaRPr sz="15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 sz="1500" b="0" i="0" u="none" strike="noStrike" cap="none">
                <a:solidFill>
                  <a:srgbClr val="000000"/>
                </a:solidFill>
                <a:latin typeface="Arial"/>
                <a:ea typeface="Arial"/>
                <a:cs typeface="Arial"/>
                <a:sym typeface="Arial"/>
              </a:rPr>
              <a:t>Energy balances convert these into common (energy) units for comparison</a:t>
            </a:r>
            <a:endParaRPr sz="1500" b="0" i="0" u="none" strike="noStrike" cap="none">
              <a:solidFill>
                <a:srgbClr val="000000"/>
              </a:solidFill>
              <a:latin typeface="Arial"/>
              <a:ea typeface="Arial"/>
              <a:cs typeface="Arial"/>
              <a:sym typeface="Arial"/>
            </a:endParaRPr>
          </a:p>
          <a:p>
            <a:pPr marL="254000" marR="0" lvl="0" indent="-1651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6"/>
          <p:cNvSpPr txBox="1">
            <a:spLocks noGrp="1"/>
          </p:cNvSpPr>
          <p:nvPr>
            <p:ph type="title"/>
          </p:nvPr>
        </p:nvSpPr>
        <p:spPr>
          <a:xfrm>
            <a:off x="266815" y="800048"/>
            <a:ext cx="8425318" cy="50765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0000"/>
              </a:buClr>
              <a:buSzPts val="2500"/>
              <a:buFont typeface="Calibri"/>
              <a:buNone/>
            </a:pPr>
            <a:r>
              <a:rPr lang="en" sz="2500" b="1">
                <a:latin typeface="Calibri"/>
                <a:ea typeface="Calibri"/>
                <a:cs typeface="Calibri"/>
                <a:sym typeface="Calibri"/>
              </a:rPr>
              <a:t>Mass to Energy Conversion</a:t>
            </a:r>
            <a:r>
              <a:rPr lang="en" sz="2500" b="1"/>
              <a:t> → </a:t>
            </a:r>
            <a:r>
              <a:rPr lang="en" sz="2500" b="1">
                <a:latin typeface="Calibri"/>
                <a:ea typeface="Calibri"/>
                <a:cs typeface="Calibri"/>
                <a:sym typeface="Calibri"/>
              </a:rPr>
              <a:t>Calorific Values</a:t>
            </a:r>
            <a:endParaRPr sz="2300">
              <a:latin typeface="Calibri"/>
              <a:ea typeface="Calibri"/>
              <a:cs typeface="Calibri"/>
              <a:sym typeface="Calibri"/>
            </a:endParaRPr>
          </a:p>
        </p:txBody>
      </p:sp>
      <p:pic>
        <p:nvPicPr>
          <p:cNvPr id="513" name="Google Shape;513;p76"/>
          <p:cNvPicPr preferRelativeResize="0"/>
          <p:nvPr/>
        </p:nvPicPr>
        <p:blipFill rotWithShape="1">
          <a:blip r:embed="rId3">
            <a:alphaModFix/>
          </a:blip>
          <a:srcRect t="29865"/>
          <a:stretch/>
        </p:blipFill>
        <p:spPr>
          <a:xfrm>
            <a:off x="97127" y="3566937"/>
            <a:ext cx="8408194" cy="1337738"/>
          </a:xfrm>
          <a:prstGeom prst="rect">
            <a:avLst/>
          </a:prstGeom>
          <a:noFill/>
          <a:ln>
            <a:noFill/>
          </a:ln>
        </p:spPr>
      </p:pic>
      <p:sp>
        <p:nvSpPr>
          <p:cNvPr id="514" name="Google Shape;514;p76"/>
          <p:cNvSpPr txBox="1"/>
          <p:nvPr/>
        </p:nvSpPr>
        <p:spPr>
          <a:xfrm>
            <a:off x="410765" y="1237881"/>
            <a:ext cx="8137500" cy="26397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chemeClr val="dk1"/>
              </a:buClr>
              <a:buSzPts val="2100"/>
              <a:buFont typeface="Calibri"/>
              <a:buNone/>
            </a:pPr>
            <a:r>
              <a:rPr lang="en" sz="2100" b="1" i="0" u="none" strike="noStrike" cap="none">
                <a:solidFill>
                  <a:schemeClr val="dk1"/>
                </a:solidFill>
                <a:latin typeface="Calibri"/>
                <a:ea typeface="Calibri"/>
                <a:cs typeface="Calibri"/>
                <a:sym typeface="Calibri"/>
              </a:rPr>
              <a:t>Net calorific values (NCV) and Gross calorific values(GCV)</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Calibri"/>
              <a:buNone/>
            </a:pPr>
            <a:r>
              <a:rPr lang="en" sz="2100" b="0" i="0" u="none" strike="noStrike" cap="none">
                <a:solidFill>
                  <a:srgbClr val="000000"/>
                </a:solidFill>
                <a:latin typeface="Calibri"/>
                <a:ea typeface="Calibri"/>
                <a:cs typeface="Calibri"/>
                <a:sym typeface="Calibri"/>
              </a:rPr>
              <a:t>- </a:t>
            </a:r>
            <a:r>
              <a:rPr lang="en" sz="1800" b="0" i="0" u="none" strike="noStrike" cap="none">
                <a:solidFill>
                  <a:srgbClr val="000000"/>
                </a:solidFill>
                <a:latin typeface="Calibri"/>
                <a:ea typeface="Calibri"/>
                <a:cs typeface="Calibri"/>
                <a:sym typeface="Calibri"/>
              </a:rPr>
              <a:t>Calorific values or heating values = heat obtained from one unit of the fuel</a:t>
            </a:r>
            <a:endParaRPr sz="1100"/>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 When a fuel is combusted-&gt; Heat + water vapor is produced (rarely can be used for energy purposes)</a:t>
            </a:r>
            <a:endParaRPr sz="1100"/>
          </a:p>
          <a:p>
            <a:pPr marL="0" marR="0" lvl="0" indent="0" algn="l" rtl="0">
              <a:lnSpc>
                <a:spcPct val="100000"/>
              </a:lnSpc>
              <a:spcBef>
                <a:spcPts val="0"/>
              </a:spcBef>
              <a:spcAft>
                <a:spcPts val="0"/>
              </a:spcAft>
              <a:buClr>
                <a:srgbClr val="000000"/>
              </a:buClr>
              <a:buSzPts val="1800"/>
              <a:buFont typeface="Calibri"/>
              <a:buNone/>
            </a:pPr>
            <a:endParaRPr sz="1100"/>
          </a:p>
          <a:p>
            <a:pPr marL="0" marR="0" lvl="0" indent="0" algn="l" rtl="0">
              <a:lnSpc>
                <a:spcPct val="100000"/>
              </a:lnSpc>
              <a:spcBef>
                <a:spcPts val="0"/>
              </a:spcBef>
              <a:spcAft>
                <a:spcPts val="0"/>
              </a:spcAft>
              <a:buClr>
                <a:srgbClr val="000000"/>
              </a:buClr>
              <a:buSzPts val="1800"/>
              <a:buFont typeface="Calibri"/>
              <a:buNone/>
            </a:pPr>
            <a:r>
              <a:rPr lang="en" sz="1800" b="1" i="0" u="none" strike="noStrike" cap="none">
                <a:solidFill>
                  <a:srgbClr val="000000"/>
                </a:solidFill>
                <a:latin typeface="Calibri"/>
                <a:ea typeface="Calibri"/>
                <a:cs typeface="Calibri"/>
                <a:sym typeface="Calibri"/>
              </a:rPr>
              <a:t>NCV versus GCV</a:t>
            </a:r>
            <a:r>
              <a:rPr lang="en" sz="1800" b="0" i="0" u="none" strike="noStrike" cap="none">
                <a:solidFill>
                  <a:srgbClr val="000000"/>
                </a:solidFill>
                <a:latin typeface="Calibri"/>
                <a:ea typeface="Calibri"/>
                <a:cs typeface="Calibri"/>
                <a:sym typeface="Calibri"/>
              </a:rPr>
              <a:t>- GCV includes water vapor, NCV doesn’t. </a:t>
            </a:r>
            <a:endParaRPr sz="110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E10019"/>
              </a:buClr>
              <a:buSzPts val="2100"/>
              <a:buFont typeface="Arial"/>
              <a:buNone/>
            </a:pPr>
            <a:r>
              <a:rPr lang="en" sz="2100" b="1" i="0" u="none" strike="noStrike" cap="none">
                <a:solidFill>
                  <a:srgbClr val="E10019"/>
                </a:solidFill>
                <a:latin typeface="Arial"/>
                <a:ea typeface="Arial"/>
                <a:cs typeface="Arial"/>
                <a:sym typeface="Arial"/>
              </a:rPr>
              <a:t>NCV recommended for expressing energy content of fuels (e.g. MJ/tonne)</a:t>
            </a:r>
            <a:endParaRPr sz="2300" b="0" i="0" u="none" strike="noStrike" cap="none">
              <a:solidFill>
                <a:srgbClr val="000000"/>
              </a:solidFill>
              <a:latin typeface="Calibri"/>
              <a:ea typeface="Calibri"/>
              <a:cs typeface="Calibri"/>
              <a:sym typeface="Calibri"/>
            </a:endParaRPr>
          </a:p>
        </p:txBody>
      </p:sp>
      <p:sp>
        <p:nvSpPr>
          <p:cNvPr id="515" name="Google Shape;515;p76"/>
          <p:cNvSpPr txBox="1"/>
          <p:nvPr/>
        </p:nvSpPr>
        <p:spPr>
          <a:xfrm>
            <a:off x="3510839" y="4752625"/>
            <a:ext cx="2005800" cy="2847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 sz="1400" b="0" i="1" u="none" strike="noStrike" cap="none">
                <a:solidFill>
                  <a:srgbClr val="000000"/>
                </a:solidFill>
                <a:latin typeface="Calibri"/>
                <a:ea typeface="Calibri"/>
                <a:cs typeface="Calibri"/>
                <a:sym typeface="Calibri"/>
              </a:rPr>
              <a:t>Source: IEA</a:t>
            </a: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7"/>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522" name="Google Shape;522;p77"/>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23" name="Google Shape;523;p77"/>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
        <p:nvSpPr>
          <p:cNvPr id="524" name="Google Shape;524;p77"/>
          <p:cNvSpPr txBox="1"/>
          <p:nvPr/>
        </p:nvSpPr>
        <p:spPr>
          <a:xfrm>
            <a:off x="1543050" y="1661992"/>
            <a:ext cx="2371725" cy="3000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Energy Equivalents</a:t>
            </a:r>
            <a:endParaRPr sz="1100"/>
          </a:p>
        </p:txBody>
      </p:sp>
      <p:sp>
        <p:nvSpPr>
          <p:cNvPr id="525" name="Google Shape;525;p77"/>
          <p:cNvSpPr txBox="1"/>
          <p:nvPr/>
        </p:nvSpPr>
        <p:spPr>
          <a:xfrm>
            <a:off x="3810436" y="4141994"/>
            <a:ext cx="2371725" cy="2077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Source: IRES</a:t>
            </a:r>
            <a:endParaRPr sz="1100"/>
          </a:p>
        </p:txBody>
      </p:sp>
      <p:pic>
        <p:nvPicPr>
          <p:cNvPr id="526" name="Google Shape;526;p77"/>
          <p:cNvPicPr preferRelativeResize="0"/>
          <p:nvPr/>
        </p:nvPicPr>
        <p:blipFill rotWithShape="1">
          <a:blip r:embed="rId3">
            <a:alphaModFix/>
          </a:blip>
          <a:srcRect/>
          <a:stretch/>
        </p:blipFill>
        <p:spPr>
          <a:xfrm>
            <a:off x="1543050" y="2175864"/>
            <a:ext cx="5733785" cy="1966130"/>
          </a:xfrm>
          <a:prstGeom prst="rect">
            <a:avLst/>
          </a:prstGeom>
          <a:noFill/>
          <a:ln>
            <a:noFill/>
          </a:ln>
        </p:spPr>
      </p:pic>
      <p:sp>
        <p:nvSpPr>
          <p:cNvPr id="527" name="Google Shape;527;p77"/>
          <p:cNvSpPr/>
          <p:nvPr/>
        </p:nvSpPr>
        <p:spPr>
          <a:xfrm>
            <a:off x="694682" y="1269577"/>
            <a:ext cx="5429250" cy="392415"/>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100"/>
              <a:buFont typeface="Arial"/>
              <a:buNone/>
            </a:pPr>
            <a:r>
              <a:rPr lang="en" sz="2100" b="1" i="0" u="none" strike="noStrike" cap="none">
                <a:solidFill>
                  <a:srgbClr val="006699"/>
                </a:solidFill>
                <a:latin typeface="Arial"/>
                <a:ea typeface="Arial"/>
                <a:cs typeface="Arial"/>
                <a:sym typeface="Arial"/>
              </a:rPr>
              <a:t>Measurement Units</a:t>
            </a:r>
            <a:endParaRPr sz="110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8"/>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534" name="Google Shape;534;p78"/>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35" name="Google Shape;535;p78"/>
          <p:cNvSpPr/>
          <p:nvPr/>
        </p:nvSpPr>
        <p:spPr>
          <a:xfrm>
            <a:off x="284672" y="1036940"/>
            <a:ext cx="2005642" cy="1177245"/>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Energy Balance </a:t>
            </a:r>
            <a:endParaRPr sz="1100"/>
          </a:p>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Structure</a:t>
            </a:r>
            <a:endParaRPr sz="2400" b="1" i="0" u="none" strike="noStrike" cap="none">
              <a:solidFill>
                <a:srgbClr val="006699"/>
              </a:solidFill>
              <a:latin typeface="Arial"/>
              <a:ea typeface="Arial"/>
              <a:cs typeface="Arial"/>
              <a:sym typeface="Arial"/>
            </a:endParaRPr>
          </a:p>
        </p:txBody>
      </p:sp>
      <p:sp>
        <p:nvSpPr>
          <p:cNvPr id="536" name="Google Shape;536;p78"/>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537" name="Google Shape;537;p78"/>
          <p:cNvPicPr preferRelativeResize="0"/>
          <p:nvPr/>
        </p:nvPicPr>
        <p:blipFill rotWithShape="1">
          <a:blip r:embed="rId3">
            <a:alphaModFix/>
          </a:blip>
          <a:srcRect/>
          <a:stretch/>
        </p:blipFill>
        <p:spPr>
          <a:xfrm>
            <a:off x="2368311" y="617176"/>
            <a:ext cx="6214653" cy="4252481"/>
          </a:xfrm>
          <a:prstGeom prst="rect">
            <a:avLst/>
          </a:prstGeom>
          <a:noFill/>
          <a:ln>
            <a:noFill/>
          </a:ln>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9"/>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44" name="Google Shape;544;p79"/>
          <p:cNvSpPr/>
          <p:nvPr/>
        </p:nvSpPr>
        <p:spPr>
          <a:xfrm>
            <a:off x="287048" y="698843"/>
            <a:ext cx="56073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73A7"/>
              </a:buClr>
              <a:buSzPts val="2400"/>
              <a:buFont typeface="Arial"/>
              <a:buNone/>
            </a:pPr>
            <a:r>
              <a:rPr lang="en" sz="2400" b="1">
                <a:solidFill>
                  <a:srgbClr val="0073A7"/>
                </a:solidFill>
              </a:rPr>
              <a:t>S</a:t>
            </a:r>
            <a:r>
              <a:rPr lang="en" sz="2400" b="1" i="0" u="none" strike="noStrike" cap="none">
                <a:solidFill>
                  <a:srgbClr val="0073A7"/>
                </a:solidFill>
                <a:latin typeface="Arial"/>
                <a:ea typeface="Arial"/>
                <a:cs typeface="Arial"/>
                <a:sym typeface="Arial"/>
              </a:rPr>
              <a:t>upply Block (Energy Balance)</a:t>
            </a:r>
            <a:endParaRPr sz="2400" b="1" i="0" u="none" strike="noStrike" cap="none">
              <a:solidFill>
                <a:srgbClr val="006699"/>
              </a:solidFill>
              <a:latin typeface="Arial"/>
              <a:ea typeface="Arial"/>
              <a:cs typeface="Arial"/>
              <a:sym typeface="Arial"/>
            </a:endParaRPr>
          </a:p>
        </p:txBody>
      </p:sp>
      <p:sp>
        <p:nvSpPr>
          <p:cNvPr id="545" name="Google Shape;545;p79"/>
          <p:cNvSpPr/>
          <p:nvPr/>
        </p:nvSpPr>
        <p:spPr>
          <a:xfrm>
            <a:off x="445722" y="1192319"/>
            <a:ext cx="8408100" cy="1783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000000"/>
                </a:solidFill>
                <a:latin typeface="Arial"/>
                <a:ea typeface="Arial"/>
                <a:cs typeface="Arial"/>
                <a:sym typeface="Arial"/>
              </a:rPr>
              <a:t>Total Primary Energy Supply (TPES) </a:t>
            </a:r>
            <a:r>
              <a:rPr lang="en" sz="1500" b="0" i="0" u="none" strike="noStrike" cap="none" dirty="0">
                <a:solidFill>
                  <a:srgbClr val="000000"/>
                </a:solidFill>
                <a:latin typeface="Arial"/>
                <a:ea typeface="Arial"/>
                <a:cs typeface="Arial"/>
                <a:sym typeface="Arial"/>
              </a:rPr>
              <a:t>is calculated as:</a:t>
            </a:r>
            <a:endParaRPr sz="1100" dirty="0"/>
          </a:p>
          <a:p>
            <a:pPr marL="0" marR="0" lvl="0" indent="0" algn="l" rtl="0">
              <a:lnSpc>
                <a:spcPct val="100000"/>
              </a:lnSpc>
              <a:spcBef>
                <a:spcPts val="0"/>
              </a:spcBef>
              <a:spcAft>
                <a:spcPts val="0"/>
              </a:spcAft>
              <a:buClr>
                <a:srgbClr val="000000"/>
              </a:buClr>
              <a:buSzPts val="1500"/>
              <a:buFont typeface="Calibri"/>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dirty="0">
                <a:solidFill>
                  <a:srgbClr val="000000"/>
                </a:solidFill>
                <a:latin typeface="Arial"/>
                <a:ea typeface="Arial"/>
                <a:cs typeface="Arial"/>
                <a:sym typeface="Arial"/>
              </a:rPr>
              <a:t>Production + imports – exports +/- stock change – international bunkers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dirty="0">
                <a:solidFill>
                  <a:srgbClr val="000000"/>
                </a:solidFill>
                <a:latin typeface="Arial"/>
                <a:ea typeface="Arial"/>
                <a:cs typeface="Arial"/>
                <a:sym typeface="Arial"/>
              </a:rPr>
              <a:t> </a:t>
            </a:r>
            <a:endParaRPr sz="1100" dirty="0"/>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dirty="0">
                <a:solidFill>
                  <a:srgbClr val="000000"/>
                </a:solidFill>
                <a:latin typeface="Arial"/>
                <a:ea typeface="Arial"/>
                <a:cs typeface="Arial"/>
                <a:sym typeface="Arial"/>
              </a:rPr>
              <a:t>If stocks increase, the increase should be subtracted from supply, while a reduction in stocks would be added to supply.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dirty="0"/>
          </a:p>
          <a:p>
            <a:pPr marL="0" marR="0" lvl="0" indent="0" algn="l" rtl="0">
              <a:lnSpc>
                <a:spcPct val="100000"/>
              </a:lnSpc>
              <a:spcBef>
                <a:spcPts val="0"/>
              </a:spcBef>
              <a:spcAft>
                <a:spcPts val="0"/>
              </a:spcAft>
              <a:buClr>
                <a:srgbClr val="000000"/>
              </a:buClr>
              <a:buSzPts val="1500"/>
              <a:buFont typeface="Arial"/>
              <a:buNone/>
            </a:pPr>
            <a:r>
              <a:rPr lang="en" sz="1500" dirty="0"/>
              <a:t>TPES by source reflects the diversity of the energy mix of a country </a:t>
            </a:r>
            <a:endParaRPr sz="1500" dirty="0"/>
          </a:p>
          <a:p>
            <a:pPr marL="0" marR="0" lvl="0" indent="0" algn="l" rtl="0">
              <a:lnSpc>
                <a:spcPct val="100000"/>
              </a:lnSpc>
              <a:spcBef>
                <a:spcPts val="0"/>
              </a:spcBef>
              <a:spcAft>
                <a:spcPts val="0"/>
              </a:spcAft>
              <a:buClr>
                <a:srgbClr val="000000"/>
              </a:buClr>
              <a:buSzPts val="1500"/>
              <a:buFont typeface="Arial"/>
              <a:buNone/>
            </a:pPr>
            <a:endParaRPr sz="1500" dirty="0"/>
          </a:p>
          <a:p>
            <a:pPr marL="635000" marR="0" lvl="1" indent="-165100" algn="l" rtl="0">
              <a:lnSpc>
                <a:spcPct val="150000"/>
              </a:lnSpc>
              <a:spcBef>
                <a:spcPts val="0"/>
              </a:spcBef>
              <a:spcAft>
                <a:spcPts val="0"/>
              </a:spcAft>
              <a:buClr>
                <a:srgbClr val="000000"/>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546" name="Google Shape;546;p79"/>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547" name="Google Shape;547;p79"/>
          <p:cNvPicPr preferRelativeResize="0"/>
          <p:nvPr/>
        </p:nvPicPr>
        <p:blipFill rotWithShape="1">
          <a:blip r:embed="rId3">
            <a:alphaModFix/>
          </a:blip>
          <a:srcRect/>
          <a:stretch/>
        </p:blipFill>
        <p:spPr>
          <a:xfrm>
            <a:off x="1572843" y="3250366"/>
            <a:ext cx="6153857" cy="154554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9"/>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 name="Google Shape;177;p39"/>
          <p:cNvSpPr txBox="1"/>
          <p:nvPr/>
        </p:nvSpPr>
        <p:spPr>
          <a:xfrm>
            <a:off x="550180" y="974909"/>
            <a:ext cx="1278019" cy="29737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1</a:t>
            </a:r>
            <a:endParaRPr sz="1100"/>
          </a:p>
        </p:txBody>
      </p:sp>
      <p:sp>
        <p:nvSpPr>
          <p:cNvPr id="178" name="Google Shape;178;p39"/>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9" name="Google Shape;179;p39"/>
          <p:cNvSpPr txBox="1"/>
          <p:nvPr/>
        </p:nvSpPr>
        <p:spPr>
          <a:xfrm>
            <a:off x="2286695" y="1954672"/>
            <a:ext cx="5902083" cy="1592742"/>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chemeClr val="dk1"/>
              </a:buClr>
              <a:buSzPts val="3000"/>
              <a:buFont typeface="Calibri"/>
              <a:buNone/>
            </a:pPr>
            <a:r>
              <a:rPr lang="en" sz="3000" b="0" i="0" u="none" strike="noStrike" cap="none">
                <a:solidFill>
                  <a:schemeClr val="dk1"/>
                </a:solidFill>
                <a:latin typeface="Calibri"/>
                <a:ea typeface="Calibri"/>
                <a:cs typeface="Calibri"/>
                <a:sym typeface="Calibri"/>
              </a:rPr>
              <a:t>Why collect energy statistics ?</a:t>
            </a:r>
            <a:endParaRPr sz="1100"/>
          </a:p>
          <a:p>
            <a:pPr marL="0" marR="0" lvl="0" indent="0" algn="l" rtl="0">
              <a:lnSpc>
                <a:spcPct val="100000"/>
              </a:lnSpc>
              <a:spcBef>
                <a:spcPts val="0"/>
              </a:spcBef>
              <a:spcAft>
                <a:spcPts val="0"/>
              </a:spcAft>
              <a:buClr>
                <a:srgbClr val="000000"/>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Calibri"/>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0"/>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54" name="Google Shape;554;p80"/>
          <p:cNvSpPr/>
          <p:nvPr/>
        </p:nvSpPr>
        <p:spPr>
          <a:xfrm>
            <a:off x="417400" y="869016"/>
            <a:ext cx="5607161" cy="438581"/>
          </a:xfrm>
          <a:prstGeom prst="rect">
            <a:avLst/>
          </a:prstGeom>
          <a:noFill/>
          <a:ln>
            <a:noFill/>
          </a:ln>
        </p:spPr>
        <p:txBody>
          <a:bodyPr spcFirstLastPara="1" wrap="square" lIns="68575" tIns="34275" rIns="68575" bIns="34275" anchor="t" anchorCtr="0">
            <a:noAutofit/>
          </a:bodyPr>
          <a:lstStyle/>
          <a:p>
            <a:pPr marL="342900" marR="0" lvl="0" indent="0" algn="l" rtl="0">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Transformation (Energy Balance)</a:t>
            </a:r>
            <a:endParaRPr sz="1100"/>
          </a:p>
        </p:txBody>
      </p:sp>
      <p:sp>
        <p:nvSpPr>
          <p:cNvPr id="555" name="Google Shape;555;p80"/>
          <p:cNvSpPr/>
          <p:nvPr/>
        </p:nvSpPr>
        <p:spPr>
          <a:xfrm>
            <a:off x="1015760" y="1367931"/>
            <a:ext cx="7032685" cy="109068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Arial"/>
                <a:ea typeface="Arial"/>
                <a:cs typeface="Arial"/>
                <a:sym typeface="Arial"/>
              </a:rPr>
              <a:t>The middle block records the flows of energy that are converted from one type to another (transformation) and any losses and uses of energy within the energy sector.</a:t>
            </a:r>
            <a:endParaRPr sz="1500" b="0" i="0" u="none" strike="noStrike" cap="none">
              <a:solidFill>
                <a:srgbClr val="000000"/>
              </a:solidFill>
              <a:latin typeface="Arial"/>
              <a:ea typeface="Arial"/>
              <a:cs typeface="Arial"/>
              <a:sym typeface="Arial"/>
            </a:endParaRPr>
          </a:p>
          <a:p>
            <a:pPr marL="635000" marR="0" lvl="1" indent="-165100" algn="l" rtl="0">
              <a:lnSpc>
                <a:spcPct val="15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56" name="Google Shape;556;p80"/>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pic>
        <p:nvPicPr>
          <p:cNvPr id="557" name="Google Shape;557;p80"/>
          <p:cNvPicPr preferRelativeResize="0"/>
          <p:nvPr/>
        </p:nvPicPr>
        <p:blipFill rotWithShape="1">
          <a:blip r:embed="rId3">
            <a:alphaModFix/>
          </a:blip>
          <a:srcRect/>
          <a:stretch/>
        </p:blipFill>
        <p:spPr>
          <a:xfrm>
            <a:off x="1440656" y="2223311"/>
            <a:ext cx="6262688" cy="2525679"/>
          </a:xfrm>
          <a:prstGeom prst="rect">
            <a:avLst/>
          </a:prstGeom>
          <a:noFill/>
          <a:ln>
            <a:noFill/>
          </a:ln>
        </p:spPr>
      </p:pic>
      <p:sp>
        <p:nvSpPr>
          <p:cNvPr id="558" name="Google Shape;558;p80"/>
          <p:cNvSpPr/>
          <p:nvPr/>
        </p:nvSpPr>
        <p:spPr>
          <a:xfrm>
            <a:off x="2200275" y="2852738"/>
            <a:ext cx="509587" cy="133350"/>
          </a:xfrm>
          <a:prstGeom prst="ellipse">
            <a:avLst/>
          </a:prstGeom>
          <a:noFill/>
          <a:ln w="25400" cap="flat" cmpd="sng">
            <a:solidFill>
              <a:srgbClr val="00B05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59" name="Google Shape;559;p80"/>
          <p:cNvSpPr/>
          <p:nvPr/>
        </p:nvSpPr>
        <p:spPr>
          <a:xfrm>
            <a:off x="2174081" y="3800863"/>
            <a:ext cx="561975" cy="133350"/>
          </a:xfrm>
          <a:prstGeom prst="ellipse">
            <a:avLst/>
          </a:prstGeom>
          <a:noFill/>
          <a:ln w="25400" cap="flat" cmpd="sng">
            <a:solidFill>
              <a:srgbClr val="00B05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0" name="Google Shape;560;p80"/>
          <p:cNvSpPr/>
          <p:nvPr/>
        </p:nvSpPr>
        <p:spPr>
          <a:xfrm>
            <a:off x="4010024" y="4143763"/>
            <a:ext cx="561975" cy="133350"/>
          </a:xfrm>
          <a:prstGeom prst="ellipse">
            <a:avLst/>
          </a:prstGeom>
          <a:noFill/>
          <a:ln w="25400" cap="flat" cmpd="sng">
            <a:solidFill>
              <a:srgbClr val="00B0F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1" name="Google Shape;561;p80"/>
          <p:cNvSpPr/>
          <p:nvPr/>
        </p:nvSpPr>
        <p:spPr>
          <a:xfrm>
            <a:off x="5743574" y="4143763"/>
            <a:ext cx="561975" cy="133350"/>
          </a:xfrm>
          <a:prstGeom prst="ellipse">
            <a:avLst/>
          </a:prstGeom>
          <a:noFill/>
          <a:ln w="25400" cap="flat" cmpd="sng">
            <a:solidFill>
              <a:srgbClr val="00B0F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1"/>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68" name="Google Shape;568;p81"/>
          <p:cNvSpPr/>
          <p:nvPr/>
        </p:nvSpPr>
        <p:spPr>
          <a:xfrm>
            <a:off x="847400" y="785931"/>
            <a:ext cx="5607161" cy="438581"/>
          </a:xfrm>
          <a:prstGeom prst="rect">
            <a:avLst/>
          </a:prstGeom>
          <a:noFill/>
          <a:ln>
            <a:noFill/>
          </a:ln>
        </p:spPr>
        <p:txBody>
          <a:bodyPr spcFirstLastPara="1" wrap="square" lIns="68575" tIns="34275" rIns="68575" bIns="34275" anchor="t" anchorCtr="0">
            <a:noAutofit/>
          </a:bodyPr>
          <a:lstStyle/>
          <a:p>
            <a:pPr marL="342900" marR="0" lvl="0" indent="0" algn="l" rtl="0">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Consumption (Energy Balance)</a:t>
            </a:r>
            <a:endParaRPr sz="1100"/>
          </a:p>
        </p:txBody>
      </p:sp>
      <p:sp>
        <p:nvSpPr>
          <p:cNvPr id="569" name="Google Shape;569;p81"/>
          <p:cNvSpPr/>
          <p:nvPr/>
        </p:nvSpPr>
        <p:spPr>
          <a:xfrm>
            <a:off x="1342984" y="1328129"/>
            <a:ext cx="6200816" cy="110799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Arial"/>
                <a:ea typeface="Arial"/>
                <a:cs typeface="Arial"/>
                <a:sym typeface="Arial"/>
              </a:rPr>
              <a:t>The lower block shows </a:t>
            </a:r>
            <a:r>
              <a:rPr lang="en" sz="1500" b="1" i="0" u="none" strike="noStrike" cap="none">
                <a:solidFill>
                  <a:srgbClr val="000000"/>
                </a:solidFill>
                <a:latin typeface="Arial"/>
                <a:ea typeface="Arial"/>
                <a:cs typeface="Arial"/>
                <a:sym typeface="Arial"/>
              </a:rPr>
              <a:t>the Total Final Energy Consumption TFEC</a:t>
            </a:r>
            <a:r>
              <a:rPr lang="en" sz="1500" b="0" i="0" u="none" strike="noStrike" cap="none">
                <a:solidFill>
                  <a:srgbClr val="000000"/>
                </a:solidFill>
                <a:latin typeface="Arial"/>
                <a:ea typeface="Arial"/>
                <a:cs typeface="Arial"/>
                <a:sym typeface="Arial"/>
              </a:rPr>
              <a:t>, divided into end-use sectors.</a:t>
            </a:r>
            <a:endParaRPr sz="1100"/>
          </a:p>
          <a:p>
            <a:pPr marL="0" marR="0" lvl="0" indent="0" algn="l" rtl="0">
              <a:lnSpc>
                <a:spcPct val="100000"/>
              </a:lnSpc>
              <a:spcBef>
                <a:spcPts val="0"/>
              </a:spcBef>
              <a:spcAft>
                <a:spcPts val="0"/>
              </a:spcAft>
              <a:buClr>
                <a:srgbClr val="000000"/>
              </a:buClr>
              <a:buSzPts val="1500"/>
              <a:buFont typeface="Calibri"/>
              <a:buNone/>
            </a:pPr>
            <a:endParaRPr sz="1500" b="0" i="0" u="none" strike="noStrike" cap="none">
              <a:solidFill>
                <a:srgbClr val="000000"/>
              </a:solidFill>
              <a:latin typeface="Calibri"/>
              <a:ea typeface="Calibri"/>
              <a:cs typeface="Calibri"/>
              <a:sym typeface="Calibri"/>
            </a:endParaRPr>
          </a:p>
          <a:p>
            <a:pPr marL="635000" marR="0" lvl="1" indent="-152400" algn="l" rtl="0">
              <a:lnSpc>
                <a:spcPct val="150000"/>
              </a:lnSpc>
              <a:spcBef>
                <a:spcPts val="0"/>
              </a:spcBef>
              <a:spcAft>
                <a:spcPts val="0"/>
              </a:spcAft>
              <a:buClr>
                <a:srgbClr val="000000"/>
              </a:buClr>
              <a:buSzPts val="1500"/>
              <a:buFont typeface="Calibri"/>
              <a:buNone/>
            </a:pPr>
            <a:endParaRPr sz="1500" b="0" i="0" u="none" strike="noStrike" cap="none">
              <a:solidFill>
                <a:srgbClr val="000000"/>
              </a:solidFill>
              <a:latin typeface="Arial"/>
              <a:ea typeface="Arial"/>
              <a:cs typeface="Arial"/>
              <a:sym typeface="Arial"/>
            </a:endParaRPr>
          </a:p>
        </p:txBody>
      </p:sp>
      <p:sp>
        <p:nvSpPr>
          <p:cNvPr id="570" name="Google Shape;570;p81"/>
          <p:cNvSpPr/>
          <p:nvPr/>
        </p:nvSpPr>
        <p:spPr>
          <a:xfrm>
            <a:off x="1200150" y="4869657"/>
            <a:ext cx="685800" cy="21669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sp>
        <p:nvSpPr>
          <p:cNvPr id="571" name="Google Shape;571;p81"/>
          <p:cNvSpPr/>
          <p:nvPr/>
        </p:nvSpPr>
        <p:spPr>
          <a:xfrm>
            <a:off x="2044884" y="4628213"/>
            <a:ext cx="4918655"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Arial"/>
                <a:ea typeface="Arial"/>
                <a:cs typeface="Arial"/>
                <a:sym typeface="Arial"/>
              </a:rPr>
              <a:t>Total Final Consumption TFC =TFEC+ </a:t>
            </a:r>
            <a:r>
              <a:rPr lang="en" sz="1500" b="1" i="0" u="none" strike="noStrike" cap="none">
                <a:solidFill>
                  <a:srgbClr val="000000"/>
                </a:solidFill>
                <a:latin typeface="Arial"/>
                <a:ea typeface="Arial"/>
                <a:cs typeface="Arial"/>
                <a:sym typeface="Arial"/>
              </a:rPr>
              <a:t>non-energy use</a:t>
            </a:r>
            <a:endParaRPr sz="1500" b="1" i="0" u="none" strike="noStrike" cap="none">
              <a:solidFill>
                <a:srgbClr val="000000"/>
              </a:solidFill>
              <a:latin typeface="Arial"/>
              <a:ea typeface="Arial"/>
              <a:cs typeface="Arial"/>
              <a:sym typeface="Arial"/>
            </a:endParaRPr>
          </a:p>
        </p:txBody>
      </p:sp>
      <p:sp>
        <p:nvSpPr>
          <p:cNvPr id="572" name="Google Shape;572;p81"/>
          <p:cNvSpPr/>
          <p:nvPr/>
        </p:nvSpPr>
        <p:spPr>
          <a:xfrm>
            <a:off x="1484056" y="3669786"/>
            <a:ext cx="6120563" cy="90024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The energy balance highlights that the energy supply used in a country is generally much higher than the final energy consumption. (Taking into account own consumption, distribution losses and </a:t>
            </a:r>
            <a:r>
              <a:rPr lang="en" sz="1400" b="0" i="1" u="sng" strike="noStrike" cap="none">
                <a:solidFill>
                  <a:srgbClr val="000000"/>
                </a:solidFill>
                <a:latin typeface="Calibri"/>
                <a:ea typeface="Calibri"/>
                <a:cs typeface="Calibri"/>
                <a:sym typeface="Calibri"/>
              </a:rPr>
              <a:t>most importantly</a:t>
            </a:r>
            <a:r>
              <a:rPr lang="en" sz="1400" b="0" i="0" u="none" strike="noStrike" cap="none">
                <a:solidFill>
                  <a:srgbClr val="000000"/>
                </a:solidFill>
                <a:latin typeface="Calibri"/>
                <a:ea typeface="Calibri"/>
                <a:cs typeface="Calibri"/>
                <a:sym typeface="Calibri"/>
              </a:rPr>
              <a:t> the energy lost during energy transformation processes).</a:t>
            </a:r>
            <a:endParaRPr sz="1400" b="0" i="0" u="none" strike="noStrike" cap="none">
              <a:solidFill>
                <a:srgbClr val="000000"/>
              </a:solidFill>
              <a:latin typeface="Calibri"/>
              <a:ea typeface="Calibri"/>
              <a:cs typeface="Calibri"/>
              <a:sym typeface="Calibri"/>
            </a:endParaRPr>
          </a:p>
        </p:txBody>
      </p:sp>
      <p:pic>
        <p:nvPicPr>
          <p:cNvPr id="573" name="Google Shape;573;p81"/>
          <p:cNvPicPr preferRelativeResize="0"/>
          <p:nvPr/>
        </p:nvPicPr>
        <p:blipFill rotWithShape="1">
          <a:blip r:embed="rId3">
            <a:alphaModFix/>
          </a:blip>
          <a:srcRect/>
          <a:stretch/>
        </p:blipFill>
        <p:spPr>
          <a:xfrm>
            <a:off x="1431131" y="1973945"/>
            <a:ext cx="6291262" cy="1604023"/>
          </a:xfrm>
          <a:prstGeom prst="rect">
            <a:avLst/>
          </a:prstGeom>
          <a:noFill/>
          <a:ln>
            <a:noFill/>
          </a:ln>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82"/>
          <p:cNvPicPr preferRelativeResize="0"/>
          <p:nvPr/>
        </p:nvPicPr>
        <p:blipFill rotWithShape="1">
          <a:blip r:embed="rId3">
            <a:alphaModFix/>
          </a:blip>
          <a:srcRect/>
          <a:stretch/>
        </p:blipFill>
        <p:spPr>
          <a:xfrm>
            <a:off x="1646215" y="1562450"/>
            <a:ext cx="6057900" cy="3581050"/>
          </a:xfrm>
          <a:prstGeom prst="rect">
            <a:avLst/>
          </a:prstGeom>
          <a:noFill/>
          <a:ln>
            <a:noFill/>
          </a:ln>
        </p:spPr>
      </p:pic>
      <p:sp>
        <p:nvSpPr>
          <p:cNvPr id="580" name="Google Shape;580;p82"/>
          <p:cNvSpPr txBox="1"/>
          <p:nvPr/>
        </p:nvSpPr>
        <p:spPr>
          <a:xfrm>
            <a:off x="7543800" y="4869657"/>
            <a:ext cx="457200"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888888"/>
              </a:buClr>
              <a:buSzPts val="800"/>
              <a:buFont typeface="Calibri"/>
              <a:buNone/>
            </a:pPr>
            <a:r>
              <a:rPr lang="en" sz="800" b="0" i="0" u="none" strike="noStrike" cap="none">
                <a:solidFill>
                  <a:srgbClr val="888888"/>
                </a:solidFill>
                <a:latin typeface="Calibri"/>
                <a:ea typeface="Calibri"/>
                <a:cs typeface="Calibri"/>
                <a:sym typeface="Calibri"/>
              </a:rPr>
              <a:t>5</a:t>
            </a:r>
            <a:endParaRPr sz="1100"/>
          </a:p>
        </p:txBody>
      </p:sp>
      <p:sp>
        <p:nvSpPr>
          <p:cNvPr id="581" name="Google Shape;581;p82"/>
          <p:cNvSpPr txBox="1"/>
          <p:nvPr/>
        </p:nvSpPr>
        <p:spPr>
          <a:xfrm>
            <a:off x="4857751" y="3486150"/>
            <a:ext cx="138548"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82" name="Google Shape;582;p82"/>
          <p:cNvSpPr/>
          <p:nvPr/>
        </p:nvSpPr>
        <p:spPr>
          <a:xfrm>
            <a:off x="210458" y="820415"/>
            <a:ext cx="5607161"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Statistical Difference</a:t>
            </a:r>
            <a:endParaRPr sz="1100"/>
          </a:p>
        </p:txBody>
      </p:sp>
      <p:sp>
        <p:nvSpPr>
          <p:cNvPr id="583" name="Google Shape;583;p82"/>
          <p:cNvSpPr/>
          <p:nvPr/>
        </p:nvSpPr>
        <p:spPr>
          <a:xfrm>
            <a:off x="307505" y="1258996"/>
            <a:ext cx="8540150" cy="2539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Statistical difference </a:t>
            </a:r>
            <a:r>
              <a:rPr lang="en" sz="1200" b="0" i="0" u="none" strike="noStrike" cap="none">
                <a:solidFill>
                  <a:srgbClr val="000000"/>
                </a:solidFill>
                <a:latin typeface="Arial"/>
                <a:ea typeface="Arial"/>
                <a:cs typeface="Arial"/>
                <a:sym typeface="Arial"/>
              </a:rPr>
              <a:t>= Total Energy Supply - Transformations, own use, losses - Total Final Energy Consumption.</a:t>
            </a:r>
            <a:endParaRPr sz="1200" b="0" i="0" u="none" strike="noStrike" cap="none">
              <a:solidFill>
                <a:srgbClr val="000000"/>
              </a:solidFill>
              <a:latin typeface="Arial"/>
              <a:ea typeface="Arial"/>
              <a:cs typeface="Arial"/>
              <a:sym typeface="Arial"/>
            </a:endParaRPr>
          </a:p>
        </p:txBody>
      </p:sp>
      <p:sp>
        <p:nvSpPr>
          <p:cNvPr id="584" name="Google Shape;584;p82"/>
          <p:cNvSpPr/>
          <p:nvPr/>
        </p:nvSpPr>
        <p:spPr>
          <a:xfrm>
            <a:off x="4675165" y="2184462"/>
            <a:ext cx="503717" cy="544956"/>
          </a:xfrm>
          <a:prstGeom prst="mathPlus">
            <a:avLst>
              <a:gd name="adj1" fmla="val 23520"/>
            </a:avLst>
          </a:prstGeom>
          <a:solidFill>
            <a:schemeClr val="accent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85" name="Google Shape;585;p82"/>
          <p:cNvSpPr/>
          <p:nvPr/>
        </p:nvSpPr>
        <p:spPr>
          <a:xfrm>
            <a:off x="4625368" y="3400968"/>
            <a:ext cx="603311" cy="362182"/>
          </a:xfrm>
          <a:prstGeom prst="mathMinus">
            <a:avLst>
              <a:gd name="adj1" fmla="val 23520"/>
            </a:avLst>
          </a:prstGeom>
          <a:solidFill>
            <a:schemeClr val="accent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83"/>
          <p:cNvPicPr preferRelativeResize="0"/>
          <p:nvPr/>
        </p:nvPicPr>
        <p:blipFill rotWithShape="1">
          <a:blip r:embed="rId3">
            <a:alphaModFix/>
          </a:blip>
          <a:srcRect/>
          <a:stretch/>
        </p:blipFill>
        <p:spPr>
          <a:xfrm>
            <a:off x="2169357" y="2850749"/>
            <a:ext cx="4712787" cy="1998835"/>
          </a:xfrm>
          <a:prstGeom prst="rect">
            <a:avLst/>
          </a:prstGeom>
          <a:noFill/>
          <a:ln w="22225" cap="flat" cmpd="sng">
            <a:solidFill>
              <a:srgbClr val="2E75B5"/>
            </a:solidFill>
            <a:prstDash val="solid"/>
            <a:round/>
            <a:headEnd type="none" w="sm" len="sm"/>
            <a:tailEnd type="none" w="sm" len="sm"/>
          </a:ln>
        </p:spPr>
      </p:pic>
      <p:sp>
        <p:nvSpPr>
          <p:cNvPr id="591" name="Google Shape;591;p83"/>
          <p:cNvSpPr txBox="1">
            <a:spLocks noGrp="1"/>
          </p:cNvSpPr>
          <p:nvPr>
            <p:ph type="body" idx="1"/>
          </p:nvPr>
        </p:nvSpPr>
        <p:spPr>
          <a:xfrm>
            <a:off x="3272533" y="4849583"/>
            <a:ext cx="2506436" cy="293914"/>
          </a:xfrm>
          <a:prstGeom prst="rect">
            <a:avLst/>
          </a:prstGeom>
          <a:noFill/>
          <a:ln>
            <a:noFill/>
          </a:ln>
        </p:spPr>
        <p:txBody>
          <a:bodyPr spcFirstLastPara="1" wrap="square" lIns="34275" tIns="34275" rIns="34275" bIns="34275" anchor="t" anchorCtr="0">
            <a:noAutofit/>
          </a:bodyPr>
          <a:lstStyle/>
          <a:p>
            <a:pPr marL="0" lvl="0" indent="0" algn="l" rtl="0">
              <a:lnSpc>
                <a:spcPct val="90000"/>
              </a:lnSpc>
              <a:spcBef>
                <a:spcPts val="0"/>
              </a:spcBef>
              <a:spcAft>
                <a:spcPts val="0"/>
              </a:spcAft>
              <a:buClr>
                <a:srgbClr val="000000"/>
              </a:buClr>
              <a:buSzPts val="1200"/>
              <a:buNone/>
            </a:pPr>
            <a:r>
              <a:rPr lang="en" sz="1200"/>
              <a:t> Source: https://energyeducation.ca/</a:t>
            </a:r>
            <a:endParaRPr sz="1100"/>
          </a:p>
        </p:txBody>
      </p:sp>
      <p:sp>
        <p:nvSpPr>
          <p:cNvPr id="592" name="Google Shape;592;p83"/>
          <p:cNvSpPr txBox="1">
            <a:spLocks noGrp="1"/>
          </p:cNvSpPr>
          <p:nvPr>
            <p:ph type="title"/>
          </p:nvPr>
        </p:nvSpPr>
        <p:spPr>
          <a:xfrm>
            <a:off x="410950" y="985091"/>
            <a:ext cx="8425318" cy="70491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000"/>
              <a:buFont typeface="Calibri"/>
              <a:buNone/>
            </a:pPr>
            <a:r>
              <a:rPr lang="en" sz="2000" b="1">
                <a:solidFill>
                  <a:schemeClr val="dk1"/>
                </a:solidFill>
                <a:latin typeface="Calibri"/>
                <a:ea typeface="Calibri"/>
                <a:cs typeface="Calibri"/>
                <a:sym typeface="Calibri"/>
              </a:rPr>
              <a:t>Total primary energy supply (TPES) vs. Total final energy consumption (TFEC)</a:t>
            </a:r>
            <a:br>
              <a:rPr lang="en" sz="2500" b="1">
                <a:solidFill>
                  <a:schemeClr val="dk1"/>
                </a:solidFill>
                <a:latin typeface="Calibri"/>
                <a:ea typeface="Calibri"/>
                <a:cs typeface="Calibri"/>
                <a:sym typeface="Calibri"/>
              </a:rPr>
            </a:br>
            <a:br>
              <a:rPr lang="en" sz="1500" b="1">
                <a:solidFill>
                  <a:schemeClr val="dk1"/>
                </a:solidFill>
                <a:latin typeface="Calibri"/>
                <a:ea typeface="Calibri"/>
                <a:cs typeface="Calibri"/>
                <a:sym typeface="Calibri"/>
              </a:rPr>
            </a:br>
            <a:r>
              <a:rPr lang="en" sz="1900" b="1">
                <a:solidFill>
                  <a:schemeClr val="dk1"/>
                </a:solidFill>
                <a:latin typeface="Calibri"/>
                <a:ea typeface="Calibri"/>
                <a:cs typeface="Calibri"/>
                <a:sym typeface="Calibri"/>
              </a:rPr>
              <a:t>- TPES- </a:t>
            </a:r>
            <a:r>
              <a:rPr lang="en" sz="1900">
                <a:latin typeface="Calibri"/>
                <a:ea typeface="Calibri"/>
                <a:cs typeface="Calibri"/>
                <a:sym typeface="Calibri"/>
              </a:rPr>
              <a:t>total amount of primary energy that a country has at their disposal. </a:t>
            </a:r>
            <a:br>
              <a:rPr lang="en" sz="1900">
                <a:latin typeface="Calibri"/>
                <a:ea typeface="Calibri"/>
                <a:cs typeface="Calibri"/>
                <a:sym typeface="Calibri"/>
              </a:rPr>
            </a:br>
            <a:r>
              <a:rPr lang="en" sz="1900">
                <a:latin typeface="Calibri"/>
                <a:ea typeface="Calibri"/>
                <a:cs typeface="Calibri"/>
                <a:sym typeface="Calibri"/>
              </a:rPr>
              <a:t>   </a:t>
            </a:r>
            <a:r>
              <a:rPr lang="en" sz="1900" i="1">
                <a:latin typeface="Calibri"/>
                <a:ea typeface="Calibri"/>
                <a:cs typeface="Calibri"/>
                <a:sym typeface="Calibri"/>
              </a:rPr>
              <a:t>TPES= Imported energy +energy production –exported energy+ stock changes</a:t>
            </a:r>
            <a:br>
              <a:rPr lang="en" sz="1900" i="1">
                <a:latin typeface="Calibri"/>
                <a:ea typeface="Calibri"/>
                <a:cs typeface="Calibri"/>
                <a:sym typeface="Calibri"/>
              </a:rPr>
            </a:br>
            <a:br>
              <a:rPr lang="en" sz="1900" i="1">
                <a:latin typeface="Calibri"/>
                <a:ea typeface="Calibri"/>
                <a:cs typeface="Calibri"/>
                <a:sym typeface="Calibri"/>
              </a:rPr>
            </a:br>
            <a:r>
              <a:rPr lang="en" sz="1900" i="1">
                <a:latin typeface="Calibri"/>
                <a:ea typeface="Calibri"/>
                <a:cs typeface="Calibri"/>
                <a:sym typeface="Calibri"/>
              </a:rPr>
              <a:t>-</a:t>
            </a:r>
            <a:r>
              <a:rPr lang="en" sz="1900" b="1">
                <a:latin typeface="Calibri"/>
                <a:ea typeface="Calibri"/>
                <a:cs typeface="Calibri"/>
                <a:sym typeface="Calibri"/>
              </a:rPr>
              <a:t> TFEC</a:t>
            </a:r>
            <a:r>
              <a:rPr lang="en" sz="1900" i="1">
                <a:latin typeface="Calibri"/>
                <a:ea typeface="Calibri"/>
                <a:cs typeface="Calibri"/>
                <a:sym typeface="Calibri"/>
              </a:rPr>
              <a:t>- </a:t>
            </a:r>
            <a:r>
              <a:rPr lang="en" sz="1900">
                <a:latin typeface="Calibri"/>
                <a:ea typeface="Calibri"/>
                <a:cs typeface="Calibri"/>
                <a:sym typeface="Calibri"/>
              </a:rPr>
              <a:t>sum of energy that can readily be used by consumers to serve their energy needs (end use energy)</a:t>
            </a:r>
            <a:endParaRPr sz="11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4"/>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98" name="Google Shape;598;p84"/>
          <p:cNvSpPr txBox="1"/>
          <p:nvPr/>
        </p:nvSpPr>
        <p:spPr>
          <a:xfrm>
            <a:off x="550180" y="974909"/>
            <a:ext cx="1278019" cy="29737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5</a:t>
            </a:r>
            <a:endParaRPr sz="18800" b="1" i="0" u="none" strike="noStrike" cap="none">
              <a:solidFill>
                <a:srgbClr val="006192"/>
              </a:solidFill>
              <a:latin typeface="Calibri"/>
              <a:ea typeface="Calibri"/>
              <a:cs typeface="Calibri"/>
              <a:sym typeface="Calibri"/>
            </a:endParaRPr>
          </a:p>
        </p:txBody>
      </p:sp>
      <p:sp>
        <p:nvSpPr>
          <p:cNvPr id="599" name="Google Shape;599;p84"/>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00" name="Google Shape;600;p84"/>
          <p:cNvSpPr txBox="1"/>
          <p:nvPr/>
        </p:nvSpPr>
        <p:spPr>
          <a:xfrm>
            <a:off x="2286695" y="1954672"/>
            <a:ext cx="5902083" cy="530913"/>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3000"/>
              <a:buFont typeface="Calibri"/>
              <a:buNone/>
            </a:pPr>
            <a:r>
              <a:rPr lang="en" sz="3000" b="0" i="0" u="none" strike="noStrike" cap="none">
                <a:solidFill>
                  <a:srgbClr val="000000"/>
                </a:solidFill>
                <a:latin typeface="Calibri"/>
                <a:ea typeface="Calibri"/>
                <a:cs typeface="Calibri"/>
                <a:sym typeface="Calibri"/>
              </a:rPr>
              <a:t>Using an Energy Balance</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85"/>
          <p:cNvPicPr preferRelativeResize="0"/>
          <p:nvPr/>
        </p:nvPicPr>
        <p:blipFill rotWithShape="1">
          <a:blip r:embed="rId3">
            <a:alphaModFix/>
          </a:blip>
          <a:srcRect l="59451" t="9633" r="4248" b="20832"/>
          <a:stretch/>
        </p:blipFill>
        <p:spPr>
          <a:xfrm>
            <a:off x="1549986" y="1585039"/>
            <a:ext cx="5476065" cy="3371627"/>
          </a:xfrm>
          <a:prstGeom prst="rect">
            <a:avLst/>
          </a:prstGeom>
          <a:noFill/>
          <a:ln>
            <a:noFill/>
          </a:ln>
        </p:spPr>
      </p:pic>
      <p:sp>
        <p:nvSpPr>
          <p:cNvPr id="606" name="Google Shape;606;p85"/>
          <p:cNvSpPr/>
          <p:nvPr/>
        </p:nvSpPr>
        <p:spPr>
          <a:xfrm>
            <a:off x="209313" y="1211667"/>
            <a:ext cx="8157410" cy="294119"/>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Please look at the UN energy balance of </a:t>
            </a:r>
            <a:r>
              <a:rPr lang="en" sz="1400" b="1" i="0" u="none" strike="noStrike" cap="none">
                <a:solidFill>
                  <a:srgbClr val="3494BA"/>
                </a:solidFill>
                <a:latin typeface="Calibri"/>
                <a:ea typeface="Calibri"/>
                <a:cs typeface="Calibri"/>
                <a:sym typeface="Calibri"/>
              </a:rPr>
              <a:t>South Africa </a:t>
            </a:r>
            <a:r>
              <a:rPr lang="en" sz="1400" b="0" i="0" u="none" strike="noStrike" cap="none">
                <a:solidFill>
                  <a:srgbClr val="000000"/>
                </a:solidFill>
                <a:latin typeface="Calibri"/>
                <a:ea typeface="Calibri"/>
                <a:cs typeface="Calibri"/>
                <a:sym typeface="Calibri"/>
              </a:rPr>
              <a:t>for 2016. </a:t>
            </a:r>
            <a:endParaRPr sz="1400" b="0" i="0" u="none" strike="noStrike" cap="none">
              <a:solidFill>
                <a:srgbClr val="000000"/>
              </a:solidFill>
              <a:latin typeface="Calibri"/>
              <a:ea typeface="Calibri"/>
              <a:cs typeface="Calibri"/>
              <a:sym typeface="Calibri"/>
            </a:endParaRPr>
          </a:p>
        </p:txBody>
      </p:sp>
      <p:sp>
        <p:nvSpPr>
          <p:cNvPr id="607" name="Google Shape;607;p85"/>
          <p:cNvSpPr/>
          <p:nvPr/>
        </p:nvSpPr>
        <p:spPr>
          <a:xfrm>
            <a:off x="142335" y="773086"/>
            <a:ext cx="7435072" cy="438581"/>
          </a:xfrm>
          <a:prstGeom prst="rect">
            <a:avLst/>
          </a:prstGeom>
          <a:noFill/>
          <a:ln>
            <a:noFill/>
          </a:ln>
        </p:spPr>
        <p:txBody>
          <a:bodyPr spcFirstLastPara="1" wrap="square" lIns="68575" tIns="34275" rIns="68575" bIns="34275" anchor="t" anchorCtr="0">
            <a:noAutofit/>
          </a:bodyPr>
          <a:lstStyle/>
          <a:p>
            <a:pPr marL="342900" marR="0" lvl="0" indent="0" algn="l" rtl="1">
              <a:lnSpc>
                <a:spcPct val="100000"/>
              </a:lnSpc>
              <a:spcBef>
                <a:spcPts val="0"/>
              </a:spcBef>
              <a:spcAft>
                <a:spcPts val="0"/>
              </a:spcAft>
              <a:buClr>
                <a:srgbClr val="006699"/>
              </a:buClr>
              <a:buSzPts val="2400"/>
              <a:buFont typeface="Arial"/>
              <a:buNone/>
            </a:pPr>
            <a:r>
              <a:rPr lang="en" sz="2400" b="1" i="0" u="none" strike="noStrike" cap="none">
                <a:solidFill>
                  <a:srgbClr val="006699"/>
                </a:solidFill>
                <a:latin typeface="Arial"/>
                <a:ea typeface="Arial"/>
                <a:cs typeface="Arial"/>
                <a:sym typeface="Arial"/>
              </a:rPr>
              <a:t>Exercise: How to read an energy balance</a:t>
            </a:r>
            <a:endParaRPr sz="11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6"/>
          <p:cNvSpPr txBox="1">
            <a:spLocks noGrp="1"/>
          </p:cNvSpPr>
          <p:nvPr>
            <p:ph type="body" idx="1"/>
          </p:nvPr>
        </p:nvSpPr>
        <p:spPr>
          <a:xfrm>
            <a:off x="457200" y="1200150"/>
            <a:ext cx="8229600" cy="2232300"/>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Clr>
                <a:srgbClr val="000000"/>
              </a:buClr>
              <a:buSzPts val="2100"/>
              <a:buNone/>
            </a:pPr>
            <a:r>
              <a:rPr lang="en" sz="2400" b="1"/>
              <a:t>TO</a:t>
            </a:r>
            <a:r>
              <a:rPr lang="en" sz="2400" b="1" cap="none">
                <a:latin typeface="Calibri"/>
                <a:ea typeface="Calibri"/>
                <a:cs typeface="Calibri"/>
                <a:sym typeface="Calibri"/>
              </a:rPr>
              <a:t>TAL ENERGY</a:t>
            </a:r>
            <a:endParaRPr sz="2400" b="1" cap="none">
              <a:latin typeface="Calibri"/>
              <a:ea typeface="Calibri"/>
              <a:cs typeface="Calibri"/>
              <a:sym typeface="Calibri"/>
            </a:endParaRPr>
          </a:p>
          <a:p>
            <a:pPr marL="254000" lvl="0" indent="-266700" algn="l" rtl="0">
              <a:lnSpc>
                <a:spcPct val="115000"/>
              </a:lnSpc>
              <a:spcBef>
                <a:spcPts val="400"/>
              </a:spcBef>
              <a:spcAft>
                <a:spcPts val="0"/>
              </a:spcAft>
              <a:buClr>
                <a:srgbClr val="000000"/>
              </a:buClr>
              <a:buSzPts val="2400"/>
              <a:buFont typeface="Helvetica Neue"/>
              <a:buAutoNum type="arabicPeriod"/>
            </a:pPr>
            <a:r>
              <a:rPr lang="en" sz="2400">
                <a:latin typeface="Calibri"/>
                <a:ea typeface="Calibri"/>
                <a:cs typeface="Calibri"/>
                <a:sym typeface="Calibri"/>
              </a:rPr>
              <a:t>Can this country’s production cover its energy demand (measured by TPES)? Is it energy self-sufficient?  </a:t>
            </a:r>
            <a:endParaRPr sz="2400">
              <a:latin typeface="Calibri"/>
              <a:ea typeface="Calibri"/>
              <a:cs typeface="Calibri"/>
              <a:sym typeface="Calibri"/>
            </a:endParaRPr>
          </a:p>
          <a:p>
            <a:pPr marL="177800" lvl="0" indent="-38100" algn="l" rtl="0">
              <a:lnSpc>
                <a:spcPct val="90000"/>
              </a:lnSpc>
              <a:spcBef>
                <a:spcPts val="800"/>
              </a:spcBef>
              <a:spcAft>
                <a:spcPts val="0"/>
              </a:spcAft>
              <a:buClr>
                <a:srgbClr val="000000"/>
              </a:buClr>
              <a:buSzPts val="2100"/>
              <a:buNone/>
            </a:pP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6"/>
        <p:cNvGrpSpPr/>
        <p:nvPr/>
      </p:nvGrpSpPr>
      <p:grpSpPr>
        <a:xfrm>
          <a:off x="0" y="0"/>
          <a:ext cx="0" cy="0"/>
          <a:chOff x="0" y="0"/>
          <a:chExt cx="0" cy="0"/>
        </a:xfrm>
      </p:grpSpPr>
      <p:pic>
        <p:nvPicPr>
          <p:cNvPr id="617" name="Google Shape;617;p87" descr="logo-id">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id="618" name="Google Shape;618;p87" descr="footer-id"/>
          <p:cNvSpPr txBox="1"/>
          <p:nvPr/>
        </p:nvSpPr>
        <p:spPr>
          <a:xfrm>
            <a:off x="0" y="3857625"/>
            <a:ext cx="9144000" cy="12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9AC37"/>
                </a:solidFill>
                <a:latin typeface="Calibri"/>
                <a:ea typeface="Calibri"/>
                <a:cs typeface="Calibri"/>
                <a:sym typeface="Calibri"/>
              </a:rPr>
              <a:t>ⓘ</a:t>
            </a:r>
            <a:r>
              <a:rPr lang="en">
                <a:latin typeface="Calibri"/>
                <a:ea typeface="Calibri"/>
                <a:cs typeface="Calibri"/>
                <a:sym typeface="Calibri"/>
              </a:rPr>
              <a:t> Start presenting to display the poll results on this slide.</a:t>
            </a:r>
            <a:endParaRPr>
              <a:latin typeface="Calibri"/>
              <a:ea typeface="Calibri"/>
              <a:cs typeface="Calibri"/>
              <a:sym typeface="Calibri"/>
            </a:endParaRPr>
          </a:p>
        </p:txBody>
      </p:sp>
      <p:sp>
        <p:nvSpPr>
          <p:cNvPr id="619" name="Google Shape;619;p87" descr="title-id"/>
          <p:cNvSpPr txBox="1"/>
          <p:nvPr/>
        </p:nvSpPr>
        <p:spPr>
          <a:xfrm>
            <a:off x="0" y="1285875"/>
            <a:ext cx="9144000" cy="25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24242"/>
                </a:solidFill>
                <a:latin typeface="Lato"/>
                <a:ea typeface="Lato"/>
                <a:cs typeface="Lato"/>
                <a:sym typeface="Lato"/>
              </a:rPr>
              <a:t>Is South Africa energy self-sufficient?</a:t>
            </a:r>
            <a:endParaRPr sz="3600">
              <a:solidFill>
                <a:srgbClr val="424242"/>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8"/>
          <p:cNvSpPr txBox="1">
            <a:spLocks noGrp="1"/>
          </p:cNvSpPr>
          <p:nvPr>
            <p:ph type="body" idx="1"/>
          </p:nvPr>
        </p:nvSpPr>
        <p:spPr>
          <a:xfrm>
            <a:off x="489549" y="1002992"/>
            <a:ext cx="7790447" cy="2872539"/>
          </a:xfrm>
          <a:prstGeom prst="rect">
            <a:avLst/>
          </a:prstGeom>
          <a:noFill/>
          <a:ln>
            <a:noFill/>
          </a:ln>
        </p:spPr>
        <p:txBody>
          <a:bodyPr spcFirstLastPara="1" wrap="square" lIns="34275" tIns="34275" rIns="34275" bIns="34275" anchor="t" anchorCtr="0">
            <a:noAutofit/>
          </a:bodyPr>
          <a:lstStyle/>
          <a:p>
            <a:pPr marL="254000" lvl="0" indent="-228600" algn="l" rtl="0">
              <a:lnSpc>
                <a:spcPct val="115000"/>
              </a:lnSpc>
              <a:spcBef>
                <a:spcPts val="0"/>
              </a:spcBef>
              <a:spcAft>
                <a:spcPts val="0"/>
              </a:spcAft>
              <a:buClr>
                <a:srgbClr val="000000"/>
              </a:buClr>
              <a:buSzPts val="1800"/>
              <a:buFont typeface="Helvetica Neue"/>
              <a:buAutoNum type="arabicPeriod"/>
            </a:pPr>
            <a:r>
              <a:rPr lang="en" sz="1800" b="1"/>
              <a:t>Can this country‘s production cover its energy demand (measured by TPES)? Is it energy self-sufficient?  </a:t>
            </a:r>
            <a:endParaRPr sz="1800" b="1"/>
          </a:p>
          <a:p>
            <a:pPr marL="0" lvl="0" indent="0" algn="l" rtl="0">
              <a:lnSpc>
                <a:spcPct val="90000"/>
              </a:lnSpc>
              <a:spcBef>
                <a:spcPts val="800"/>
              </a:spcBef>
              <a:spcAft>
                <a:spcPts val="0"/>
              </a:spcAft>
              <a:buClr>
                <a:srgbClr val="000000"/>
              </a:buClr>
              <a:buSzPts val="1500"/>
              <a:buNone/>
            </a:pPr>
            <a:r>
              <a:rPr lang="en" sz="1800"/>
              <a:t>Yes. Self-sufficiency can be calculated as the ratio between production and TES. A ratio smaller than 1 indicates, that the country is not self-sufficient and depends on imports, while a ratio larger than 1 indicates, that the country is self-sufficient. For large exporters, this ratio is much larger than 1. Self-sufficiency can be calculated as a whole, or for the individual primary energy sources, such as oil, coal, gas. </a:t>
            </a:r>
            <a:endParaRPr sz="1800"/>
          </a:p>
          <a:p>
            <a:pPr marL="0" lvl="0" indent="0" algn="l" rtl="0">
              <a:lnSpc>
                <a:spcPct val="90000"/>
              </a:lnSpc>
              <a:spcBef>
                <a:spcPts val="800"/>
              </a:spcBef>
              <a:spcAft>
                <a:spcPts val="0"/>
              </a:spcAft>
              <a:buClr>
                <a:srgbClr val="000000"/>
              </a:buClr>
              <a:buSzPts val="2100"/>
              <a:buNone/>
            </a:pPr>
            <a:r>
              <a:rPr lang="en" sz="1800"/>
              <a:t>In this case: production/TES= 6857896/6275709 = 1.09 &gt; 1</a:t>
            </a:r>
            <a:endParaRPr sz="1800"/>
          </a:p>
          <a:p>
            <a:pPr marL="0" lvl="0" indent="0" algn="l" rtl="0">
              <a:lnSpc>
                <a:spcPct val="90000"/>
              </a:lnSpc>
              <a:spcBef>
                <a:spcPts val="800"/>
              </a:spcBef>
              <a:spcAft>
                <a:spcPts val="0"/>
              </a:spcAft>
              <a:buClr>
                <a:srgbClr val="000000"/>
              </a:buClr>
              <a:buSzPts val="2100"/>
              <a:buNone/>
            </a:pPr>
            <a:endParaRPr sz="1100"/>
          </a:p>
        </p:txBody>
      </p:sp>
      <p:pic>
        <p:nvPicPr>
          <p:cNvPr id="625" name="Google Shape;625;p88"/>
          <p:cNvPicPr preferRelativeResize="0"/>
          <p:nvPr/>
        </p:nvPicPr>
        <p:blipFill rotWithShape="1">
          <a:blip r:embed="rId3">
            <a:alphaModFix/>
          </a:blip>
          <a:srcRect l="58553" t="13260" r="3749" b="53171"/>
          <a:stretch/>
        </p:blipFill>
        <p:spPr>
          <a:xfrm>
            <a:off x="1608470" y="3609086"/>
            <a:ext cx="4960386" cy="141972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9"/>
          <p:cNvSpPr txBox="1">
            <a:spLocks noGrp="1"/>
          </p:cNvSpPr>
          <p:nvPr>
            <p:ph type="body" idx="1"/>
          </p:nvPr>
        </p:nvSpPr>
        <p:spPr>
          <a:xfrm>
            <a:off x="457200" y="1200151"/>
            <a:ext cx="8229600" cy="3394472"/>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Clr>
                <a:srgbClr val="000000"/>
              </a:buClr>
              <a:buSzPts val="2100"/>
              <a:buNone/>
            </a:pPr>
            <a:r>
              <a:rPr lang="en" sz="2400" b="1"/>
              <a:t>TO</a:t>
            </a:r>
            <a:r>
              <a:rPr lang="en" sz="2400" b="1" cap="none">
                <a:latin typeface="Calibri"/>
                <a:ea typeface="Calibri"/>
                <a:cs typeface="Calibri"/>
                <a:sym typeface="Calibri"/>
              </a:rPr>
              <a:t>TAL ENERGY</a:t>
            </a:r>
            <a:endParaRPr sz="2400" b="1" cap="none">
              <a:latin typeface="Calibri"/>
              <a:ea typeface="Calibri"/>
              <a:cs typeface="Calibri"/>
              <a:sym typeface="Calibri"/>
            </a:endParaRPr>
          </a:p>
          <a:p>
            <a:pPr marL="254000" lvl="0" indent="-266700" algn="l" rtl="0">
              <a:lnSpc>
                <a:spcPct val="115000"/>
              </a:lnSpc>
              <a:spcBef>
                <a:spcPts val="400"/>
              </a:spcBef>
              <a:spcAft>
                <a:spcPts val="0"/>
              </a:spcAft>
              <a:buClr>
                <a:srgbClr val="000000"/>
              </a:buClr>
              <a:buSzPts val="2400"/>
              <a:buFont typeface="Helvetica Neue"/>
              <a:buAutoNum type="arabicPeriod"/>
            </a:pPr>
            <a:r>
              <a:rPr lang="en" sz="2400">
                <a:latin typeface="Calibri"/>
                <a:ea typeface="Calibri"/>
                <a:cs typeface="Calibri"/>
                <a:sym typeface="Calibri"/>
              </a:rPr>
              <a:t>How much is the difference between the total energy supply (TES) and the total final consumption?  Where is this energy used/lost? </a:t>
            </a:r>
            <a:endParaRPr sz="2400">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None/>
            </a:pP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pic>
        <p:nvPicPr>
          <p:cNvPr id="184" name="Google Shape;184;p40" descr="logo-id">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id="185" name="Google Shape;185;p40" descr="footer-id"/>
          <p:cNvSpPr txBox="1"/>
          <p:nvPr/>
        </p:nvSpPr>
        <p:spPr>
          <a:xfrm>
            <a:off x="0" y="3857625"/>
            <a:ext cx="9144000" cy="12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9AC37"/>
                </a:solidFill>
                <a:latin typeface="Calibri"/>
                <a:ea typeface="Calibri"/>
                <a:cs typeface="Calibri"/>
                <a:sym typeface="Calibri"/>
              </a:rPr>
              <a:t>ⓘ</a:t>
            </a:r>
            <a:r>
              <a:rPr lang="en">
                <a:latin typeface="Calibri"/>
                <a:ea typeface="Calibri"/>
                <a:cs typeface="Calibri"/>
                <a:sym typeface="Calibri"/>
              </a:rPr>
              <a:t> Start presenting to display the poll results on this slide.</a:t>
            </a:r>
            <a:endParaRPr>
              <a:latin typeface="Calibri"/>
              <a:ea typeface="Calibri"/>
              <a:cs typeface="Calibri"/>
              <a:sym typeface="Calibri"/>
            </a:endParaRPr>
          </a:p>
        </p:txBody>
      </p:sp>
      <p:sp>
        <p:nvSpPr>
          <p:cNvPr id="186" name="Google Shape;186;p40" descr="title-id"/>
          <p:cNvSpPr txBox="1"/>
          <p:nvPr/>
        </p:nvSpPr>
        <p:spPr>
          <a:xfrm>
            <a:off x="0" y="1285875"/>
            <a:ext cx="9144000" cy="25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24242"/>
                </a:solidFill>
                <a:latin typeface="Lato"/>
                <a:ea typeface="Lato"/>
                <a:cs typeface="Lato"/>
                <a:sym typeface="Lato"/>
              </a:rPr>
              <a:t>What are some of the uses of energy statistics?</a:t>
            </a:r>
            <a:endParaRPr sz="3600">
              <a:solidFill>
                <a:srgbClr val="424242"/>
              </a:solidFill>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4"/>
        <p:cNvGrpSpPr/>
        <p:nvPr/>
      </p:nvGrpSpPr>
      <p:grpSpPr>
        <a:xfrm>
          <a:off x="0" y="0"/>
          <a:ext cx="0" cy="0"/>
          <a:chOff x="0" y="0"/>
          <a:chExt cx="0" cy="0"/>
        </a:xfrm>
      </p:grpSpPr>
      <p:pic>
        <p:nvPicPr>
          <p:cNvPr id="635" name="Google Shape;635;p90" descr="logo-id">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id="636" name="Google Shape;636;p90" descr="footer-id"/>
          <p:cNvSpPr txBox="1"/>
          <p:nvPr/>
        </p:nvSpPr>
        <p:spPr>
          <a:xfrm>
            <a:off x="0" y="3857625"/>
            <a:ext cx="9144000" cy="12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9AC37"/>
                </a:solidFill>
                <a:latin typeface="Calibri"/>
                <a:ea typeface="Calibri"/>
                <a:cs typeface="Calibri"/>
                <a:sym typeface="Calibri"/>
              </a:rPr>
              <a:t>ⓘ</a:t>
            </a:r>
            <a:r>
              <a:rPr lang="en">
                <a:latin typeface="Calibri"/>
                <a:ea typeface="Calibri"/>
                <a:cs typeface="Calibri"/>
                <a:sym typeface="Calibri"/>
              </a:rPr>
              <a:t> Start presenting to display the poll results on this slide.</a:t>
            </a:r>
            <a:endParaRPr>
              <a:latin typeface="Calibri"/>
              <a:ea typeface="Calibri"/>
              <a:cs typeface="Calibri"/>
              <a:sym typeface="Calibri"/>
            </a:endParaRPr>
          </a:p>
        </p:txBody>
      </p:sp>
      <p:sp>
        <p:nvSpPr>
          <p:cNvPr id="637" name="Google Shape;637;p90" descr="title-id"/>
          <p:cNvSpPr txBox="1"/>
          <p:nvPr/>
        </p:nvSpPr>
        <p:spPr>
          <a:xfrm>
            <a:off x="0" y="1285875"/>
            <a:ext cx="9144000" cy="25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24242"/>
                </a:solidFill>
                <a:latin typeface="Lato"/>
                <a:ea typeface="Lato"/>
                <a:cs typeface="Lato"/>
                <a:sym typeface="Lato"/>
              </a:rPr>
              <a:t>How much is the difference between the total energy supply (TES) and the total final consumption?  </a:t>
            </a:r>
            <a:endParaRPr sz="3600">
              <a:solidFill>
                <a:srgbClr val="424242"/>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1"/>
          <p:cNvSpPr txBox="1">
            <a:spLocks noGrp="1"/>
          </p:cNvSpPr>
          <p:nvPr>
            <p:ph type="body" idx="1"/>
          </p:nvPr>
        </p:nvSpPr>
        <p:spPr>
          <a:xfrm>
            <a:off x="457200" y="1200151"/>
            <a:ext cx="8229600" cy="3394472"/>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None/>
            </a:pPr>
            <a:r>
              <a:rPr lang="en" sz="1800" b="1"/>
              <a:t>How much is the difference between the total energy supply (TES) and the total final consumption?  Where is this energy used/lost? </a:t>
            </a:r>
            <a:endParaRPr sz="1800" b="1"/>
          </a:p>
          <a:p>
            <a:pPr marL="0" lvl="0" indent="0" algn="l" rtl="0">
              <a:lnSpc>
                <a:spcPct val="90000"/>
              </a:lnSpc>
              <a:spcBef>
                <a:spcPts val="800"/>
              </a:spcBef>
              <a:spcAft>
                <a:spcPts val="0"/>
              </a:spcAft>
              <a:buClr>
                <a:srgbClr val="000000"/>
              </a:buClr>
              <a:buSzPts val="1500"/>
              <a:buNone/>
            </a:pPr>
            <a:r>
              <a:rPr lang="en" sz="1800"/>
              <a:t>6 275 709 TJ – 2 882 661 TJ   =3 393 048 TJ </a:t>
            </a:r>
            <a:endParaRPr sz="1800"/>
          </a:p>
          <a:p>
            <a:pPr marL="0" lvl="0" indent="0" algn="l" rtl="0">
              <a:lnSpc>
                <a:spcPct val="90000"/>
              </a:lnSpc>
              <a:spcBef>
                <a:spcPts val="800"/>
              </a:spcBef>
              <a:spcAft>
                <a:spcPts val="0"/>
              </a:spcAft>
              <a:buClr>
                <a:srgbClr val="000000"/>
              </a:buClr>
              <a:buSzPts val="1500"/>
              <a:buNone/>
            </a:pPr>
            <a:r>
              <a:rPr lang="en" sz="1800"/>
              <a:t>When analysing the total energy demand of a country, it is tempting to focus on final consumption, which represents the total amount of energy consumed in the different end-use sectors (industry, transport, residential, etc.).  However, the energy balance highlights that the energy demand of a country is generally much higher than the final energy consumption. On top of the final energy consumption, it is important to also take into account the energy consumed by the energy producing industries, the energy lost during distribution and </a:t>
            </a:r>
            <a:r>
              <a:rPr lang="en" sz="1800" i="1" u="sng"/>
              <a:t>most importantly</a:t>
            </a:r>
            <a:r>
              <a:rPr lang="en" sz="1800"/>
              <a:t> the energy lost during energy transformation processes.</a:t>
            </a:r>
            <a:endParaRPr sz="1800"/>
          </a:p>
          <a:p>
            <a:pPr marL="177800" lvl="0" indent="-38100" algn="l" rtl="0">
              <a:lnSpc>
                <a:spcPct val="90000"/>
              </a:lnSpc>
              <a:spcBef>
                <a:spcPts val="800"/>
              </a:spcBef>
              <a:spcAft>
                <a:spcPts val="0"/>
              </a:spcAft>
              <a:buClr>
                <a:srgbClr val="000000"/>
              </a:buClr>
              <a:buSzPts val="2100"/>
              <a:buNone/>
            </a:pPr>
            <a:endParaRPr sz="11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2"/>
          <p:cNvSpPr txBox="1">
            <a:spLocks noGrp="1"/>
          </p:cNvSpPr>
          <p:nvPr>
            <p:ph type="body" idx="1"/>
          </p:nvPr>
        </p:nvSpPr>
        <p:spPr>
          <a:xfrm>
            <a:off x="457200" y="1200151"/>
            <a:ext cx="8229600" cy="3394472"/>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Clr>
                <a:srgbClr val="000000"/>
              </a:buClr>
              <a:buSzPts val="2100"/>
              <a:buNone/>
            </a:pPr>
            <a:r>
              <a:rPr lang="en" sz="2400" b="1" cap="none">
                <a:latin typeface="Calibri"/>
                <a:ea typeface="Calibri"/>
                <a:cs typeface="Calibri"/>
                <a:sym typeface="Calibri"/>
              </a:rPr>
              <a:t>BY PRODUCT</a:t>
            </a:r>
            <a:endParaRPr sz="2400" b="1" cap="none">
              <a:latin typeface="Calibri"/>
              <a:ea typeface="Calibri"/>
              <a:cs typeface="Calibri"/>
              <a:sym typeface="Calibri"/>
            </a:endParaRPr>
          </a:p>
          <a:p>
            <a:pPr marL="254000" lvl="0" indent="-266700" algn="l" rtl="0">
              <a:lnSpc>
                <a:spcPct val="115000"/>
              </a:lnSpc>
              <a:spcBef>
                <a:spcPts val="400"/>
              </a:spcBef>
              <a:spcAft>
                <a:spcPts val="0"/>
              </a:spcAft>
              <a:buClr>
                <a:srgbClr val="000000"/>
              </a:buClr>
              <a:buSzPts val="2400"/>
              <a:buFont typeface="Helvetica Neue"/>
              <a:buAutoNum type="arabicPeriod"/>
            </a:pPr>
            <a:r>
              <a:rPr lang="en" sz="2400">
                <a:latin typeface="Calibri"/>
                <a:ea typeface="Calibri"/>
                <a:cs typeface="Calibri"/>
                <a:sym typeface="Calibri"/>
              </a:rPr>
              <a:t>What is the fuel most used in this country (measured by TPES)? </a:t>
            </a:r>
            <a:endParaRPr sz="2400">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None/>
            </a:pPr>
            <a:endParaRPr sz="11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1"/>
        <p:cNvGrpSpPr/>
        <p:nvPr/>
      </p:nvGrpSpPr>
      <p:grpSpPr>
        <a:xfrm>
          <a:off x="0" y="0"/>
          <a:ext cx="0" cy="0"/>
          <a:chOff x="0" y="0"/>
          <a:chExt cx="0" cy="0"/>
        </a:xfrm>
      </p:grpSpPr>
      <p:pic>
        <p:nvPicPr>
          <p:cNvPr id="652" name="Google Shape;652;p93" descr="logo-id">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id="653" name="Google Shape;653;p93" descr="footer-id"/>
          <p:cNvSpPr txBox="1"/>
          <p:nvPr/>
        </p:nvSpPr>
        <p:spPr>
          <a:xfrm>
            <a:off x="0" y="3857625"/>
            <a:ext cx="9144000" cy="12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9AC37"/>
                </a:solidFill>
                <a:latin typeface="Calibri"/>
                <a:ea typeface="Calibri"/>
                <a:cs typeface="Calibri"/>
                <a:sym typeface="Calibri"/>
              </a:rPr>
              <a:t>ⓘ</a:t>
            </a:r>
            <a:r>
              <a:rPr lang="en">
                <a:latin typeface="Calibri"/>
                <a:ea typeface="Calibri"/>
                <a:cs typeface="Calibri"/>
                <a:sym typeface="Calibri"/>
              </a:rPr>
              <a:t> Start presenting to display the poll results on this slide.</a:t>
            </a:r>
            <a:endParaRPr>
              <a:latin typeface="Calibri"/>
              <a:ea typeface="Calibri"/>
              <a:cs typeface="Calibri"/>
              <a:sym typeface="Calibri"/>
            </a:endParaRPr>
          </a:p>
        </p:txBody>
      </p:sp>
      <p:sp>
        <p:nvSpPr>
          <p:cNvPr id="654" name="Google Shape;654;p93" descr="title-id"/>
          <p:cNvSpPr txBox="1"/>
          <p:nvPr/>
        </p:nvSpPr>
        <p:spPr>
          <a:xfrm>
            <a:off x="0" y="1285875"/>
            <a:ext cx="9144000" cy="25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24242"/>
                </a:solidFill>
                <a:latin typeface="Lato"/>
                <a:ea typeface="Lato"/>
                <a:cs typeface="Lato"/>
                <a:sym typeface="Lato"/>
              </a:rPr>
              <a:t>What is the fuel most used in this country (measured by TPES)? </a:t>
            </a:r>
            <a:endParaRPr sz="3600">
              <a:solidFill>
                <a:srgbClr val="424242"/>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94"/>
          <p:cNvSpPr txBox="1">
            <a:spLocks noGrp="1"/>
          </p:cNvSpPr>
          <p:nvPr>
            <p:ph type="body" idx="1"/>
          </p:nvPr>
        </p:nvSpPr>
        <p:spPr>
          <a:xfrm>
            <a:off x="457200" y="1077224"/>
            <a:ext cx="8229600" cy="3394472"/>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Clr>
                <a:srgbClr val="000000"/>
              </a:buClr>
              <a:buSzPts val="2100"/>
              <a:buNone/>
            </a:pPr>
            <a:endParaRPr sz="1800" b="1" cap="none">
              <a:latin typeface="Calibri"/>
              <a:ea typeface="Calibri"/>
              <a:cs typeface="Calibri"/>
              <a:sym typeface="Calibri"/>
            </a:endParaRPr>
          </a:p>
          <a:p>
            <a:pPr marL="0" lvl="0" indent="0" algn="l" rtl="0">
              <a:lnSpc>
                <a:spcPct val="115000"/>
              </a:lnSpc>
              <a:spcBef>
                <a:spcPts val="400"/>
              </a:spcBef>
              <a:spcAft>
                <a:spcPts val="0"/>
              </a:spcAft>
              <a:buNone/>
            </a:pPr>
            <a:r>
              <a:rPr lang="en" sz="1800" b="1"/>
              <a:t>What is the fuel most used in this country (measured by TPES)? </a:t>
            </a:r>
            <a:endParaRPr sz="1800" b="1"/>
          </a:p>
          <a:p>
            <a:pPr marL="177800" lvl="0" indent="-152400" algn="l" rtl="0">
              <a:lnSpc>
                <a:spcPct val="90000"/>
              </a:lnSpc>
              <a:spcBef>
                <a:spcPts val="800"/>
              </a:spcBef>
              <a:spcAft>
                <a:spcPts val="0"/>
              </a:spcAft>
              <a:buClr>
                <a:srgbClr val="000000"/>
              </a:buClr>
              <a:buSzPts val="1800"/>
              <a:buChar char="•"/>
            </a:pPr>
            <a:r>
              <a:rPr lang="en" sz="1800"/>
              <a:t>The share of each product in the energy mix of a country can be derived as a ratio of its TES with the total energy TES.</a:t>
            </a:r>
            <a:endParaRPr sz="1800"/>
          </a:p>
          <a:p>
            <a:pPr marL="177800" lvl="0" indent="-152400" algn="l" rtl="0">
              <a:lnSpc>
                <a:spcPct val="90000"/>
              </a:lnSpc>
              <a:spcBef>
                <a:spcPts val="800"/>
              </a:spcBef>
              <a:spcAft>
                <a:spcPts val="0"/>
              </a:spcAft>
              <a:buClr>
                <a:srgbClr val="000000"/>
              </a:buClr>
              <a:buSzPts val="1800"/>
              <a:buChar char="•"/>
            </a:pPr>
            <a:r>
              <a:rPr lang="en" sz="1800"/>
              <a:t>Coal was the first source of energy of South Africa in 2016, representing 70.3 % of the country’s energy mix: (4 410 505 TJ)/ 6 275 709 TJ. </a:t>
            </a:r>
            <a:endParaRPr sz="1800"/>
          </a:p>
          <a:p>
            <a:pPr marL="177800" lvl="0" indent="-152400" algn="l" rtl="0">
              <a:lnSpc>
                <a:spcPct val="90000"/>
              </a:lnSpc>
              <a:spcBef>
                <a:spcPts val="800"/>
              </a:spcBef>
              <a:spcAft>
                <a:spcPts val="0"/>
              </a:spcAft>
              <a:buClr>
                <a:srgbClr val="000000"/>
              </a:buClr>
              <a:buSzPts val="1800"/>
              <a:buChar char="•"/>
            </a:pPr>
            <a:r>
              <a:rPr lang="en" sz="1800"/>
              <a:t>The second energy source was oil 15%. We need to sum both Primary Oil and Oil products (999 405 – 55 723)/ 6 275 709 TJ.</a:t>
            </a:r>
            <a:endParaRPr sz="1800"/>
          </a:p>
          <a:p>
            <a:pPr marL="0" lvl="0" indent="0" algn="l" rtl="0">
              <a:lnSpc>
                <a:spcPct val="90000"/>
              </a:lnSpc>
              <a:spcBef>
                <a:spcPts val="800"/>
              </a:spcBef>
              <a:spcAft>
                <a:spcPts val="0"/>
              </a:spcAft>
              <a:buClr>
                <a:srgbClr val="000000"/>
              </a:buClr>
              <a:buSzPts val="2100"/>
              <a:buNone/>
            </a:pPr>
            <a:r>
              <a:rPr lang="en" sz="1800"/>
              <a:t>In terms of what is happening with the coal produced - 57% is used in transformations, mainly in electricity plants. 27% is exported. The rest is mainly used in industry.</a:t>
            </a:r>
            <a:endParaRPr sz="1800"/>
          </a:p>
          <a:p>
            <a:pPr marL="0" lvl="0" indent="0" algn="l" rtl="0">
              <a:lnSpc>
                <a:spcPct val="90000"/>
              </a:lnSpc>
              <a:spcBef>
                <a:spcPts val="800"/>
              </a:spcBef>
              <a:spcAft>
                <a:spcPts val="0"/>
              </a:spcAft>
              <a:buClr>
                <a:srgbClr val="000000"/>
              </a:buClr>
              <a:buSzPts val="2100"/>
              <a:buNone/>
            </a:pP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5"/>
          <p:cNvSpPr txBox="1">
            <a:spLocks noGrp="1"/>
          </p:cNvSpPr>
          <p:nvPr>
            <p:ph type="body" idx="1"/>
          </p:nvPr>
        </p:nvSpPr>
        <p:spPr>
          <a:xfrm>
            <a:off x="457200" y="1200151"/>
            <a:ext cx="8229600" cy="3394472"/>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Clr>
                <a:srgbClr val="000000"/>
              </a:buClr>
              <a:buSzPts val="2100"/>
              <a:buNone/>
            </a:pPr>
            <a:r>
              <a:rPr lang="en" sz="2400" b="1" cap="none">
                <a:latin typeface="Calibri"/>
                <a:ea typeface="Calibri"/>
                <a:cs typeface="Calibri"/>
                <a:sym typeface="Calibri"/>
              </a:rPr>
              <a:t>FINAL CONSUMPTION</a:t>
            </a:r>
            <a:endParaRPr sz="2400" b="1" cap="none">
              <a:latin typeface="Calibri"/>
              <a:ea typeface="Calibri"/>
              <a:cs typeface="Calibri"/>
              <a:sym typeface="Calibri"/>
            </a:endParaRPr>
          </a:p>
          <a:p>
            <a:pPr marL="254000" lvl="0" indent="-266700" algn="l" rtl="0">
              <a:lnSpc>
                <a:spcPct val="115000"/>
              </a:lnSpc>
              <a:spcBef>
                <a:spcPts val="400"/>
              </a:spcBef>
              <a:spcAft>
                <a:spcPts val="0"/>
              </a:spcAft>
              <a:buClr>
                <a:srgbClr val="000000"/>
              </a:buClr>
              <a:buSzPts val="2400"/>
              <a:buFont typeface="Helvetica Neue"/>
              <a:buAutoNum type="arabicPeriod"/>
            </a:pPr>
            <a:r>
              <a:rPr lang="en" sz="2400">
                <a:latin typeface="Calibri"/>
                <a:ea typeface="Calibri"/>
                <a:cs typeface="Calibri"/>
                <a:sym typeface="Calibri"/>
              </a:rPr>
              <a:t>How big is the share of energy consumption in households? Which fuel is mostly used in households?</a:t>
            </a:r>
            <a:endParaRPr sz="2400">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None/>
            </a:pPr>
            <a:endParaRPr sz="11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8"/>
        <p:cNvGrpSpPr/>
        <p:nvPr/>
      </p:nvGrpSpPr>
      <p:grpSpPr>
        <a:xfrm>
          <a:off x="0" y="0"/>
          <a:ext cx="0" cy="0"/>
          <a:chOff x="0" y="0"/>
          <a:chExt cx="0" cy="0"/>
        </a:xfrm>
      </p:grpSpPr>
      <p:pic>
        <p:nvPicPr>
          <p:cNvPr id="669" name="Google Shape;669;p96" descr="logo-id">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id="670" name="Google Shape;670;p96" descr="footer-id"/>
          <p:cNvSpPr txBox="1"/>
          <p:nvPr/>
        </p:nvSpPr>
        <p:spPr>
          <a:xfrm>
            <a:off x="0" y="3857625"/>
            <a:ext cx="9144000" cy="12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9AC37"/>
                </a:solidFill>
                <a:latin typeface="Calibri"/>
                <a:ea typeface="Calibri"/>
                <a:cs typeface="Calibri"/>
                <a:sym typeface="Calibri"/>
              </a:rPr>
              <a:t>ⓘ</a:t>
            </a:r>
            <a:r>
              <a:rPr lang="en">
                <a:latin typeface="Calibri"/>
                <a:ea typeface="Calibri"/>
                <a:cs typeface="Calibri"/>
                <a:sym typeface="Calibri"/>
              </a:rPr>
              <a:t> Start presenting to display the poll results on this slide.</a:t>
            </a:r>
            <a:endParaRPr>
              <a:latin typeface="Calibri"/>
              <a:ea typeface="Calibri"/>
              <a:cs typeface="Calibri"/>
              <a:sym typeface="Calibri"/>
            </a:endParaRPr>
          </a:p>
        </p:txBody>
      </p:sp>
      <p:sp>
        <p:nvSpPr>
          <p:cNvPr id="671" name="Google Shape;671;p96" descr="title-id"/>
          <p:cNvSpPr txBox="1"/>
          <p:nvPr/>
        </p:nvSpPr>
        <p:spPr>
          <a:xfrm>
            <a:off x="0" y="1285875"/>
            <a:ext cx="9144000" cy="25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24242"/>
                </a:solidFill>
                <a:latin typeface="Lato"/>
                <a:ea typeface="Lato"/>
                <a:cs typeface="Lato"/>
                <a:sym typeface="Lato"/>
              </a:rPr>
              <a:t>How big is the share of energy consumption in households? Which fuel is mostly used in households?</a:t>
            </a:r>
            <a:endParaRPr sz="3600">
              <a:solidFill>
                <a:srgbClr val="424242"/>
              </a:solidFill>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7"/>
          <p:cNvSpPr txBox="1">
            <a:spLocks noGrp="1"/>
          </p:cNvSpPr>
          <p:nvPr>
            <p:ph type="body" idx="1"/>
          </p:nvPr>
        </p:nvSpPr>
        <p:spPr>
          <a:xfrm>
            <a:off x="252775" y="1213351"/>
            <a:ext cx="3326700" cy="3394500"/>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Clr>
                <a:srgbClr val="000000"/>
              </a:buClr>
              <a:buSzPts val="2100"/>
              <a:buNone/>
            </a:pPr>
            <a:r>
              <a:rPr lang="en" sz="1800" b="1" cap="none">
                <a:latin typeface="Calibri"/>
                <a:ea typeface="Calibri"/>
                <a:cs typeface="Calibri"/>
                <a:sym typeface="Calibri"/>
              </a:rPr>
              <a:t>FINAL CONSUMPTION</a:t>
            </a:r>
            <a:endParaRPr sz="1800" b="1" cap="none">
              <a:latin typeface="Calibri"/>
              <a:ea typeface="Calibri"/>
              <a:cs typeface="Calibri"/>
              <a:sym typeface="Calibri"/>
            </a:endParaRPr>
          </a:p>
          <a:p>
            <a:pPr marL="0" lvl="0" indent="0" algn="l" rtl="0">
              <a:lnSpc>
                <a:spcPct val="115000"/>
              </a:lnSpc>
              <a:spcBef>
                <a:spcPts val="400"/>
              </a:spcBef>
              <a:spcAft>
                <a:spcPts val="0"/>
              </a:spcAft>
              <a:buNone/>
            </a:pPr>
            <a:r>
              <a:rPr lang="en" sz="1800">
                <a:latin typeface="Calibri"/>
                <a:ea typeface="Calibri"/>
                <a:cs typeface="Calibri"/>
                <a:sym typeface="Calibri"/>
              </a:rPr>
              <a:t>How big is the share of energy consumption in households? Which fuel is mostly used in households?</a:t>
            </a:r>
            <a:endParaRPr sz="1800">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None/>
            </a:pPr>
            <a:r>
              <a:rPr lang="en" sz="1800"/>
              <a:t>559960 / 2721760 = 20.5%. </a:t>
            </a:r>
            <a:endParaRPr sz="1800"/>
          </a:p>
          <a:p>
            <a:pPr marL="0" lvl="0" indent="0" algn="l" rtl="0">
              <a:lnSpc>
                <a:spcPct val="90000"/>
              </a:lnSpc>
              <a:spcBef>
                <a:spcPts val="800"/>
              </a:spcBef>
              <a:spcAft>
                <a:spcPts val="0"/>
              </a:spcAft>
              <a:buClr>
                <a:srgbClr val="000000"/>
              </a:buClr>
              <a:buSzPts val="2100"/>
              <a:buNone/>
            </a:pPr>
            <a:endParaRPr sz="1800"/>
          </a:p>
          <a:p>
            <a:pPr marL="0" lvl="0" indent="0" algn="l" rtl="0">
              <a:lnSpc>
                <a:spcPct val="90000"/>
              </a:lnSpc>
              <a:spcBef>
                <a:spcPts val="800"/>
              </a:spcBef>
              <a:spcAft>
                <a:spcPts val="0"/>
              </a:spcAft>
              <a:buClr>
                <a:srgbClr val="000000"/>
              </a:buClr>
              <a:buSzPts val="2100"/>
              <a:buNone/>
            </a:pPr>
            <a:r>
              <a:rPr lang="en" sz="1800"/>
              <a:t>Most common fuel is biofuels (i.e. wood fuel)</a:t>
            </a:r>
            <a:endParaRPr sz="1800"/>
          </a:p>
          <a:p>
            <a:pPr marL="0" lvl="0" indent="0" algn="l" rtl="0">
              <a:lnSpc>
                <a:spcPct val="90000"/>
              </a:lnSpc>
              <a:spcBef>
                <a:spcPts val="800"/>
              </a:spcBef>
              <a:spcAft>
                <a:spcPts val="0"/>
              </a:spcAft>
              <a:buClr>
                <a:srgbClr val="000000"/>
              </a:buClr>
              <a:buSzPts val="2100"/>
              <a:buNone/>
            </a:pPr>
            <a:endParaRPr sz="1100"/>
          </a:p>
        </p:txBody>
      </p:sp>
      <p:pic>
        <p:nvPicPr>
          <p:cNvPr id="677" name="Google Shape;677;p97"/>
          <p:cNvPicPr preferRelativeResize="0"/>
          <p:nvPr/>
        </p:nvPicPr>
        <p:blipFill>
          <a:blip r:embed="rId3">
            <a:alphaModFix/>
          </a:blip>
          <a:stretch>
            <a:fillRect/>
          </a:stretch>
        </p:blipFill>
        <p:spPr>
          <a:xfrm>
            <a:off x="3507525" y="785651"/>
            <a:ext cx="5470874" cy="3925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8"/>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83" name="Google Shape;683;p98"/>
          <p:cNvSpPr txBox="1"/>
          <p:nvPr/>
        </p:nvSpPr>
        <p:spPr>
          <a:xfrm>
            <a:off x="550180" y="974909"/>
            <a:ext cx="1278019" cy="2973706"/>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6</a:t>
            </a:r>
            <a:endParaRPr sz="18800" b="1" i="0" u="none" strike="noStrike" cap="none">
              <a:solidFill>
                <a:srgbClr val="006192"/>
              </a:solidFill>
              <a:latin typeface="Calibri"/>
              <a:ea typeface="Calibri"/>
              <a:cs typeface="Calibri"/>
              <a:sym typeface="Calibri"/>
            </a:endParaRPr>
          </a:p>
        </p:txBody>
      </p:sp>
      <p:sp>
        <p:nvSpPr>
          <p:cNvPr id="684" name="Google Shape;684;p98"/>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85" name="Google Shape;685;p98"/>
          <p:cNvSpPr txBox="1"/>
          <p:nvPr/>
        </p:nvSpPr>
        <p:spPr>
          <a:xfrm>
            <a:off x="2286695" y="1954672"/>
            <a:ext cx="5902083" cy="530913"/>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chemeClr val="dk1"/>
              </a:buClr>
              <a:buSzPts val="3000"/>
              <a:buFont typeface="Calibri"/>
              <a:buNone/>
            </a:pPr>
            <a:r>
              <a:rPr lang="en" sz="3000" b="0" i="0" u="none" strike="noStrike" cap="none">
                <a:solidFill>
                  <a:schemeClr val="dk1"/>
                </a:solidFill>
                <a:latin typeface="Calibri"/>
                <a:ea typeface="Calibri"/>
                <a:cs typeface="Calibri"/>
                <a:sym typeface="Calibri"/>
              </a:rPr>
              <a:t>Demo: IRENA data and statistics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9"/>
          <p:cNvSpPr txBox="1">
            <a:spLocks noGrp="1"/>
          </p:cNvSpPr>
          <p:nvPr>
            <p:ph type="title"/>
          </p:nvPr>
        </p:nvSpPr>
        <p:spPr>
          <a:xfrm>
            <a:off x="372842" y="1026435"/>
            <a:ext cx="8733047" cy="4743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Data published by IRENA</a:t>
            </a:r>
            <a:endParaRPr sz="1100"/>
          </a:p>
        </p:txBody>
      </p:sp>
      <p:sp>
        <p:nvSpPr>
          <p:cNvPr id="691" name="Google Shape;691;p99"/>
          <p:cNvSpPr txBox="1"/>
          <p:nvPr/>
        </p:nvSpPr>
        <p:spPr>
          <a:xfrm>
            <a:off x="489788" y="1462493"/>
            <a:ext cx="7845878" cy="2654573"/>
          </a:xfrm>
          <a:prstGeom prst="rect">
            <a:avLst/>
          </a:prstGeom>
          <a:noFill/>
          <a:ln>
            <a:noFill/>
          </a:ln>
        </p:spPr>
        <p:txBody>
          <a:bodyPr spcFirstLastPara="1" wrap="square" lIns="68575" tIns="34275" rIns="68575" bIns="34275" anchor="t" anchorCtr="0">
            <a:spAutoFit/>
          </a:bodyPr>
          <a:lstStyle/>
          <a:p>
            <a:pPr marL="342900" marR="0" lvl="0" indent="-336550" algn="l" rtl="0">
              <a:lnSpc>
                <a:spcPct val="100000"/>
              </a:lnSpc>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IRENA has several publications describing </a:t>
            </a:r>
            <a:endParaRPr sz="1100"/>
          </a:p>
          <a:p>
            <a:pPr marL="0" marR="0" lvl="0" indent="0" algn="l" rtl="0">
              <a:lnSpc>
                <a:spcPct val="100000"/>
              </a:lnSpc>
              <a:spcBef>
                <a:spcPts val="0"/>
              </a:spcBef>
              <a:spcAft>
                <a:spcPts val="0"/>
              </a:spcAft>
              <a:buClr>
                <a:schemeClr val="dk1"/>
              </a:buClr>
              <a:buSzPts val="2100"/>
              <a:buFont typeface="Calibri"/>
              <a:buNone/>
            </a:pPr>
            <a:r>
              <a:rPr lang="en" sz="2100" b="0" i="0" u="none" strike="noStrike" cap="none">
                <a:solidFill>
                  <a:schemeClr val="dk1"/>
                </a:solidFill>
                <a:latin typeface="Calibri"/>
                <a:ea typeface="Calibri"/>
                <a:cs typeface="Calibri"/>
                <a:sym typeface="Calibri"/>
              </a:rPr>
              <a:t>methodologies to measure or estimate renewable</a:t>
            </a:r>
            <a:endParaRPr sz="1100"/>
          </a:p>
          <a:p>
            <a:pPr marL="0" marR="0" lvl="0" indent="0" algn="l" rtl="0">
              <a:lnSpc>
                <a:spcPct val="100000"/>
              </a:lnSpc>
              <a:spcBef>
                <a:spcPts val="0"/>
              </a:spcBef>
              <a:spcAft>
                <a:spcPts val="0"/>
              </a:spcAft>
              <a:buClr>
                <a:schemeClr val="dk1"/>
              </a:buClr>
              <a:buSzPts val="2100"/>
              <a:buFont typeface="Calibri"/>
              <a:buNone/>
            </a:pPr>
            <a:r>
              <a:rPr lang="en" sz="2100" b="0" i="0" u="none" strike="noStrike" cap="none">
                <a:solidFill>
                  <a:schemeClr val="dk1"/>
                </a:solidFill>
                <a:latin typeface="Calibri"/>
                <a:ea typeface="Calibri"/>
                <a:cs typeface="Calibri"/>
                <a:sym typeface="Calibri"/>
              </a:rPr>
              <a:t>energy production and other analytical reports</a:t>
            </a:r>
            <a:endParaRPr sz="1100"/>
          </a:p>
          <a:p>
            <a:pPr marL="342900" marR="0" lvl="0" indent="-336550" algn="l" rtl="0">
              <a:lnSpc>
                <a:spcPct val="100000"/>
              </a:lnSpc>
              <a:spcBef>
                <a:spcPts val="0"/>
              </a:spcBef>
              <a:spcAft>
                <a:spcPts val="0"/>
              </a:spcAft>
              <a:buClr>
                <a:schemeClr val="dk1"/>
              </a:buClr>
              <a:buSzPts val="2100"/>
              <a:buFont typeface="Noto Sans Symbols"/>
              <a:buChar char="⮚"/>
            </a:pPr>
            <a:r>
              <a:rPr lang="en" sz="2100" b="0" i="0" u="sng" strike="noStrike" cap="none">
                <a:solidFill>
                  <a:schemeClr val="hlink"/>
                </a:solidFill>
                <a:latin typeface="Calibri"/>
                <a:ea typeface="Calibri"/>
                <a:cs typeface="Calibri"/>
                <a:sym typeface="Calibri"/>
                <a:hlinkClick r:id="rId3"/>
              </a:rPr>
              <a:t>https://irena.org/publications</a:t>
            </a:r>
            <a:r>
              <a:rPr lang="en" sz="2100" b="0" i="0" u="none" strike="noStrike" cap="none">
                <a:solidFill>
                  <a:schemeClr val="dk1"/>
                </a:solidFill>
                <a:latin typeface="Calibri"/>
                <a:ea typeface="Calibri"/>
                <a:cs typeface="Calibri"/>
                <a:sym typeface="Calibri"/>
              </a:rPr>
              <a:t> </a:t>
            </a:r>
            <a:endParaRPr sz="1100"/>
          </a:p>
          <a:p>
            <a:pPr marL="0" marR="0" lvl="0" indent="0" algn="l" rtl="0">
              <a:lnSpc>
                <a:spcPct val="100000"/>
              </a:lnSpc>
              <a:spcBef>
                <a:spcPts val="0"/>
              </a:spcBef>
              <a:spcAft>
                <a:spcPts val="0"/>
              </a:spcAft>
              <a:buClr>
                <a:srgbClr val="000000"/>
              </a:buClr>
              <a:buSzPts val="2100"/>
              <a:buFont typeface="Calibri"/>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Interactive chats are raw data can be</a:t>
            </a:r>
            <a:endParaRPr sz="1100"/>
          </a:p>
          <a:p>
            <a:pPr marL="0" marR="0" lvl="0" indent="0" algn="l" rtl="0">
              <a:lnSpc>
                <a:spcPct val="100000"/>
              </a:lnSpc>
              <a:spcBef>
                <a:spcPts val="0"/>
              </a:spcBef>
              <a:spcAft>
                <a:spcPts val="0"/>
              </a:spcAft>
              <a:buClr>
                <a:schemeClr val="dk1"/>
              </a:buClr>
              <a:buSzPts val="2100"/>
              <a:buFont typeface="Calibri"/>
              <a:buNone/>
            </a:pPr>
            <a:r>
              <a:rPr lang="en" sz="2100" b="0" i="0" u="none" strike="noStrike" cap="none">
                <a:solidFill>
                  <a:schemeClr val="dk1"/>
                </a:solidFill>
                <a:latin typeface="Calibri"/>
                <a:ea typeface="Calibri"/>
                <a:cs typeface="Calibri"/>
                <a:sym typeface="Calibri"/>
              </a:rPr>
              <a:t>downloaded from:</a:t>
            </a:r>
            <a:endParaRPr sz="1100"/>
          </a:p>
          <a:p>
            <a:pPr marL="342900" marR="0" lvl="0" indent="-336550" algn="l" rtl="0">
              <a:lnSpc>
                <a:spcPct val="100000"/>
              </a:lnSpc>
              <a:spcBef>
                <a:spcPts val="0"/>
              </a:spcBef>
              <a:spcAft>
                <a:spcPts val="0"/>
              </a:spcAft>
              <a:buClr>
                <a:schemeClr val="dk1"/>
              </a:buClr>
              <a:buSzPts val="2100"/>
              <a:buFont typeface="Noto Sans Symbols"/>
              <a:buChar char="⮚"/>
            </a:pPr>
            <a:r>
              <a:rPr lang="en" sz="2100" b="0" i="0" u="sng" strike="noStrike" cap="none">
                <a:solidFill>
                  <a:schemeClr val="hlink"/>
                </a:solidFill>
                <a:latin typeface="Calibri"/>
                <a:ea typeface="Calibri"/>
                <a:cs typeface="Calibri"/>
                <a:sym typeface="Calibri"/>
                <a:hlinkClick r:id="rId4"/>
              </a:rPr>
              <a:t>www.irena.org/statistics</a:t>
            </a:r>
            <a:r>
              <a:rPr lang="en" sz="2100" b="0" i="0" u="sng" strike="noStrike" cap="none">
                <a:solidFill>
                  <a:schemeClr val="dk1"/>
                </a:solidFill>
                <a:latin typeface="Calibri"/>
                <a:ea typeface="Calibri"/>
                <a:cs typeface="Calibri"/>
                <a:sym typeface="Calibri"/>
              </a:rPr>
              <a:t> </a:t>
            </a:r>
            <a:endParaRPr sz="1100"/>
          </a:p>
        </p:txBody>
      </p:sp>
      <p:pic>
        <p:nvPicPr>
          <p:cNvPr id="692" name="Google Shape;692;p99"/>
          <p:cNvPicPr preferRelativeResize="0"/>
          <p:nvPr/>
        </p:nvPicPr>
        <p:blipFill rotWithShape="1">
          <a:blip r:embed="rId5">
            <a:alphaModFix/>
          </a:blip>
          <a:srcRect/>
          <a:stretch/>
        </p:blipFill>
        <p:spPr>
          <a:xfrm>
            <a:off x="7445737" y="1098484"/>
            <a:ext cx="1028700" cy="1454207"/>
          </a:xfrm>
          <a:prstGeom prst="rect">
            <a:avLst/>
          </a:prstGeom>
          <a:noFill/>
          <a:ln w="9525" cap="flat" cmpd="sng">
            <a:solidFill>
              <a:schemeClr val="dk1"/>
            </a:solidFill>
            <a:prstDash val="solid"/>
            <a:round/>
            <a:headEnd type="none" w="sm" len="sm"/>
            <a:tailEnd type="none" w="sm" len="sm"/>
          </a:ln>
        </p:spPr>
      </p:pic>
      <p:pic>
        <p:nvPicPr>
          <p:cNvPr id="693" name="Google Shape;693;p99"/>
          <p:cNvPicPr preferRelativeResize="0"/>
          <p:nvPr/>
        </p:nvPicPr>
        <p:blipFill rotWithShape="1">
          <a:blip r:embed="rId6">
            <a:alphaModFix/>
          </a:blip>
          <a:srcRect/>
          <a:stretch/>
        </p:blipFill>
        <p:spPr>
          <a:xfrm>
            <a:off x="6329514" y="1098484"/>
            <a:ext cx="1028700" cy="1456859"/>
          </a:xfrm>
          <a:prstGeom prst="rect">
            <a:avLst/>
          </a:prstGeom>
          <a:noFill/>
          <a:ln w="9525" cap="flat" cmpd="sng">
            <a:solidFill>
              <a:schemeClr val="dk1"/>
            </a:solidFill>
            <a:prstDash val="solid"/>
            <a:round/>
            <a:headEnd type="none" w="sm" len="sm"/>
            <a:tailEnd type="none" w="sm" len="sm"/>
          </a:ln>
        </p:spPr>
      </p:pic>
      <p:pic>
        <p:nvPicPr>
          <p:cNvPr id="694" name="Google Shape;694;p99" descr="Renewable Energy Statistics 2016"/>
          <p:cNvPicPr preferRelativeResize="0"/>
          <p:nvPr/>
        </p:nvPicPr>
        <p:blipFill rotWithShape="1">
          <a:blip r:embed="rId7">
            <a:alphaModFix/>
          </a:blip>
          <a:srcRect/>
          <a:stretch/>
        </p:blipFill>
        <p:spPr>
          <a:xfrm>
            <a:off x="6711683" y="2879508"/>
            <a:ext cx="987000" cy="1269000"/>
          </a:xfrm>
          <a:prstGeom prst="rect">
            <a:avLst/>
          </a:prstGeom>
          <a:noFill/>
          <a:ln w="9525" cap="flat" cmpd="sng">
            <a:solidFill>
              <a:schemeClr val="accent1"/>
            </a:solidFill>
            <a:prstDash val="solid"/>
            <a:round/>
            <a:headEnd type="none" w="sm" len="sm"/>
            <a:tailEnd type="none" w="sm" len="sm"/>
          </a:ln>
        </p:spPr>
      </p:pic>
      <p:pic>
        <p:nvPicPr>
          <p:cNvPr id="695" name="Google Shape;695;p99"/>
          <p:cNvPicPr preferRelativeResize="0"/>
          <p:nvPr/>
        </p:nvPicPr>
        <p:blipFill rotWithShape="1">
          <a:blip r:embed="rId8">
            <a:alphaModFix/>
          </a:blip>
          <a:srcRect/>
          <a:stretch/>
        </p:blipFill>
        <p:spPr>
          <a:xfrm rot="673180">
            <a:off x="7254385" y="2907211"/>
            <a:ext cx="888597" cy="129600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451280" y="898898"/>
            <a:ext cx="6560720" cy="897565"/>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2400"/>
              <a:buFont typeface="Calibri"/>
              <a:buNone/>
            </a:pPr>
            <a:r>
              <a:rPr lang="en" sz="2400" b="1">
                <a:solidFill>
                  <a:schemeClr val="dk1"/>
                </a:solidFill>
                <a:latin typeface="Calibri"/>
                <a:ea typeface="Calibri"/>
                <a:cs typeface="Calibri"/>
                <a:sym typeface="Calibri"/>
              </a:rPr>
              <a:t>Main uses of energy statistics</a:t>
            </a:r>
            <a:endParaRPr sz="1100"/>
          </a:p>
        </p:txBody>
      </p:sp>
      <p:sp>
        <p:nvSpPr>
          <p:cNvPr id="192" name="Google Shape;192;p41"/>
          <p:cNvSpPr txBox="1"/>
          <p:nvPr/>
        </p:nvSpPr>
        <p:spPr>
          <a:xfrm>
            <a:off x="451280" y="1496312"/>
            <a:ext cx="6353700" cy="2547300"/>
          </a:xfrm>
          <a:prstGeom prst="rect">
            <a:avLst/>
          </a:prstGeom>
          <a:noFill/>
          <a:ln>
            <a:noFill/>
          </a:ln>
        </p:spPr>
        <p:txBody>
          <a:bodyPr spcFirstLastPara="1" wrap="square" lIns="68575" tIns="34275" rIns="68575" bIns="34275" anchor="t" anchorCtr="0">
            <a:spAutoFit/>
          </a:bodyPr>
          <a:lstStyle/>
          <a:p>
            <a:pPr marL="342900" marR="0" lvl="0" indent="-349250" algn="l" rtl="0">
              <a:lnSpc>
                <a:spcPct val="150000"/>
              </a:lnSpc>
              <a:spcBef>
                <a:spcPts val="0"/>
              </a:spcBef>
              <a:spcAft>
                <a:spcPts val="0"/>
              </a:spcAft>
              <a:buClr>
                <a:schemeClr val="dk1"/>
              </a:buClr>
              <a:buSzPts val="2300"/>
              <a:buFont typeface="Calibri"/>
              <a:buChar char="-"/>
            </a:pPr>
            <a:r>
              <a:rPr lang="en" sz="2300" b="0" i="0" u="none" strike="noStrike" cap="none">
                <a:solidFill>
                  <a:schemeClr val="dk1"/>
                </a:solidFill>
                <a:latin typeface="Calibri"/>
                <a:ea typeface="Calibri"/>
                <a:cs typeface="Calibri"/>
                <a:sym typeface="Calibri"/>
              </a:rPr>
              <a:t>Economic planning and development</a:t>
            </a:r>
            <a:endParaRPr sz="1100"/>
          </a:p>
          <a:p>
            <a:pPr marL="342900" marR="0" lvl="0" indent="-349250" algn="l" rtl="0">
              <a:lnSpc>
                <a:spcPct val="150000"/>
              </a:lnSpc>
              <a:spcBef>
                <a:spcPts val="0"/>
              </a:spcBef>
              <a:spcAft>
                <a:spcPts val="0"/>
              </a:spcAft>
              <a:buClr>
                <a:schemeClr val="dk1"/>
              </a:buClr>
              <a:buSzPts val="2300"/>
              <a:buFont typeface="Calibri"/>
              <a:buChar char="-"/>
            </a:pPr>
            <a:r>
              <a:rPr lang="en" sz="2300" b="0" i="0" u="none" strike="noStrike" cap="none">
                <a:solidFill>
                  <a:schemeClr val="dk1"/>
                </a:solidFill>
                <a:latin typeface="Calibri"/>
                <a:ea typeface="Calibri"/>
                <a:cs typeface="Calibri"/>
                <a:sym typeface="Calibri"/>
              </a:rPr>
              <a:t>Socio-economic development</a:t>
            </a:r>
            <a:endParaRPr sz="1100"/>
          </a:p>
          <a:p>
            <a:pPr marL="342900" marR="0" lvl="0" indent="-349250" algn="l" rtl="0">
              <a:lnSpc>
                <a:spcPct val="150000"/>
              </a:lnSpc>
              <a:spcBef>
                <a:spcPts val="0"/>
              </a:spcBef>
              <a:spcAft>
                <a:spcPts val="0"/>
              </a:spcAft>
              <a:buClr>
                <a:schemeClr val="dk1"/>
              </a:buClr>
              <a:buSzPts val="2300"/>
              <a:buFont typeface="Calibri"/>
              <a:buChar char="-"/>
            </a:pPr>
            <a:r>
              <a:rPr lang="en" sz="2300" b="0" i="0" u="none" strike="noStrike" cap="none">
                <a:solidFill>
                  <a:schemeClr val="dk1"/>
                </a:solidFill>
                <a:latin typeface="Calibri"/>
                <a:ea typeface="Calibri"/>
                <a:cs typeface="Calibri"/>
                <a:sym typeface="Calibri"/>
              </a:rPr>
              <a:t>Environmental impacts</a:t>
            </a:r>
            <a:endParaRPr sz="1100"/>
          </a:p>
          <a:p>
            <a:pPr marL="342900" marR="0" lvl="0" indent="-349250" algn="l" rtl="0">
              <a:lnSpc>
                <a:spcPct val="150000"/>
              </a:lnSpc>
              <a:spcBef>
                <a:spcPts val="0"/>
              </a:spcBef>
              <a:spcAft>
                <a:spcPts val="0"/>
              </a:spcAft>
              <a:buClr>
                <a:schemeClr val="dk1"/>
              </a:buClr>
              <a:buSzPts val="2300"/>
              <a:buFont typeface="Calibri"/>
              <a:buChar char="-"/>
            </a:pPr>
            <a:r>
              <a:rPr lang="en" sz="2300" b="0" i="0" u="none" strike="noStrike" cap="none">
                <a:solidFill>
                  <a:schemeClr val="dk1"/>
                </a:solidFill>
                <a:latin typeface="Calibri"/>
                <a:ea typeface="Calibri"/>
                <a:cs typeface="Calibri"/>
                <a:sym typeface="Calibri"/>
              </a:rPr>
              <a:t>Policy development and monitoring</a:t>
            </a:r>
            <a:endParaRPr sz="1100"/>
          </a:p>
          <a:p>
            <a:pPr marL="0" marR="0" lvl="0" indent="0" algn="l" rtl="0">
              <a:lnSpc>
                <a:spcPct val="150000"/>
              </a:lnSpc>
              <a:spcBef>
                <a:spcPts val="0"/>
              </a:spcBef>
              <a:spcAft>
                <a:spcPts val="0"/>
              </a:spcAft>
              <a:buClr>
                <a:schemeClr val="dk1"/>
              </a:buClr>
              <a:buSzPts val="2300"/>
              <a:buFont typeface="Calibri"/>
              <a:buNone/>
            </a:pPr>
            <a:r>
              <a:rPr lang="en" sz="2300" b="1" i="0" u="none" strike="noStrike" cap="none">
                <a:solidFill>
                  <a:schemeClr val="dk1"/>
                </a:solidFill>
                <a:latin typeface="Calibri"/>
                <a:ea typeface="Calibri"/>
                <a:cs typeface="Calibri"/>
                <a:sym typeface="Calibri"/>
              </a:rPr>
              <a:t>National targets: SDGs, NDCs and other targets</a:t>
            </a:r>
            <a:endParaRPr sz="1100"/>
          </a:p>
        </p:txBody>
      </p:sp>
      <p:pic>
        <p:nvPicPr>
          <p:cNvPr id="2" name="Picture 1">
            <a:extLst>
              <a:ext uri="{FF2B5EF4-FFF2-40B4-BE49-F238E27FC236}">
                <a16:creationId xmlns:a16="http://schemas.microsoft.com/office/drawing/2014/main" id="{C48BF305-2ADE-44DE-B3B7-A78D403DCA0F}"/>
              </a:ext>
            </a:extLst>
          </p:cNvPr>
          <p:cNvPicPr>
            <a:picLocks noChangeAspect="1"/>
          </p:cNvPicPr>
          <p:nvPr/>
        </p:nvPicPr>
        <p:blipFill>
          <a:blip r:embed="rId3"/>
          <a:stretch>
            <a:fillRect/>
          </a:stretch>
        </p:blipFill>
        <p:spPr>
          <a:xfrm>
            <a:off x="6375400" y="3265854"/>
            <a:ext cx="2444750" cy="1375172"/>
          </a:xfrm>
          <a:prstGeom prst="rect">
            <a:avLst/>
          </a:prstGeom>
        </p:spPr>
      </p:pic>
      <p:pic>
        <p:nvPicPr>
          <p:cNvPr id="3" name="Picture 2">
            <a:extLst>
              <a:ext uri="{FF2B5EF4-FFF2-40B4-BE49-F238E27FC236}">
                <a16:creationId xmlns:a16="http://schemas.microsoft.com/office/drawing/2014/main" id="{E6C7FE37-CF0A-4CD7-947C-BF03B3F9CDFB}"/>
              </a:ext>
            </a:extLst>
          </p:cNvPr>
          <p:cNvPicPr>
            <a:picLocks noChangeAspect="1"/>
          </p:cNvPicPr>
          <p:nvPr/>
        </p:nvPicPr>
        <p:blipFill>
          <a:blip r:embed="rId4"/>
          <a:stretch>
            <a:fillRect/>
          </a:stretch>
        </p:blipFill>
        <p:spPr>
          <a:xfrm>
            <a:off x="6375400" y="1655561"/>
            <a:ext cx="2444750" cy="135189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0"/>
          <p:cNvSpPr txBox="1"/>
          <p:nvPr/>
        </p:nvSpPr>
        <p:spPr>
          <a:xfrm>
            <a:off x="2189420" y="1752600"/>
            <a:ext cx="6113774" cy="43858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01" name="Google Shape;701;p100"/>
          <p:cNvSpPr txBox="1"/>
          <p:nvPr/>
        </p:nvSpPr>
        <p:spPr>
          <a:xfrm>
            <a:off x="550180" y="974909"/>
            <a:ext cx="1278019" cy="2954655"/>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6192"/>
              </a:buClr>
              <a:buSzPts val="18800"/>
              <a:buFont typeface="Calibri"/>
              <a:buNone/>
            </a:pPr>
            <a:r>
              <a:rPr lang="en" sz="18800" b="1" i="0" u="none" strike="noStrike" cap="none">
                <a:solidFill>
                  <a:srgbClr val="006192"/>
                </a:solidFill>
                <a:latin typeface="Calibri"/>
                <a:ea typeface="Calibri"/>
                <a:cs typeface="Calibri"/>
                <a:sym typeface="Calibri"/>
              </a:rPr>
              <a:t>7</a:t>
            </a:r>
            <a:endParaRPr sz="18800" b="1" i="0" u="none" strike="noStrike" cap="none">
              <a:solidFill>
                <a:srgbClr val="006192"/>
              </a:solidFill>
              <a:latin typeface="Calibri"/>
              <a:ea typeface="Calibri"/>
              <a:cs typeface="Calibri"/>
              <a:sym typeface="Calibri"/>
            </a:endParaRPr>
          </a:p>
        </p:txBody>
      </p:sp>
      <p:sp>
        <p:nvSpPr>
          <p:cNvPr id="702" name="Google Shape;702;p100"/>
          <p:cNvSpPr/>
          <p:nvPr/>
        </p:nvSpPr>
        <p:spPr>
          <a:xfrm>
            <a:off x="1862488" y="1676400"/>
            <a:ext cx="103473" cy="3467100"/>
          </a:xfrm>
          <a:prstGeom prst="rect">
            <a:avLst/>
          </a:prstGeom>
          <a:solidFill>
            <a:srgbClr val="00619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03" name="Google Shape;703;p100"/>
          <p:cNvSpPr txBox="1"/>
          <p:nvPr/>
        </p:nvSpPr>
        <p:spPr>
          <a:xfrm>
            <a:off x="2286695" y="1954672"/>
            <a:ext cx="5902083" cy="530913"/>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chemeClr val="dk1"/>
              </a:buClr>
              <a:buSzPts val="3000"/>
              <a:buFont typeface="Calibri"/>
              <a:buNone/>
            </a:pPr>
            <a:r>
              <a:rPr lang="en" sz="3000" b="0" i="0" u="none" strike="noStrike" cap="none">
                <a:solidFill>
                  <a:schemeClr val="dk1"/>
                </a:solidFill>
                <a:latin typeface="Calibri"/>
                <a:ea typeface="Calibri"/>
                <a:cs typeface="Calibri"/>
                <a:sym typeface="Calibri"/>
              </a:rPr>
              <a:t>Conclusions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01"/>
          <p:cNvSpPr txBox="1">
            <a:spLocks noGrp="1"/>
          </p:cNvSpPr>
          <p:nvPr>
            <p:ph type="title"/>
          </p:nvPr>
        </p:nvSpPr>
        <p:spPr>
          <a:xfrm>
            <a:off x="426319" y="754270"/>
            <a:ext cx="6560720" cy="897565"/>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2400"/>
              <a:buFont typeface="Calibri"/>
              <a:buNone/>
            </a:pPr>
            <a:r>
              <a:rPr lang="en" sz="2400" b="1">
                <a:solidFill>
                  <a:schemeClr val="dk1"/>
                </a:solidFill>
                <a:latin typeface="Calibri"/>
                <a:ea typeface="Calibri"/>
                <a:cs typeface="Calibri"/>
                <a:sym typeface="Calibri"/>
              </a:rPr>
              <a:t>Conclusion</a:t>
            </a:r>
            <a:endParaRPr sz="1100"/>
          </a:p>
        </p:txBody>
      </p:sp>
      <p:sp>
        <p:nvSpPr>
          <p:cNvPr id="709" name="Google Shape;709;p101"/>
          <p:cNvSpPr/>
          <p:nvPr/>
        </p:nvSpPr>
        <p:spPr>
          <a:xfrm>
            <a:off x="2832016" y="2059069"/>
            <a:ext cx="3403655" cy="1304480"/>
          </a:xfrm>
          <a:prstGeom prst="rect">
            <a:avLst/>
          </a:prstGeom>
          <a:noFill/>
          <a:ln w="25400" cap="flat" cmpd="sng">
            <a:solidFill>
              <a:srgbClr val="FF0000"/>
            </a:solidFill>
            <a:prstDash val="solid"/>
            <a:round/>
            <a:headEnd type="none" w="sm" len="sm"/>
            <a:tailEnd type="none" w="sm" len="sm"/>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FF0000"/>
              </a:buClr>
              <a:buSzPts val="1400"/>
              <a:buFont typeface="Calibri"/>
              <a:buNone/>
            </a:pPr>
            <a:r>
              <a:rPr lang="en" sz="1400" b="1" i="0" u="none" strike="noStrike" cap="none">
                <a:solidFill>
                  <a:srgbClr val="FF0000"/>
                </a:solidFill>
                <a:latin typeface="Calibri"/>
                <a:ea typeface="Calibri"/>
                <a:cs typeface="Calibri"/>
                <a:sym typeface="Calibri"/>
              </a:rPr>
              <a:t>ENERGY STATISTICS</a:t>
            </a:r>
            <a:endParaRPr sz="1100"/>
          </a:p>
        </p:txBody>
      </p:sp>
      <p:sp>
        <p:nvSpPr>
          <p:cNvPr id="710" name="Google Shape;710;p101"/>
          <p:cNvSpPr txBox="1"/>
          <p:nvPr/>
        </p:nvSpPr>
        <p:spPr>
          <a:xfrm>
            <a:off x="426319" y="1208644"/>
            <a:ext cx="8530388" cy="66941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 sz="2000" b="0" i="0" u="none" strike="noStrike" cap="none" dirty="0">
                <a:solidFill>
                  <a:srgbClr val="000000"/>
                </a:solidFill>
                <a:latin typeface="Calibri"/>
                <a:ea typeface="Calibri"/>
                <a:cs typeface="Calibri"/>
                <a:sym typeface="Calibri"/>
              </a:rPr>
              <a:t>Energy statistics are at the centre of analysis of targets, NDCs, other development goals and investment plans</a:t>
            </a:r>
            <a:endParaRPr sz="1100" dirty="0"/>
          </a:p>
        </p:txBody>
      </p:sp>
      <p:grpSp>
        <p:nvGrpSpPr>
          <p:cNvPr id="711" name="Google Shape;711;p101"/>
          <p:cNvGrpSpPr/>
          <p:nvPr/>
        </p:nvGrpSpPr>
        <p:grpSpPr>
          <a:xfrm>
            <a:off x="1490152" y="2186845"/>
            <a:ext cx="6128405" cy="807913"/>
            <a:chOff x="486397" y="3048000"/>
            <a:chExt cx="8171206" cy="1077218"/>
          </a:xfrm>
        </p:grpSpPr>
        <p:sp>
          <p:nvSpPr>
            <p:cNvPr id="712" name="Google Shape;712;p101"/>
            <p:cNvSpPr txBox="1"/>
            <p:nvPr/>
          </p:nvSpPr>
          <p:spPr>
            <a:xfrm>
              <a:off x="486397" y="3048000"/>
              <a:ext cx="1189704" cy="1077218"/>
            </a:xfrm>
            <a:prstGeom prst="rect">
              <a:avLst/>
            </a:prstGeom>
            <a:noFill/>
            <a:ln w="25400" cap="flat" cmpd="sng">
              <a:solidFill>
                <a:srgbClr val="0073A7"/>
              </a:solidFill>
              <a:prstDash val="solid"/>
              <a:round/>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200"/>
                <a:buFont typeface="Calibri"/>
                <a:buNone/>
              </a:pPr>
              <a:r>
                <a:rPr lang="en" sz="1200" b="1" i="0" u="none" strike="noStrike" cap="none">
                  <a:solidFill>
                    <a:srgbClr val="000000"/>
                  </a:solidFill>
                  <a:latin typeface="Calibri"/>
                  <a:ea typeface="Calibri"/>
                  <a:cs typeface="Calibri"/>
                  <a:sym typeface="Calibri"/>
                </a:rPr>
                <a:t>GHG emissions</a:t>
              </a:r>
              <a:endParaRPr sz="1100"/>
            </a:p>
          </p:txBody>
        </p:sp>
        <p:sp>
          <p:nvSpPr>
            <p:cNvPr id="713" name="Google Shape;713;p101"/>
            <p:cNvSpPr txBox="1"/>
            <p:nvPr/>
          </p:nvSpPr>
          <p:spPr>
            <a:xfrm>
              <a:off x="2813564" y="3048000"/>
              <a:ext cx="1189704" cy="1077218"/>
            </a:xfrm>
            <a:prstGeom prst="rect">
              <a:avLst/>
            </a:prstGeom>
            <a:noFill/>
            <a:ln w="25400" cap="flat" cmpd="sng">
              <a:solidFill>
                <a:srgbClr val="0073A7"/>
              </a:solidFill>
              <a:prstDash val="solid"/>
              <a:round/>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200"/>
                <a:buFont typeface="Calibri"/>
                <a:buNone/>
              </a:pPr>
              <a:r>
                <a:rPr lang="en" sz="1200" b="1" i="0" u="none" strike="noStrike" cap="none">
                  <a:solidFill>
                    <a:srgbClr val="000000"/>
                  </a:solidFill>
                  <a:latin typeface="Calibri"/>
                  <a:ea typeface="Calibri"/>
                  <a:cs typeface="Calibri"/>
                  <a:sym typeface="Calibri"/>
                </a:rPr>
                <a:t>Electricity generation</a:t>
              </a:r>
              <a:endParaRPr sz="1100"/>
            </a:p>
          </p:txBody>
        </p:sp>
        <p:sp>
          <p:nvSpPr>
            <p:cNvPr id="714" name="Google Shape;714;p101"/>
            <p:cNvSpPr txBox="1"/>
            <p:nvPr/>
          </p:nvSpPr>
          <p:spPr>
            <a:xfrm>
              <a:off x="5140731" y="3048000"/>
              <a:ext cx="1189704" cy="1077218"/>
            </a:xfrm>
            <a:prstGeom prst="rect">
              <a:avLst/>
            </a:prstGeom>
            <a:noFill/>
            <a:ln w="25400" cap="flat" cmpd="sng">
              <a:solidFill>
                <a:srgbClr val="0073A7"/>
              </a:solidFill>
              <a:prstDash val="solid"/>
              <a:round/>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200"/>
                <a:buFont typeface="Calibri"/>
                <a:buNone/>
              </a:pPr>
              <a:r>
                <a:rPr lang="en" sz="1200" b="1" i="0" u="none" strike="noStrike" cap="none">
                  <a:solidFill>
                    <a:srgbClr val="000000"/>
                  </a:solidFill>
                  <a:latin typeface="Calibri"/>
                  <a:ea typeface="Calibri"/>
                  <a:cs typeface="Calibri"/>
                  <a:sym typeface="Calibri"/>
                </a:rPr>
                <a:t>Electricity capacity</a:t>
              </a:r>
              <a:endParaRPr sz="1100"/>
            </a:p>
          </p:txBody>
        </p:sp>
        <p:sp>
          <p:nvSpPr>
            <p:cNvPr id="715" name="Google Shape;715;p101"/>
            <p:cNvSpPr txBox="1"/>
            <p:nvPr/>
          </p:nvSpPr>
          <p:spPr>
            <a:xfrm>
              <a:off x="7467899" y="3048000"/>
              <a:ext cx="1189704" cy="1077218"/>
            </a:xfrm>
            <a:prstGeom prst="rect">
              <a:avLst/>
            </a:prstGeom>
            <a:noFill/>
            <a:ln w="25400" cap="flat" cmpd="sng">
              <a:solidFill>
                <a:srgbClr val="0073A7"/>
              </a:solidFill>
              <a:prstDash val="solid"/>
              <a:round/>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200"/>
                <a:buFont typeface="Calibri"/>
                <a:buNone/>
              </a:pPr>
              <a:r>
                <a:rPr lang="en" sz="1200" b="1" i="0" u="none" strike="noStrike" cap="none">
                  <a:solidFill>
                    <a:srgbClr val="000000"/>
                  </a:solidFill>
                  <a:latin typeface="Calibri"/>
                  <a:ea typeface="Calibri"/>
                  <a:cs typeface="Calibri"/>
                  <a:sym typeface="Calibri"/>
                </a:rPr>
                <a:t>Investment needs</a:t>
              </a:r>
              <a:endParaRPr sz="1100"/>
            </a:p>
          </p:txBody>
        </p:sp>
        <p:sp>
          <p:nvSpPr>
            <p:cNvPr id="716" name="Google Shape;716;p101"/>
            <p:cNvSpPr/>
            <p:nvPr/>
          </p:nvSpPr>
          <p:spPr>
            <a:xfrm flipH="1">
              <a:off x="1681016" y="3311306"/>
              <a:ext cx="1132548" cy="550606"/>
            </a:xfrm>
            <a:prstGeom prst="homePlate">
              <a:avLst>
                <a:gd name="adj" fmla="val 24026"/>
              </a:avLst>
            </a:prstGeom>
            <a:solidFill>
              <a:schemeClr val="accent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 sz="1200" b="0" i="0" u="none" strike="noStrike" cap="none">
                  <a:solidFill>
                    <a:schemeClr val="lt1"/>
                  </a:solidFill>
                  <a:latin typeface="Calibri"/>
                  <a:ea typeface="Calibri"/>
                  <a:cs typeface="Calibri"/>
                  <a:sym typeface="Calibri"/>
                </a:rPr>
                <a:t>Emissions factors</a:t>
              </a:r>
              <a:endParaRPr sz="1100"/>
            </a:p>
          </p:txBody>
        </p:sp>
        <p:sp>
          <p:nvSpPr>
            <p:cNvPr id="717" name="Google Shape;717;p101"/>
            <p:cNvSpPr/>
            <p:nvPr/>
          </p:nvSpPr>
          <p:spPr>
            <a:xfrm flipH="1">
              <a:off x="4005726" y="3311306"/>
              <a:ext cx="1132548" cy="550606"/>
            </a:xfrm>
            <a:prstGeom prst="homePlate">
              <a:avLst>
                <a:gd name="adj" fmla="val 24026"/>
              </a:avLst>
            </a:prstGeom>
            <a:solidFill>
              <a:schemeClr val="accent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 sz="1200" b="0" i="0" u="none" strike="noStrike" cap="none">
                  <a:solidFill>
                    <a:schemeClr val="lt1"/>
                  </a:solidFill>
                  <a:latin typeface="Calibri"/>
                  <a:ea typeface="Calibri"/>
                  <a:cs typeface="Calibri"/>
                  <a:sym typeface="Calibri"/>
                </a:rPr>
                <a:t>CUF</a:t>
              </a:r>
              <a:endParaRPr sz="1100"/>
            </a:p>
          </p:txBody>
        </p:sp>
        <p:sp>
          <p:nvSpPr>
            <p:cNvPr id="718" name="Google Shape;718;p101"/>
            <p:cNvSpPr/>
            <p:nvPr/>
          </p:nvSpPr>
          <p:spPr>
            <a:xfrm>
              <a:off x="6330435" y="3311306"/>
              <a:ext cx="1132548" cy="550606"/>
            </a:xfrm>
            <a:prstGeom prst="homePlate">
              <a:avLst>
                <a:gd name="adj" fmla="val 24026"/>
              </a:avLst>
            </a:prstGeom>
            <a:solidFill>
              <a:schemeClr val="accent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 sz="1200" b="0" i="0" u="none" strike="noStrike" cap="none">
                  <a:solidFill>
                    <a:schemeClr val="lt1"/>
                  </a:solidFill>
                  <a:latin typeface="Calibri"/>
                  <a:ea typeface="Calibri"/>
                  <a:cs typeface="Calibri"/>
                  <a:sym typeface="Calibri"/>
                </a:rPr>
                <a:t>Capital cost data</a:t>
              </a:r>
              <a:endParaRPr sz="1100"/>
            </a:p>
          </p:txBody>
        </p:sp>
      </p:grpSp>
      <p:sp>
        <p:nvSpPr>
          <p:cNvPr id="719" name="Google Shape;719;p101"/>
          <p:cNvSpPr txBox="1"/>
          <p:nvPr/>
        </p:nvSpPr>
        <p:spPr>
          <a:xfrm>
            <a:off x="1484682" y="1881384"/>
            <a:ext cx="892278"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73A7"/>
              </a:buClr>
              <a:buSzPts val="1800"/>
              <a:buFont typeface="Calibri"/>
              <a:buNone/>
            </a:pPr>
            <a:r>
              <a:rPr lang="en" sz="1800" b="1" i="0" u="none" strike="noStrike" cap="none" dirty="0">
                <a:solidFill>
                  <a:srgbClr val="0073A7"/>
                </a:solidFill>
                <a:latin typeface="Calibri"/>
                <a:ea typeface="Calibri"/>
                <a:cs typeface="Calibri"/>
                <a:sym typeface="Calibri"/>
              </a:rPr>
              <a:t>NDCs</a:t>
            </a:r>
            <a:endParaRPr sz="1100" dirty="0"/>
          </a:p>
        </p:txBody>
      </p:sp>
      <p:sp>
        <p:nvSpPr>
          <p:cNvPr id="720" name="Google Shape;720;p101"/>
          <p:cNvSpPr txBox="1"/>
          <p:nvPr/>
        </p:nvSpPr>
        <p:spPr>
          <a:xfrm>
            <a:off x="3169159" y="1745266"/>
            <a:ext cx="2777187"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73A7"/>
              </a:buClr>
              <a:buSzPts val="1800"/>
              <a:buFont typeface="Calibri"/>
              <a:buNone/>
            </a:pPr>
            <a:r>
              <a:rPr lang="en" sz="1800" b="1" i="0" u="none" strike="noStrike" cap="none" dirty="0">
                <a:solidFill>
                  <a:srgbClr val="0073A7"/>
                </a:solidFill>
                <a:latin typeface="Calibri"/>
                <a:ea typeface="Calibri"/>
                <a:cs typeface="Calibri"/>
                <a:sym typeface="Calibri"/>
              </a:rPr>
              <a:t>Energy policies and targets</a:t>
            </a:r>
            <a:endParaRPr sz="1100" dirty="0"/>
          </a:p>
        </p:txBody>
      </p:sp>
      <p:sp>
        <p:nvSpPr>
          <p:cNvPr id="721" name="Google Shape;721;p101"/>
          <p:cNvSpPr txBox="1"/>
          <p:nvPr/>
        </p:nvSpPr>
        <p:spPr>
          <a:xfrm>
            <a:off x="6722591" y="1739912"/>
            <a:ext cx="892277"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73A7"/>
              </a:buClr>
              <a:buSzPts val="1800"/>
              <a:buFont typeface="Calibri"/>
              <a:buNone/>
            </a:pPr>
            <a:r>
              <a:rPr lang="en" sz="1800" b="1" i="0" u="none" strike="noStrike" cap="none">
                <a:solidFill>
                  <a:srgbClr val="0073A7"/>
                </a:solidFill>
                <a:latin typeface="Calibri"/>
                <a:ea typeface="Calibri"/>
                <a:cs typeface="Calibri"/>
                <a:sym typeface="Calibri"/>
              </a:rPr>
              <a:t>Finance</a:t>
            </a:r>
            <a:endParaRPr sz="1100"/>
          </a:p>
        </p:txBody>
      </p:sp>
      <p:sp>
        <p:nvSpPr>
          <p:cNvPr id="722" name="Google Shape;722;p101"/>
          <p:cNvSpPr txBox="1"/>
          <p:nvPr/>
        </p:nvSpPr>
        <p:spPr>
          <a:xfrm>
            <a:off x="1490152" y="3553516"/>
            <a:ext cx="1679007" cy="154657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 sz="1200" b="1" i="0" u="sng" strike="noStrike" cap="none" dirty="0">
                <a:solidFill>
                  <a:srgbClr val="000000"/>
                </a:solidFill>
                <a:latin typeface="Calibri"/>
                <a:ea typeface="Calibri"/>
                <a:cs typeface="Calibri"/>
                <a:sym typeface="Calibri"/>
              </a:rPr>
              <a:t>Other benefits:</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Energy security</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Import substitution</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Electricity access</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Electricity quality</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Economic development</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Environmental impacts</a:t>
            </a:r>
            <a:endParaRPr sz="1100" dirty="0"/>
          </a:p>
        </p:txBody>
      </p:sp>
      <p:sp>
        <p:nvSpPr>
          <p:cNvPr id="723" name="Google Shape;723;p101"/>
          <p:cNvSpPr txBox="1"/>
          <p:nvPr/>
        </p:nvSpPr>
        <p:spPr>
          <a:xfrm>
            <a:off x="6427399" y="3553516"/>
            <a:ext cx="1397636" cy="6232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 sz="1200" b="1" i="0" u="sng" strike="noStrike" cap="none" dirty="0">
                <a:solidFill>
                  <a:srgbClr val="000000"/>
                </a:solidFill>
                <a:latin typeface="Calibri"/>
                <a:ea typeface="Calibri"/>
                <a:cs typeface="Calibri"/>
                <a:sym typeface="Calibri"/>
              </a:rPr>
              <a:t>Other benefits:</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Local income</a:t>
            </a:r>
            <a:endParaRPr sz="1100" dirty="0"/>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000000"/>
                </a:solidFill>
                <a:latin typeface="Calibri"/>
                <a:ea typeface="Calibri"/>
                <a:cs typeface="Calibri"/>
                <a:sym typeface="Calibri"/>
              </a:rPr>
              <a:t>- Local employment</a:t>
            </a:r>
            <a:endParaRPr sz="1100" dirty="0"/>
          </a:p>
        </p:txBody>
      </p:sp>
      <p:cxnSp>
        <p:nvCxnSpPr>
          <p:cNvPr id="724" name="Google Shape;724;p101"/>
          <p:cNvCxnSpPr/>
          <p:nvPr/>
        </p:nvCxnSpPr>
        <p:spPr>
          <a:xfrm flipH="1">
            <a:off x="2607567" y="2994759"/>
            <a:ext cx="627960" cy="558757"/>
          </a:xfrm>
          <a:prstGeom prst="straightConnector1">
            <a:avLst/>
          </a:prstGeom>
          <a:noFill/>
          <a:ln w="41275" cap="flat" cmpd="sng">
            <a:solidFill>
              <a:srgbClr val="0073A7"/>
            </a:solidFill>
            <a:prstDash val="solid"/>
            <a:round/>
            <a:headEnd type="none" w="sm" len="sm"/>
            <a:tailEnd type="triangle" w="med" len="med"/>
          </a:ln>
        </p:spPr>
      </p:cxnSp>
      <p:cxnSp>
        <p:nvCxnSpPr>
          <p:cNvPr id="725" name="Google Shape;725;p101"/>
          <p:cNvCxnSpPr/>
          <p:nvPr/>
        </p:nvCxnSpPr>
        <p:spPr>
          <a:xfrm>
            <a:off x="5873180" y="2987538"/>
            <a:ext cx="554219" cy="565978"/>
          </a:xfrm>
          <a:prstGeom prst="straightConnector1">
            <a:avLst/>
          </a:prstGeom>
          <a:noFill/>
          <a:ln w="41275" cap="flat" cmpd="sng">
            <a:solidFill>
              <a:srgbClr val="0073A7"/>
            </a:solidFill>
            <a:prstDash val="solid"/>
            <a:round/>
            <a:headEnd type="none" w="sm" len="sm"/>
            <a:tailEnd type="triangle" w="med" len="med"/>
          </a:ln>
        </p:spPr>
      </p:cxnSp>
      <p:sp>
        <p:nvSpPr>
          <p:cNvPr id="20" name="Google Shape;722;p101">
            <a:extLst>
              <a:ext uri="{FF2B5EF4-FFF2-40B4-BE49-F238E27FC236}">
                <a16:creationId xmlns:a16="http://schemas.microsoft.com/office/drawing/2014/main" id="{D1388C44-C7BB-414D-B906-0B2317075A38}"/>
              </a:ext>
            </a:extLst>
          </p:cNvPr>
          <p:cNvSpPr txBox="1"/>
          <p:nvPr/>
        </p:nvSpPr>
        <p:spPr>
          <a:xfrm>
            <a:off x="3852009" y="3830529"/>
            <a:ext cx="1679007" cy="9925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 sz="1200" b="1" i="0" u="sng" strike="noStrike" cap="none" dirty="0">
                <a:solidFill>
                  <a:srgbClr val="FF0000"/>
                </a:solidFill>
                <a:latin typeface="Calibri"/>
                <a:ea typeface="Calibri"/>
                <a:cs typeface="Calibri"/>
                <a:sym typeface="Calibri"/>
              </a:rPr>
              <a:t>Energy modeling:</a:t>
            </a:r>
            <a:endParaRPr sz="1100" dirty="0">
              <a:solidFill>
                <a:srgbClr val="FF0000"/>
              </a:solidFill>
            </a:endParaRPr>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dirty="0">
                <a:solidFill>
                  <a:srgbClr val="FF0000"/>
                </a:solidFill>
                <a:latin typeface="Calibri"/>
                <a:ea typeface="Calibri"/>
                <a:cs typeface="Calibri"/>
                <a:sym typeface="Calibri"/>
              </a:rPr>
              <a:t>- </a:t>
            </a:r>
            <a:r>
              <a:rPr lang="en-US" sz="1200" dirty="0">
                <a:solidFill>
                  <a:srgbClr val="FF0000"/>
                </a:solidFill>
                <a:latin typeface="Calibri"/>
                <a:ea typeface="Calibri"/>
                <a:cs typeface="Calibri"/>
                <a:sym typeface="Calibri"/>
              </a:rPr>
              <a:t>Basis for any models used for the establishment of policies. </a:t>
            </a:r>
            <a:endParaRPr sz="1100" dirty="0">
              <a:solidFill>
                <a:srgbClr val="FF0000"/>
              </a:solidFill>
            </a:endParaRPr>
          </a:p>
        </p:txBody>
      </p:sp>
      <p:cxnSp>
        <p:nvCxnSpPr>
          <p:cNvPr id="21" name="Google Shape;724;p101">
            <a:extLst>
              <a:ext uri="{FF2B5EF4-FFF2-40B4-BE49-F238E27FC236}">
                <a16:creationId xmlns:a16="http://schemas.microsoft.com/office/drawing/2014/main" id="{8DBFED15-097E-4125-81C0-DC10814FDBFD}"/>
              </a:ext>
            </a:extLst>
          </p:cNvPr>
          <p:cNvCxnSpPr>
            <a:cxnSpLocks/>
          </p:cNvCxnSpPr>
          <p:nvPr/>
        </p:nvCxnSpPr>
        <p:spPr>
          <a:xfrm>
            <a:off x="4530126" y="3363549"/>
            <a:ext cx="0" cy="501591"/>
          </a:xfrm>
          <a:prstGeom prst="straightConnector1">
            <a:avLst/>
          </a:prstGeom>
          <a:noFill/>
          <a:ln w="41275" cap="flat" cmpd="sng">
            <a:solidFill>
              <a:srgbClr val="FF0000"/>
            </a:solidFill>
            <a:prstDash val="solid"/>
            <a:round/>
            <a:headEnd type="none" w="sm" len="sm"/>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2"/>
          <p:cNvSpPr txBox="1"/>
          <p:nvPr/>
        </p:nvSpPr>
        <p:spPr>
          <a:xfrm>
            <a:off x="34289" y="1997631"/>
            <a:ext cx="9075420" cy="1668781"/>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3000"/>
              <a:buFont typeface="Calibri"/>
              <a:buNone/>
            </a:pPr>
            <a:r>
              <a:rPr lang="en" sz="3000" b="1" i="0" u="none" strike="noStrike" cap="none">
                <a:solidFill>
                  <a:srgbClr val="000000"/>
                </a:solidFill>
                <a:latin typeface="Calibri"/>
                <a:ea typeface="Calibri"/>
                <a:cs typeface="Calibri"/>
                <a:sym typeface="Calibri"/>
              </a:rPr>
              <a:t>THANK YOU FOR JOINING US!</a:t>
            </a:r>
            <a:endParaRPr sz="1100"/>
          </a:p>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SEE YOU IN OUR NEXT WEBINAR</a:t>
            </a:r>
            <a:endParaRPr sz="1100"/>
          </a:p>
          <a:p>
            <a:pPr marL="0" marR="0" lvl="0" indent="0" algn="ctr"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www.irena.org</a:t>
            </a:r>
            <a:endParaRPr sz="11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2"/>
          <p:cNvSpPr txBox="1"/>
          <p:nvPr/>
        </p:nvSpPr>
        <p:spPr>
          <a:xfrm>
            <a:off x="34289" y="1997631"/>
            <a:ext cx="9075420" cy="1668781"/>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3000"/>
              <a:buFont typeface="Calibri"/>
              <a:buNone/>
            </a:pPr>
            <a:r>
              <a:rPr lang="en" sz="3000" b="1" i="0" u="none" strike="noStrike" cap="none">
                <a:solidFill>
                  <a:srgbClr val="000000"/>
                </a:solidFill>
                <a:latin typeface="Calibri"/>
                <a:ea typeface="Calibri"/>
                <a:cs typeface="Calibri"/>
                <a:sym typeface="Calibri"/>
              </a:rPr>
              <a:t>THANK YOU FOR JOINING US!</a:t>
            </a:r>
            <a:endParaRPr sz="1100"/>
          </a:p>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SEE YOU IN OUR NEXT WEBINAR</a:t>
            </a:r>
            <a:endParaRPr sz="1100"/>
          </a:p>
          <a:p>
            <a:pPr marL="0" marR="0" lvl="0" indent="0" algn="ctr" rtl="0">
              <a:lnSpc>
                <a:spcPct val="100000"/>
              </a:lnSpc>
              <a:spcBef>
                <a:spcPts val="0"/>
              </a:spcBef>
              <a:spcAft>
                <a:spcPts val="0"/>
              </a:spcAft>
              <a:buClr>
                <a:srgbClr val="000000"/>
              </a:buClr>
              <a:buSzPts val="2100"/>
              <a:buFont typeface="Calibri"/>
              <a:buNone/>
            </a:pPr>
            <a:r>
              <a:rPr lang="en" sz="2100" b="1" i="0" u="none" strike="noStrike" cap="none">
                <a:solidFill>
                  <a:srgbClr val="000000"/>
                </a:solidFill>
                <a:latin typeface="Calibri"/>
                <a:ea typeface="Calibri"/>
                <a:cs typeface="Calibri"/>
                <a:sym typeface="Calibri"/>
              </a:rPr>
              <a:t>www.irena.org</a:t>
            </a:r>
            <a:endParaRPr sz="1100"/>
          </a:p>
        </p:txBody>
      </p:sp>
      <p:pic>
        <p:nvPicPr>
          <p:cNvPr id="3" name="Picture 2" descr="Graphical user interface, application&#10;&#10;Description automatically generated">
            <a:extLst>
              <a:ext uri="{FF2B5EF4-FFF2-40B4-BE49-F238E27FC236}">
                <a16:creationId xmlns:a16="http://schemas.microsoft.com/office/drawing/2014/main" id="{CAB381FB-043D-4130-BB35-C1737D18C73E}"/>
              </a:ext>
            </a:extLst>
          </p:cNvPr>
          <p:cNvPicPr>
            <a:picLocks noChangeAspect="1"/>
          </p:cNvPicPr>
          <p:nvPr/>
        </p:nvPicPr>
        <p:blipFill>
          <a:blip r:embed="rId3"/>
          <a:stretch>
            <a:fillRect/>
          </a:stretch>
        </p:blipFill>
        <p:spPr>
          <a:xfrm>
            <a:off x="0" y="182880"/>
            <a:ext cx="9144000" cy="4777740"/>
          </a:xfrm>
          <a:prstGeom prst="rect">
            <a:avLst/>
          </a:prstGeom>
        </p:spPr>
      </p:pic>
    </p:spTree>
    <p:extLst>
      <p:ext uri="{BB962C8B-B14F-4D97-AF65-F5344CB8AC3E}">
        <p14:creationId xmlns:p14="http://schemas.microsoft.com/office/powerpoint/2010/main" val="30092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2"/>
          <p:cNvSpPr txBox="1">
            <a:spLocks noGrp="1"/>
          </p:cNvSpPr>
          <p:nvPr>
            <p:ph type="title"/>
          </p:nvPr>
        </p:nvSpPr>
        <p:spPr>
          <a:xfrm>
            <a:off x="345141" y="841750"/>
            <a:ext cx="6560720" cy="683533"/>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2500"/>
              <a:buFont typeface="Calibri"/>
              <a:buNone/>
            </a:pPr>
            <a:r>
              <a:rPr lang="en" sz="2500" b="1" dirty="0">
                <a:solidFill>
                  <a:schemeClr val="dk1"/>
                </a:solidFill>
                <a:latin typeface="Calibri"/>
                <a:ea typeface="Calibri"/>
                <a:cs typeface="Calibri"/>
                <a:sym typeface="Calibri"/>
              </a:rPr>
              <a:t>Economic planning and development</a:t>
            </a:r>
            <a:endParaRPr sz="1100" dirty="0"/>
          </a:p>
        </p:txBody>
      </p:sp>
      <p:sp>
        <p:nvSpPr>
          <p:cNvPr id="198" name="Google Shape;198;p42"/>
          <p:cNvSpPr/>
          <p:nvPr/>
        </p:nvSpPr>
        <p:spPr>
          <a:xfrm>
            <a:off x="576060" y="4469411"/>
            <a:ext cx="8114820" cy="36933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 sz="2000" b="0" i="1" u="none" strike="noStrike" cap="none">
                <a:solidFill>
                  <a:schemeClr val="dk1"/>
                </a:solidFill>
                <a:latin typeface="Calibri"/>
                <a:ea typeface="Calibri"/>
                <a:cs typeface="Calibri"/>
                <a:sym typeface="Calibri"/>
              </a:rPr>
              <a:t>Interest in energy statistics has often been driven by market developments</a:t>
            </a:r>
            <a:endParaRPr sz="2000" b="0" i="1" u="none" strike="noStrike" cap="none">
              <a:solidFill>
                <a:schemeClr val="dk1"/>
              </a:solidFill>
              <a:latin typeface="Calibri"/>
              <a:ea typeface="Calibri"/>
              <a:cs typeface="Calibri"/>
              <a:sym typeface="Calibri"/>
            </a:endParaRPr>
          </a:p>
        </p:txBody>
      </p:sp>
      <p:pic>
        <p:nvPicPr>
          <p:cNvPr id="199" name="Google Shape;199;p42"/>
          <p:cNvPicPr preferRelativeResize="0"/>
          <p:nvPr/>
        </p:nvPicPr>
        <p:blipFill rotWithShape="1">
          <a:blip r:embed="rId3">
            <a:alphaModFix/>
          </a:blip>
          <a:srcRect/>
          <a:stretch/>
        </p:blipFill>
        <p:spPr>
          <a:xfrm>
            <a:off x="576060" y="2148231"/>
            <a:ext cx="3626209" cy="2053975"/>
          </a:xfrm>
          <a:prstGeom prst="rect">
            <a:avLst/>
          </a:prstGeom>
          <a:noFill/>
          <a:ln w="9525" cap="flat" cmpd="sng">
            <a:solidFill>
              <a:srgbClr val="0073A7"/>
            </a:solidFill>
            <a:prstDash val="solid"/>
            <a:round/>
            <a:headEnd type="none" w="sm" len="sm"/>
            <a:tailEnd type="none" w="sm" len="sm"/>
          </a:ln>
        </p:spPr>
      </p:pic>
      <p:sp>
        <p:nvSpPr>
          <p:cNvPr id="200" name="Google Shape;200;p42"/>
          <p:cNvSpPr/>
          <p:nvPr/>
        </p:nvSpPr>
        <p:spPr>
          <a:xfrm>
            <a:off x="1322200" y="1415716"/>
            <a:ext cx="2029642"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73A7"/>
              </a:buClr>
              <a:buSzPts val="1800"/>
              <a:buFont typeface="Calibri"/>
              <a:buNone/>
            </a:pPr>
            <a:r>
              <a:rPr lang="en" sz="1800" b="0" i="1" u="none" strike="noStrike" cap="none" dirty="0">
                <a:solidFill>
                  <a:srgbClr val="0073A7"/>
                </a:solidFill>
                <a:latin typeface="Calibri"/>
                <a:ea typeface="Calibri"/>
                <a:cs typeface="Calibri"/>
                <a:sym typeface="Calibri"/>
              </a:rPr>
              <a:t>Short-term planning</a:t>
            </a:r>
            <a:endParaRPr sz="1800" b="0" i="1" u="none" strike="noStrike" cap="none" dirty="0">
              <a:solidFill>
                <a:srgbClr val="000000"/>
              </a:solidFill>
              <a:latin typeface="Calibri"/>
              <a:ea typeface="Calibri"/>
              <a:cs typeface="Calibri"/>
              <a:sym typeface="Calibri"/>
            </a:endParaRPr>
          </a:p>
        </p:txBody>
      </p:sp>
      <p:pic>
        <p:nvPicPr>
          <p:cNvPr id="201" name="Google Shape;201;p42"/>
          <p:cNvPicPr preferRelativeResize="0"/>
          <p:nvPr/>
        </p:nvPicPr>
        <p:blipFill rotWithShape="1">
          <a:blip r:embed="rId4">
            <a:alphaModFix/>
          </a:blip>
          <a:srcRect/>
          <a:stretch/>
        </p:blipFill>
        <p:spPr>
          <a:xfrm>
            <a:off x="5054169" y="2318536"/>
            <a:ext cx="3067949" cy="1923395"/>
          </a:xfrm>
          <a:prstGeom prst="rect">
            <a:avLst/>
          </a:prstGeom>
          <a:noFill/>
          <a:ln w="9525" cap="flat" cmpd="sng">
            <a:solidFill>
              <a:srgbClr val="0073A7"/>
            </a:solidFill>
            <a:prstDash val="solid"/>
            <a:round/>
            <a:headEnd type="none" w="sm" len="sm"/>
            <a:tailEnd type="none" w="sm" len="sm"/>
          </a:ln>
        </p:spPr>
      </p:pic>
      <p:sp>
        <p:nvSpPr>
          <p:cNvPr id="202" name="Google Shape;202;p42"/>
          <p:cNvSpPr/>
          <p:nvPr/>
        </p:nvSpPr>
        <p:spPr>
          <a:xfrm>
            <a:off x="5442916" y="1412018"/>
            <a:ext cx="1985159"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73A7"/>
              </a:buClr>
              <a:buSzPts val="1800"/>
              <a:buFont typeface="Calibri"/>
              <a:buNone/>
            </a:pPr>
            <a:r>
              <a:rPr lang="en" sz="1800" b="0" i="1" u="none" strike="noStrike" cap="none" dirty="0">
                <a:solidFill>
                  <a:srgbClr val="0073A7"/>
                </a:solidFill>
                <a:latin typeface="Calibri"/>
                <a:ea typeface="Calibri"/>
                <a:cs typeface="Calibri"/>
                <a:sym typeface="Calibri"/>
              </a:rPr>
              <a:t>Long-term planning</a:t>
            </a:r>
            <a:endParaRPr sz="1800" b="0" i="1" u="none" strike="noStrike" cap="none" dirty="0">
              <a:solidFill>
                <a:srgbClr val="000000"/>
              </a:solidFill>
              <a:latin typeface="Calibri"/>
              <a:ea typeface="Calibri"/>
              <a:cs typeface="Calibri"/>
              <a:sym typeface="Calibri"/>
            </a:endParaRPr>
          </a:p>
        </p:txBody>
      </p:sp>
      <p:pic>
        <p:nvPicPr>
          <p:cNvPr id="3" name="Picture 2" descr="Graphical user interface, chart&#10;&#10;Description automatically generated">
            <a:extLst>
              <a:ext uri="{FF2B5EF4-FFF2-40B4-BE49-F238E27FC236}">
                <a16:creationId xmlns:a16="http://schemas.microsoft.com/office/drawing/2014/main" id="{DE82F6A1-2AFF-4D09-9181-5EBDAF0D21CB}"/>
              </a:ext>
            </a:extLst>
          </p:cNvPr>
          <p:cNvPicPr>
            <a:picLocks noChangeAspect="1"/>
          </p:cNvPicPr>
          <p:nvPr/>
        </p:nvPicPr>
        <p:blipFill>
          <a:blip r:embed="rId5"/>
          <a:stretch>
            <a:fillRect/>
          </a:stretch>
        </p:blipFill>
        <p:spPr>
          <a:xfrm>
            <a:off x="278367" y="1772391"/>
            <a:ext cx="4192452" cy="2643889"/>
          </a:xfrm>
          <a:prstGeom prst="rect">
            <a:avLst/>
          </a:prstGeom>
          <a:ln w="12700">
            <a:solidFill>
              <a:schemeClr val="accent5"/>
            </a:solidFill>
          </a:ln>
        </p:spPr>
      </p:pic>
      <p:sp>
        <p:nvSpPr>
          <p:cNvPr id="10" name="Google Shape;200;p42">
            <a:extLst>
              <a:ext uri="{FF2B5EF4-FFF2-40B4-BE49-F238E27FC236}">
                <a16:creationId xmlns:a16="http://schemas.microsoft.com/office/drawing/2014/main" id="{017CE99D-1920-4694-A215-7C61B20DF433}"/>
              </a:ext>
            </a:extLst>
          </p:cNvPr>
          <p:cNvSpPr/>
          <p:nvPr/>
        </p:nvSpPr>
        <p:spPr>
          <a:xfrm>
            <a:off x="918360" y="1743701"/>
            <a:ext cx="3283909"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73A7"/>
              </a:buClr>
              <a:buSzPts val="1800"/>
              <a:buFont typeface="Calibri"/>
              <a:buNone/>
            </a:pPr>
            <a:r>
              <a:rPr lang="en" sz="1200" b="1" u="none" strike="noStrike" cap="none" dirty="0">
                <a:solidFill>
                  <a:schemeClr val="tx1"/>
                </a:solidFill>
                <a:latin typeface="Calibri"/>
                <a:ea typeface="Calibri"/>
                <a:cs typeface="Calibri"/>
                <a:sym typeface="Calibri"/>
              </a:rPr>
              <a:t>Inflation adjusted crude oil price ($US per barrel) </a:t>
            </a:r>
            <a:endParaRPr sz="1200" b="1" u="none" strike="noStrike" cap="none"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780861B5-B768-46A1-BA91-EF1186669DCC}"/>
              </a:ext>
            </a:extLst>
          </p:cNvPr>
          <p:cNvSpPr txBox="1"/>
          <p:nvPr/>
        </p:nvSpPr>
        <p:spPr>
          <a:xfrm>
            <a:off x="1941749" y="3963196"/>
            <a:ext cx="618565" cy="33855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OPEC embargo</a:t>
            </a:r>
          </a:p>
        </p:txBody>
      </p:sp>
      <p:sp>
        <p:nvSpPr>
          <p:cNvPr id="12" name="TextBox 11">
            <a:extLst>
              <a:ext uri="{FF2B5EF4-FFF2-40B4-BE49-F238E27FC236}">
                <a16:creationId xmlns:a16="http://schemas.microsoft.com/office/drawing/2014/main" id="{18295D21-5025-4C3B-8974-10EA5A2F6495}"/>
              </a:ext>
            </a:extLst>
          </p:cNvPr>
          <p:cNvSpPr txBox="1"/>
          <p:nvPr/>
        </p:nvSpPr>
        <p:spPr>
          <a:xfrm>
            <a:off x="1998830" y="3162819"/>
            <a:ext cx="751527" cy="33855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Iranian revolution</a:t>
            </a:r>
          </a:p>
        </p:txBody>
      </p:sp>
      <p:sp>
        <p:nvSpPr>
          <p:cNvPr id="13" name="TextBox 12">
            <a:extLst>
              <a:ext uri="{FF2B5EF4-FFF2-40B4-BE49-F238E27FC236}">
                <a16:creationId xmlns:a16="http://schemas.microsoft.com/office/drawing/2014/main" id="{C70C6D77-4D23-4866-9C8F-7D4F2AEB3C1B}"/>
              </a:ext>
            </a:extLst>
          </p:cNvPr>
          <p:cNvSpPr txBox="1"/>
          <p:nvPr/>
        </p:nvSpPr>
        <p:spPr>
          <a:xfrm>
            <a:off x="1967804" y="2062461"/>
            <a:ext cx="751527"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Iran-Iraq war</a:t>
            </a:r>
          </a:p>
        </p:txBody>
      </p:sp>
      <p:sp>
        <p:nvSpPr>
          <p:cNvPr id="14" name="TextBox 13">
            <a:extLst>
              <a:ext uri="{FF2B5EF4-FFF2-40B4-BE49-F238E27FC236}">
                <a16:creationId xmlns:a16="http://schemas.microsoft.com/office/drawing/2014/main" id="{D5B5AF73-0C22-4C04-BD87-E09BD6A7BA68}"/>
              </a:ext>
            </a:extLst>
          </p:cNvPr>
          <p:cNvSpPr txBox="1"/>
          <p:nvPr/>
        </p:nvSpPr>
        <p:spPr>
          <a:xfrm>
            <a:off x="2554102" y="2577889"/>
            <a:ext cx="751527"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Gulf War I</a:t>
            </a:r>
          </a:p>
        </p:txBody>
      </p:sp>
      <p:sp>
        <p:nvSpPr>
          <p:cNvPr id="15" name="TextBox 14">
            <a:extLst>
              <a:ext uri="{FF2B5EF4-FFF2-40B4-BE49-F238E27FC236}">
                <a16:creationId xmlns:a16="http://schemas.microsoft.com/office/drawing/2014/main" id="{4790A4C1-DF59-4F62-ACEA-82823A4DB119}"/>
              </a:ext>
            </a:extLst>
          </p:cNvPr>
          <p:cNvSpPr txBox="1"/>
          <p:nvPr/>
        </p:nvSpPr>
        <p:spPr>
          <a:xfrm>
            <a:off x="3139964" y="3901640"/>
            <a:ext cx="751527" cy="461665"/>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Asian Financial crisis</a:t>
            </a:r>
          </a:p>
        </p:txBody>
      </p:sp>
      <p:sp>
        <p:nvSpPr>
          <p:cNvPr id="16" name="TextBox 15">
            <a:extLst>
              <a:ext uri="{FF2B5EF4-FFF2-40B4-BE49-F238E27FC236}">
                <a16:creationId xmlns:a16="http://schemas.microsoft.com/office/drawing/2014/main" id="{FFF87F4D-85C3-4956-9D9F-F516582554C8}"/>
              </a:ext>
            </a:extLst>
          </p:cNvPr>
          <p:cNvSpPr txBox="1"/>
          <p:nvPr/>
        </p:nvSpPr>
        <p:spPr>
          <a:xfrm>
            <a:off x="3305630" y="3657056"/>
            <a:ext cx="810520"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September 11</a:t>
            </a:r>
          </a:p>
        </p:txBody>
      </p:sp>
      <p:sp>
        <p:nvSpPr>
          <p:cNvPr id="17" name="TextBox 16">
            <a:extLst>
              <a:ext uri="{FF2B5EF4-FFF2-40B4-BE49-F238E27FC236}">
                <a16:creationId xmlns:a16="http://schemas.microsoft.com/office/drawing/2014/main" id="{4802E76D-26A8-46D4-BB65-65BE0CD75C8E}"/>
              </a:ext>
            </a:extLst>
          </p:cNvPr>
          <p:cNvSpPr txBox="1"/>
          <p:nvPr/>
        </p:nvSpPr>
        <p:spPr>
          <a:xfrm>
            <a:off x="2929866" y="2971259"/>
            <a:ext cx="751527"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Gulf War II</a:t>
            </a:r>
          </a:p>
        </p:txBody>
      </p:sp>
      <p:sp>
        <p:nvSpPr>
          <p:cNvPr id="18" name="TextBox 17">
            <a:extLst>
              <a:ext uri="{FF2B5EF4-FFF2-40B4-BE49-F238E27FC236}">
                <a16:creationId xmlns:a16="http://schemas.microsoft.com/office/drawing/2014/main" id="{D54547ED-EAE2-4C1E-BE68-3CDCD85EB472}"/>
              </a:ext>
            </a:extLst>
          </p:cNvPr>
          <p:cNvSpPr txBox="1"/>
          <p:nvPr/>
        </p:nvSpPr>
        <p:spPr>
          <a:xfrm>
            <a:off x="3578182" y="1921745"/>
            <a:ext cx="1026912" cy="33855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Strong demand, stagnant supply</a:t>
            </a:r>
          </a:p>
        </p:txBody>
      </p:sp>
      <p:sp>
        <p:nvSpPr>
          <p:cNvPr id="19" name="TextBox 18">
            <a:extLst>
              <a:ext uri="{FF2B5EF4-FFF2-40B4-BE49-F238E27FC236}">
                <a16:creationId xmlns:a16="http://schemas.microsoft.com/office/drawing/2014/main" id="{30FF8176-9A9B-4677-A65F-47138D2C064A}"/>
              </a:ext>
            </a:extLst>
          </p:cNvPr>
          <p:cNvSpPr txBox="1"/>
          <p:nvPr/>
        </p:nvSpPr>
        <p:spPr>
          <a:xfrm>
            <a:off x="3578182" y="3001145"/>
            <a:ext cx="1026912"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GFC</a:t>
            </a:r>
          </a:p>
        </p:txBody>
      </p:sp>
      <p:sp>
        <p:nvSpPr>
          <p:cNvPr id="20" name="TextBox 19">
            <a:extLst>
              <a:ext uri="{FF2B5EF4-FFF2-40B4-BE49-F238E27FC236}">
                <a16:creationId xmlns:a16="http://schemas.microsoft.com/office/drawing/2014/main" id="{320CDA5A-E1C7-44F7-AF44-251AE7C30B86}"/>
              </a:ext>
            </a:extLst>
          </p:cNvPr>
          <p:cNvSpPr txBox="1"/>
          <p:nvPr/>
        </p:nvSpPr>
        <p:spPr>
          <a:xfrm>
            <a:off x="3539714" y="3425063"/>
            <a:ext cx="1026912"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Black Monday</a:t>
            </a:r>
          </a:p>
        </p:txBody>
      </p:sp>
      <p:sp>
        <p:nvSpPr>
          <p:cNvPr id="21" name="TextBox 20">
            <a:extLst>
              <a:ext uri="{FF2B5EF4-FFF2-40B4-BE49-F238E27FC236}">
                <a16:creationId xmlns:a16="http://schemas.microsoft.com/office/drawing/2014/main" id="{3D41BE1B-99FD-4A79-B2A6-7179581B8817}"/>
              </a:ext>
            </a:extLst>
          </p:cNvPr>
          <p:cNvSpPr txBox="1"/>
          <p:nvPr/>
        </p:nvSpPr>
        <p:spPr>
          <a:xfrm>
            <a:off x="3881776" y="4105055"/>
            <a:ext cx="1026912" cy="215444"/>
          </a:xfrm>
          <a:prstGeom prst="rect">
            <a:avLst/>
          </a:prstGeom>
          <a:noFill/>
        </p:spPr>
        <p:txBody>
          <a:bodyPr wrap="square" rtlCol="0">
            <a:spAutoFit/>
          </a:bodyPr>
          <a:lstStyle/>
          <a:p>
            <a:r>
              <a:rPr lang="en-US" sz="800" b="1" dirty="0">
                <a:latin typeface="Calibri" panose="020F0502020204030204" pitchFamily="34" charset="0"/>
                <a:cs typeface="Calibri" panose="020F0502020204030204" pitchFamily="34" charset="0"/>
              </a:rPr>
              <a:t>COVID 19</a:t>
            </a:r>
          </a:p>
        </p:txBody>
      </p:sp>
      <p:sp>
        <p:nvSpPr>
          <p:cNvPr id="22" name="TextBox 21">
            <a:extLst>
              <a:ext uri="{FF2B5EF4-FFF2-40B4-BE49-F238E27FC236}">
                <a16:creationId xmlns:a16="http://schemas.microsoft.com/office/drawing/2014/main" id="{E552C0A1-A3AD-4AC3-9A7C-A8BDCD418987}"/>
              </a:ext>
            </a:extLst>
          </p:cNvPr>
          <p:cNvSpPr txBox="1"/>
          <p:nvPr/>
        </p:nvSpPr>
        <p:spPr>
          <a:xfrm>
            <a:off x="3699483" y="4392523"/>
            <a:ext cx="867143" cy="169277"/>
          </a:xfrm>
          <a:prstGeom prst="rect">
            <a:avLst/>
          </a:prstGeom>
          <a:noFill/>
        </p:spPr>
        <p:txBody>
          <a:bodyPr wrap="square" rtlCol="0">
            <a:spAutoFit/>
          </a:bodyPr>
          <a:lstStyle/>
          <a:p>
            <a:r>
              <a:rPr lang="en-US" sz="500" b="1" dirty="0">
                <a:latin typeface="Calibri" panose="020F0502020204030204" pitchFamily="34" charset="0"/>
                <a:cs typeface="Calibri" panose="020F0502020204030204" pitchFamily="34" charset="0"/>
              </a:rPr>
              <a:t>Source: macrotrends.net</a:t>
            </a:r>
          </a:p>
        </p:txBody>
      </p:sp>
      <p:sp>
        <p:nvSpPr>
          <p:cNvPr id="25" name="TextBox 24">
            <a:extLst>
              <a:ext uri="{FF2B5EF4-FFF2-40B4-BE49-F238E27FC236}">
                <a16:creationId xmlns:a16="http://schemas.microsoft.com/office/drawing/2014/main" id="{8265A9AA-70AB-457A-A259-B102E7FB3C22}"/>
              </a:ext>
            </a:extLst>
          </p:cNvPr>
          <p:cNvSpPr txBox="1"/>
          <p:nvPr/>
        </p:nvSpPr>
        <p:spPr>
          <a:xfrm>
            <a:off x="7670838" y="4416280"/>
            <a:ext cx="1425722" cy="169277"/>
          </a:xfrm>
          <a:prstGeom prst="rect">
            <a:avLst/>
          </a:prstGeom>
          <a:noFill/>
        </p:spPr>
        <p:txBody>
          <a:bodyPr wrap="square" rtlCol="0">
            <a:spAutoFit/>
          </a:bodyPr>
          <a:lstStyle/>
          <a:p>
            <a:r>
              <a:rPr lang="en-US" sz="500" b="1" dirty="0">
                <a:latin typeface="Calibri" panose="020F0502020204030204" pitchFamily="34" charset="0"/>
                <a:cs typeface="Calibri" panose="020F0502020204030204" pitchFamily="34" charset="0"/>
              </a:rPr>
              <a:t>Source: Energy Information Administration</a:t>
            </a:r>
          </a:p>
        </p:txBody>
      </p:sp>
      <p:pic>
        <p:nvPicPr>
          <p:cNvPr id="1028" name="Picture 4">
            <a:extLst>
              <a:ext uri="{FF2B5EF4-FFF2-40B4-BE49-F238E27FC236}">
                <a16:creationId xmlns:a16="http://schemas.microsoft.com/office/drawing/2014/main" id="{40B963C3-A15C-4480-9B75-816611ACFB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3303" y="1769198"/>
            <a:ext cx="4285162" cy="2661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3"/>
          <p:cNvSpPr txBox="1">
            <a:spLocks noGrp="1"/>
          </p:cNvSpPr>
          <p:nvPr>
            <p:ph type="title"/>
          </p:nvPr>
        </p:nvSpPr>
        <p:spPr>
          <a:xfrm>
            <a:off x="343331" y="1012383"/>
            <a:ext cx="4033440" cy="89756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500"/>
              <a:buFont typeface="Calibri"/>
              <a:buNone/>
            </a:pPr>
            <a:r>
              <a:rPr lang="en" sz="2500" b="1">
                <a:solidFill>
                  <a:schemeClr val="dk1"/>
                </a:solidFill>
                <a:latin typeface="Calibri"/>
                <a:ea typeface="Calibri"/>
                <a:cs typeface="Calibri"/>
                <a:sym typeface="Calibri"/>
              </a:rPr>
              <a:t>Energy security: short-term</a:t>
            </a:r>
            <a:endParaRPr sz="1100"/>
          </a:p>
        </p:txBody>
      </p:sp>
      <p:pic>
        <p:nvPicPr>
          <p:cNvPr id="208" name="Google Shape;208;p43"/>
          <p:cNvPicPr preferRelativeResize="0"/>
          <p:nvPr/>
        </p:nvPicPr>
        <p:blipFill rotWithShape="1">
          <a:blip r:embed="rId3">
            <a:alphaModFix/>
          </a:blip>
          <a:srcRect/>
          <a:stretch/>
        </p:blipFill>
        <p:spPr>
          <a:xfrm>
            <a:off x="1208545" y="1525114"/>
            <a:ext cx="1878469" cy="1350000"/>
          </a:xfrm>
          <a:prstGeom prst="rect">
            <a:avLst/>
          </a:prstGeom>
          <a:noFill/>
          <a:ln w="9525" cap="flat" cmpd="sng">
            <a:solidFill>
              <a:srgbClr val="0073A7"/>
            </a:solidFill>
            <a:prstDash val="solid"/>
            <a:round/>
            <a:headEnd type="none" w="sm" len="sm"/>
            <a:tailEnd type="none" w="sm" len="sm"/>
          </a:ln>
        </p:spPr>
      </p:pic>
      <p:pic>
        <p:nvPicPr>
          <p:cNvPr id="209" name="Google Shape;209;p43"/>
          <p:cNvPicPr preferRelativeResize="0"/>
          <p:nvPr/>
        </p:nvPicPr>
        <p:blipFill rotWithShape="1">
          <a:blip r:embed="rId4">
            <a:alphaModFix/>
          </a:blip>
          <a:srcRect/>
          <a:stretch/>
        </p:blipFill>
        <p:spPr>
          <a:xfrm>
            <a:off x="5493854" y="1524289"/>
            <a:ext cx="2025000" cy="1350000"/>
          </a:xfrm>
          <a:prstGeom prst="rect">
            <a:avLst/>
          </a:prstGeom>
          <a:noFill/>
          <a:ln w="9525" cap="flat" cmpd="sng">
            <a:solidFill>
              <a:srgbClr val="0073A7"/>
            </a:solidFill>
            <a:prstDash val="solid"/>
            <a:round/>
            <a:headEnd type="none" w="sm" len="sm"/>
            <a:tailEnd type="none" w="sm" len="sm"/>
          </a:ln>
        </p:spPr>
      </p:pic>
      <p:pic>
        <p:nvPicPr>
          <p:cNvPr id="210" name="Google Shape;210;p43"/>
          <p:cNvPicPr preferRelativeResize="0"/>
          <p:nvPr/>
        </p:nvPicPr>
        <p:blipFill rotWithShape="1">
          <a:blip r:embed="rId5">
            <a:alphaModFix/>
          </a:blip>
          <a:srcRect/>
          <a:stretch/>
        </p:blipFill>
        <p:spPr>
          <a:xfrm>
            <a:off x="3458636" y="1524289"/>
            <a:ext cx="1802185" cy="1350000"/>
          </a:xfrm>
          <a:prstGeom prst="rect">
            <a:avLst/>
          </a:prstGeom>
          <a:noFill/>
          <a:ln w="9525" cap="flat" cmpd="sng">
            <a:solidFill>
              <a:srgbClr val="0073A7"/>
            </a:solidFill>
            <a:prstDash val="solid"/>
            <a:round/>
            <a:headEnd type="none" w="sm" len="sm"/>
            <a:tailEnd type="none" w="sm" len="sm"/>
          </a:ln>
        </p:spPr>
      </p:pic>
      <p:pic>
        <p:nvPicPr>
          <p:cNvPr id="211" name="Google Shape;211;p43"/>
          <p:cNvPicPr preferRelativeResize="0"/>
          <p:nvPr/>
        </p:nvPicPr>
        <p:blipFill rotWithShape="1">
          <a:blip r:embed="rId6">
            <a:alphaModFix/>
          </a:blip>
          <a:srcRect/>
          <a:stretch/>
        </p:blipFill>
        <p:spPr>
          <a:xfrm>
            <a:off x="5483977" y="3037300"/>
            <a:ext cx="2034878" cy="1350000"/>
          </a:xfrm>
          <a:prstGeom prst="rect">
            <a:avLst/>
          </a:prstGeom>
          <a:noFill/>
          <a:ln w="9525" cap="flat" cmpd="sng">
            <a:solidFill>
              <a:srgbClr val="0073A7"/>
            </a:solidFill>
            <a:prstDash val="solid"/>
            <a:round/>
            <a:headEnd type="none" w="sm" len="sm"/>
            <a:tailEnd type="none" w="sm" len="sm"/>
          </a:ln>
        </p:spPr>
      </p:pic>
      <p:pic>
        <p:nvPicPr>
          <p:cNvPr id="212" name="Google Shape;212;p43"/>
          <p:cNvPicPr preferRelativeResize="0"/>
          <p:nvPr/>
        </p:nvPicPr>
        <p:blipFill rotWithShape="1">
          <a:blip r:embed="rId7">
            <a:alphaModFix/>
          </a:blip>
          <a:srcRect/>
          <a:stretch/>
        </p:blipFill>
        <p:spPr>
          <a:xfrm>
            <a:off x="1208545" y="3037300"/>
            <a:ext cx="2152447" cy="1350000"/>
          </a:xfrm>
          <a:prstGeom prst="rect">
            <a:avLst/>
          </a:prstGeom>
          <a:noFill/>
          <a:ln w="9525" cap="flat" cmpd="sng">
            <a:solidFill>
              <a:srgbClr val="0073A7"/>
            </a:solidFill>
            <a:prstDash val="solid"/>
            <a:round/>
            <a:headEnd type="none" w="sm" len="sm"/>
            <a:tailEnd type="none" w="sm" len="sm"/>
          </a:ln>
        </p:spPr>
      </p:pic>
      <p:pic>
        <p:nvPicPr>
          <p:cNvPr id="213" name="Google Shape;213;p43"/>
          <p:cNvPicPr preferRelativeResize="0"/>
          <p:nvPr/>
        </p:nvPicPr>
        <p:blipFill rotWithShape="1">
          <a:blip r:embed="rId8">
            <a:alphaModFix/>
          </a:blip>
          <a:srcRect/>
          <a:stretch/>
        </p:blipFill>
        <p:spPr>
          <a:xfrm>
            <a:off x="3555857" y="3037300"/>
            <a:ext cx="1797472" cy="1350000"/>
          </a:xfrm>
          <a:prstGeom prst="rect">
            <a:avLst/>
          </a:prstGeom>
          <a:noFill/>
          <a:ln w="9525" cap="flat" cmpd="sng">
            <a:solidFill>
              <a:srgbClr val="0073A7"/>
            </a:solidFill>
            <a:prstDash val="solid"/>
            <a:round/>
            <a:headEnd type="none" w="sm" len="sm"/>
            <a:tailEnd type="none" w="sm" len="sm"/>
          </a:ln>
        </p:spPr>
      </p:pic>
      <p:sp>
        <p:nvSpPr>
          <p:cNvPr id="214" name="Google Shape;214;p43"/>
          <p:cNvSpPr/>
          <p:nvPr/>
        </p:nvSpPr>
        <p:spPr>
          <a:xfrm>
            <a:off x="1173374" y="4549282"/>
            <a:ext cx="6372708" cy="43858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 sz="2400" b="0" i="0" u="none" strike="noStrike" cap="none">
                <a:solidFill>
                  <a:schemeClr val="dk1"/>
                </a:solidFill>
                <a:latin typeface="Calibri"/>
                <a:ea typeface="Calibri"/>
                <a:cs typeface="Calibri"/>
                <a:sym typeface="Calibri"/>
              </a:rPr>
              <a:t>Grid integration, especially variable resources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3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ADCC053FA4744AC657464EE54EC92" ma:contentTypeVersion="17" ma:contentTypeDescription="Create a new document." ma:contentTypeScope="" ma:versionID="fa05c04ecaf95c265e5a602158c02f49">
  <xsd:schema xmlns:xsd="http://www.w3.org/2001/XMLSchema" xmlns:xs="http://www.w3.org/2001/XMLSchema" xmlns:p="http://schemas.microsoft.com/office/2006/metadata/properties" xmlns:ns2="6008af7c-7336-455d-908f-b3985f6b41c4" xmlns:ns3="1fadec40-f76d-4b3e-8485-fdb1afd944ef" targetNamespace="http://schemas.microsoft.com/office/2006/metadata/properties" ma:root="true" ma:fieldsID="09792180b3f36c911800a38d76795a50" ns2:_="" ns3:_="">
    <xsd:import namespace="6008af7c-7336-455d-908f-b3985f6b41c4"/>
    <xsd:import namespace="1fadec40-f76d-4b3e-8485-fdb1afd94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8af7c-7336-455d-908f-b3985f6b4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5a77ea5-3d14-4585-9531-26d6f492a4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dec40-f76d-4b3e-8485-fdb1afd944e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9e8c691-312a-4b2b-8ea5-de99169863b4}" ma:internalName="TaxCatchAll" ma:showField="CatchAllData" ma:web="1fadec40-f76d-4b3e-8485-fdb1afd944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6008af7c-7336-455d-908f-b3985f6b41c4" xsi:nil="true"/>
    <TaxCatchAll xmlns="1fadec40-f76d-4b3e-8485-fdb1afd944ef" xsi:nil="true"/>
    <lcf76f155ced4ddcb4097134ff3c332f xmlns="6008af7c-7336-455d-908f-b3985f6b41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B9D1DF-21FD-48B2-831E-2484E607660A}"/>
</file>

<file path=customXml/itemProps2.xml><?xml version="1.0" encoding="utf-8"?>
<ds:datastoreItem xmlns:ds="http://schemas.openxmlformats.org/officeDocument/2006/customXml" ds:itemID="{BB54418D-B891-4D28-9AEB-88F6B0FF74FD}">
  <ds:schemaRefs>
    <ds:schemaRef ds:uri="http://schemas.microsoft.com/sharepoint/v3/contenttype/forms"/>
  </ds:schemaRefs>
</ds:datastoreItem>
</file>

<file path=customXml/itemProps3.xml><?xml version="1.0" encoding="utf-8"?>
<ds:datastoreItem xmlns:ds="http://schemas.openxmlformats.org/officeDocument/2006/customXml" ds:itemID="{A3175D8C-EF48-4262-9861-BD2AF984399C}">
  <ds:schemaRefs>
    <ds:schemaRef ds:uri="http://schemas.microsoft.com/office/2006/documentManagement/types"/>
    <ds:schemaRef ds:uri="6008af7c-7336-455d-908f-b3985f6b41c4"/>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1fadec40-f76d-4b3e-8485-fdb1afd944e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761</TotalTime>
  <Words>6875</Words>
  <Application>Microsoft Office PowerPoint</Application>
  <PresentationFormat>On-screen Show (16:9)</PresentationFormat>
  <Paragraphs>500</Paragraphs>
  <Slides>73</Slides>
  <Notes>73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Calibri</vt:lpstr>
      <vt:lpstr>Noto Sans Symbols</vt:lpstr>
      <vt:lpstr>Arial</vt:lpstr>
      <vt:lpstr>Lato</vt:lpstr>
      <vt:lpstr>Helvetica Neue</vt:lpstr>
      <vt:lpstr>Simple Light</vt:lpstr>
      <vt:lpstr>3_Office Theme</vt:lpstr>
      <vt:lpstr>PowerPoint Presentation</vt:lpstr>
      <vt:lpstr>PowerPoint Presentation</vt:lpstr>
      <vt:lpstr>PowerPoint Presentation</vt:lpstr>
      <vt:lpstr>PowerPoint Presentation</vt:lpstr>
      <vt:lpstr>PowerPoint Presentation</vt:lpstr>
      <vt:lpstr>PowerPoint Presentation</vt:lpstr>
      <vt:lpstr>Main uses of energy statistics</vt:lpstr>
      <vt:lpstr>Economic planning and development</vt:lpstr>
      <vt:lpstr>Energy security: short-term</vt:lpstr>
      <vt:lpstr>Socioeconomic analysis</vt:lpstr>
      <vt:lpstr>Environmental impacts</vt:lpstr>
      <vt:lpstr>Trade analysis</vt:lpstr>
      <vt:lpstr>Production cost analysis</vt:lpstr>
      <vt:lpstr>Investment analysis</vt:lpstr>
      <vt:lpstr>Policy monitoring</vt:lpstr>
      <vt:lpstr>Energy SDG and other national targets</vt:lpstr>
      <vt:lpstr>PowerPoint Presentation</vt:lpstr>
      <vt:lpstr>PowerPoint Presentation</vt:lpstr>
      <vt:lpstr>PowerPoint Presentation</vt:lpstr>
      <vt:lpstr>PowerPoint Presentation</vt:lpstr>
      <vt:lpstr>PowerPoint Presentation</vt:lpstr>
      <vt:lpstr>PowerPoint Presentation</vt:lpstr>
      <vt:lpstr>International Recommendations for Energy Statistics (IRES)</vt:lpstr>
      <vt:lpstr> </vt:lpstr>
      <vt:lpstr>Different types of energy</vt:lpstr>
      <vt:lpstr>Scope of energy statistics</vt:lpstr>
      <vt:lpstr>Installed capacity vs. electricity generation</vt:lpstr>
      <vt:lpstr>Exercise: Installed capacity vs. electricity generation</vt:lpstr>
      <vt:lpstr>Capacity factors</vt:lpstr>
      <vt:lpstr>PowerPoint Presentation</vt:lpstr>
      <vt:lpstr>PowerPoint Presentation</vt:lpstr>
      <vt:lpstr>PowerPoint Presentation</vt:lpstr>
      <vt:lpstr>PowerPoint Presentation</vt:lpstr>
      <vt:lpstr>PowerPoint Presentation</vt:lpstr>
      <vt:lpstr>PowerPoint Presentation</vt:lpstr>
      <vt:lpstr>Measurement and Estimation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to Energy Conversion → Calorific Values</vt:lpstr>
      <vt:lpstr>PowerPoint Presentation</vt:lpstr>
      <vt:lpstr>PowerPoint Presentation</vt:lpstr>
      <vt:lpstr>PowerPoint Presentation</vt:lpstr>
      <vt:lpstr>PowerPoint Presentation</vt:lpstr>
      <vt:lpstr>PowerPoint Presentation</vt:lpstr>
      <vt:lpstr>PowerPoint Presentation</vt:lpstr>
      <vt:lpstr>Total primary energy supply (TPES) vs. Total final energy consumption (TFEC)  - TPES- total amount of primary energy that a country has at their disposal.     TPES= Imported energy +energy production –exported energy+ stock changes  - TFEC- sum of energy that can readily be used by consumers to serve their energy needs (end use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published by IRENA</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Nicolas Coent</cp:lastModifiedBy>
  <cp:revision>10</cp:revision>
  <dcterms:modified xsi:type="dcterms:W3CDTF">2022-05-19T11:09:50Z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0x010100BE8ADCC053FA4744AC657464EE54EC92</vt:lpwstr>
  </property>
</Properties>
</file>