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 id="2147483722" r:id="rId2"/>
    <p:sldMasterId id="2147483758" r:id="rId3"/>
    <p:sldMasterId id="2147483770" r:id="rId4"/>
    <p:sldMasterId id="2147483782" r:id="rId5"/>
  </p:sldMasterIdLst>
  <p:notesMasterIdLst>
    <p:notesMasterId r:id="rId29"/>
  </p:notesMasterIdLst>
  <p:sldIdLst>
    <p:sldId id="266" r:id="rId6"/>
    <p:sldId id="351" r:id="rId7"/>
    <p:sldId id="320" r:id="rId8"/>
    <p:sldId id="334" r:id="rId9"/>
    <p:sldId id="336" r:id="rId10"/>
    <p:sldId id="370" r:id="rId11"/>
    <p:sldId id="338" r:id="rId12"/>
    <p:sldId id="376" r:id="rId13"/>
    <p:sldId id="352" r:id="rId14"/>
    <p:sldId id="354" r:id="rId15"/>
    <p:sldId id="377" r:id="rId16"/>
    <p:sldId id="353" r:id="rId17"/>
    <p:sldId id="337" r:id="rId18"/>
    <p:sldId id="372" r:id="rId19"/>
    <p:sldId id="374" r:id="rId20"/>
    <p:sldId id="375" r:id="rId21"/>
    <p:sldId id="359" r:id="rId22"/>
    <p:sldId id="358" r:id="rId23"/>
    <p:sldId id="357" r:id="rId24"/>
    <p:sldId id="350" r:id="rId25"/>
    <p:sldId id="356" r:id="rId26"/>
    <p:sldId id="368" r:id="rId27"/>
    <p:sldId id="369" r:id="rId2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rebuchet MS" pitchFamily="34" charset="0"/>
        <a:ea typeface="+mn-ea"/>
        <a:cs typeface="Arial" charset="0"/>
      </a:defRPr>
    </a:lvl1pPr>
    <a:lvl2pPr marL="457200" algn="l" rtl="0" fontAlgn="base">
      <a:spcBef>
        <a:spcPct val="0"/>
      </a:spcBef>
      <a:spcAft>
        <a:spcPct val="0"/>
      </a:spcAft>
      <a:defRPr kern="1200">
        <a:solidFill>
          <a:schemeClr val="tx1"/>
        </a:solidFill>
        <a:latin typeface="Trebuchet MS" pitchFamily="34" charset="0"/>
        <a:ea typeface="+mn-ea"/>
        <a:cs typeface="Arial" charset="0"/>
      </a:defRPr>
    </a:lvl2pPr>
    <a:lvl3pPr marL="914400" algn="l" rtl="0" fontAlgn="base">
      <a:spcBef>
        <a:spcPct val="0"/>
      </a:spcBef>
      <a:spcAft>
        <a:spcPct val="0"/>
      </a:spcAft>
      <a:defRPr kern="1200">
        <a:solidFill>
          <a:schemeClr val="tx1"/>
        </a:solidFill>
        <a:latin typeface="Trebuchet MS" pitchFamily="34" charset="0"/>
        <a:ea typeface="+mn-ea"/>
        <a:cs typeface="Arial" charset="0"/>
      </a:defRPr>
    </a:lvl3pPr>
    <a:lvl4pPr marL="1371600" algn="l" rtl="0" fontAlgn="base">
      <a:spcBef>
        <a:spcPct val="0"/>
      </a:spcBef>
      <a:spcAft>
        <a:spcPct val="0"/>
      </a:spcAft>
      <a:defRPr kern="1200">
        <a:solidFill>
          <a:schemeClr val="tx1"/>
        </a:solidFill>
        <a:latin typeface="Trebuchet MS" pitchFamily="34" charset="0"/>
        <a:ea typeface="+mn-ea"/>
        <a:cs typeface="Arial" charset="0"/>
      </a:defRPr>
    </a:lvl4pPr>
    <a:lvl5pPr marL="1828800" algn="l" rtl="0" fontAlgn="base">
      <a:spcBef>
        <a:spcPct val="0"/>
      </a:spcBef>
      <a:spcAft>
        <a:spcPct val="0"/>
      </a:spcAft>
      <a:defRPr kern="1200">
        <a:solidFill>
          <a:schemeClr val="tx1"/>
        </a:solidFill>
        <a:latin typeface="Trebuchet MS" pitchFamily="34" charset="0"/>
        <a:ea typeface="+mn-ea"/>
        <a:cs typeface="Arial" charset="0"/>
      </a:defRPr>
    </a:lvl5pPr>
    <a:lvl6pPr marL="2286000" algn="l" defTabSz="914400" rtl="0" eaLnBrk="1" latinLnBrk="0" hangingPunct="1">
      <a:defRPr kern="1200">
        <a:solidFill>
          <a:schemeClr val="tx1"/>
        </a:solidFill>
        <a:latin typeface="Trebuchet MS" pitchFamily="34" charset="0"/>
        <a:ea typeface="+mn-ea"/>
        <a:cs typeface="Arial" charset="0"/>
      </a:defRPr>
    </a:lvl6pPr>
    <a:lvl7pPr marL="2743200" algn="l" defTabSz="914400" rtl="0" eaLnBrk="1" latinLnBrk="0" hangingPunct="1">
      <a:defRPr kern="1200">
        <a:solidFill>
          <a:schemeClr val="tx1"/>
        </a:solidFill>
        <a:latin typeface="Trebuchet MS" pitchFamily="34" charset="0"/>
        <a:ea typeface="+mn-ea"/>
        <a:cs typeface="Arial" charset="0"/>
      </a:defRPr>
    </a:lvl7pPr>
    <a:lvl8pPr marL="3200400" algn="l" defTabSz="914400" rtl="0" eaLnBrk="1" latinLnBrk="0" hangingPunct="1">
      <a:defRPr kern="1200">
        <a:solidFill>
          <a:schemeClr val="tx1"/>
        </a:solidFill>
        <a:latin typeface="Trebuchet MS" pitchFamily="34" charset="0"/>
        <a:ea typeface="+mn-ea"/>
        <a:cs typeface="Arial" charset="0"/>
      </a:defRPr>
    </a:lvl8pPr>
    <a:lvl9pPr marL="3657600" algn="l" defTabSz="914400" rtl="0" eaLnBrk="1" latinLnBrk="0" hangingPunct="1">
      <a:defRPr kern="1200">
        <a:solidFill>
          <a:schemeClr val="tx1"/>
        </a:solidFill>
        <a:latin typeface="Trebuchet MS"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veta" initials="s" lastIdx="1" clrIdx="0">
    <p:extLst>
      <p:ext uri="{19B8F6BF-5375-455C-9EA6-DF929625EA0E}">
        <p15:presenceInfo xmlns:p15="http://schemas.microsoft.com/office/powerpoint/2012/main" userId="svet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9F6FC"/>
    <a:srgbClr val="D3DBDC"/>
    <a:srgbClr val="93A7A8"/>
    <a:srgbClr val="0077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9D742F-32F3-4629-8648-AAC717704A86}" v="2" dt="2021-02-02T17:02:34.123"/>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370" autoAdjust="0"/>
    <p:restoredTop sz="95565" autoAdjust="0"/>
  </p:normalViewPr>
  <p:slideViewPr>
    <p:cSldViewPr>
      <p:cViewPr varScale="1">
        <p:scale>
          <a:sx n="85" d="100"/>
          <a:sy n="85" d="100"/>
        </p:scale>
        <p:origin x="90" y="10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6" d="100"/>
          <a:sy n="96" d="100"/>
        </p:scale>
        <p:origin x="364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 Kiruja" userId="a27f4c16-035d-444a-a635-26b15532fcb7" providerId="ADAL" clId="{619D742F-32F3-4629-8648-AAC717704A86}"/>
    <pc:docChg chg="modSld">
      <pc:chgData name="Jack Kiruja" userId="a27f4c16-035d-444a-a635-26b15532fcb7" providerId="ADAL" clId="{619D742F-32F3-4629-8648-AAC717704A86}" dt="2021-02-02T17:02:23.076" v="0"/>
      <pc:docMkLst>
        <pc:docMk/>
      </pc:docMkLst>
      <pc:sldChg chg="modSp">
        <pc:chgData name="Jack Kiruja" userId="a27f4c16-035d-444a-a635-26b15532fcb7" providerId="ADAL" clId="{619D742F-32F3-4629-8648-AAC717704A86}" dt="2021-02-02T17:02:23.076" v="0"/>
        <pc:sldMkLst>
          <pc:docMk/>
          <pc:sldMk cId="4169782315" sldId="336"/>
        </pc:sldMkLst>
        <pc:graphicFrameChg chg="mod">
          <ac:chgData name="Jack Kiruja" userId="a27f4c16-035d-444a-a635-26b15532fcb7" providerId="ADAL" clId="{619D742F-32F3-4629-8648-AAC717704A86}" dt="2021-02-02T17:02:23.076" v="0"/>
          <ac:graphicFrameMkLst>
            <pc:docMk/>
            <pc:sldMk cId="4169782315" sldId="336"/>
            <ac:graphicFrameMk id="6" creationId="{00000000-0000-0000-0000-000000000000}"/>
          </ac:graphicFrameMkLst>
        </pc:graphicFrame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838296120447677E-2"/>
          <c:y val="0.11936507936507937"/>
          <c:w val="0.50317782386855991"/>
          <c:h val="0.80412608423947007"/>
        </c:manualLayout>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BA83-40A5-B81D-3EF953840049}"/>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BA83-40A5-B81D-3EF953840049}"/>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BA83-40A5-B81D-3EF953840049}"/>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BA83-40A5-B81D-3EF953840049}"/>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BA83-40A5-B81D-3EF953840049}"/>
              </c:ext>
            </c:extLst>
          </c:dPt>
          <c:dPt>
            <c:idx val="5"/>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BA83-40A5-B81D-3EF953840049}"/>
              </c:ext>
            </c:extLst>
          </c:dPt>
          <c:dPt>
            <c:idx val="6"/>
            <c:bubble3D val="0"/>
            <c:spPr>
              <a:solidFill>
                <a:schemeClr val="accent1">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D-BA83-40A5-B81D-3EF953840049}"/>
              </c:ext>
            </c:extLst>
          </c:dPt>
          <c:dPt>
            <c:idx val="7"/>
            <c:bubble3D val="0"/>
            <c:spPr>
              <a:solidFill>
                <a:schemeClr val="accent2">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F-BA83-40A5-B81D-3EF953840049}"/>
              </c:ext>
            </c:extLst>
          </c:dPt>
          <c:dLbls>
            <c:dLbl>
              <c:idx val="0"/>
              <c:layout>
                <c:manualLayout>
                  <c:x val="3.9220142522071823E-2"/>
                  <c:y val="1.1470566179227586E-2"/>
                </c:manualLayout>
              </c:layout>
              <c:numFmt formatCode="0.00%" sourceLinked="0"/>
              <c:spPr>
                <a:solidFill>
                  <a:schemeClr val="accent1"/>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A83-40A5-B81D-3EF953840049}"/>
                </c:ext>
              </c:extLst>
            </c:dLbl>
            <c:dLbl>
              <c:idx val="1"/>
              <c:layout>
                <c:manualLayout>
                  <c:x val="4.4452584899282062E-3"/>
                  <c:y val="3.6440644919385076E-2"/>
                </c:manualLayout>
              </c:layout>
              <c:numFmt formatCode="0.00%" sourceLinked="0"/>
              <c:spPr>
                <a:solidFill>
                  <a:schemeClr val="accent2"/>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A83-40A5-B81D-3EF953840049}"/>
                </c:ext>
              </c:extLst>
            </c:dLbl>
            <c:dLbl>
              <c:idx val="2"/>
              <c:layout>
                <c:manualLayout>
                  <c:x val="-1.1914561333615561E-2"/>
                  <c:y val="4.4744406949131357E-2"/>
                </c:manualLayout>
              </c:layout>
              <c:numFmt formatCode="0.00%" sourceLinked="0"/>
              <c:spPr>
                <a:solidFill>
                  <a:srgbClr val="A5A5A5"/>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A83-40A5-B81D-3EF953840049}"/>
                </c:ext>
              </c:extLst>
            </c:dLbl>
            <c:dLbl>
              <c:idx val="3"/>
              <c:layout>
                <c:manualLayout>
                  <c:x val="-2.0571079830542353E-2"/>
                  <c:y val="1.8604674415698037E-2"/>
                </c:manualLayout>
              </c:layout>
              <c:numFmt formatCode="0.00%" sourceLinked="0"/>
              <c:spPr>
                <a:solidFill>
                  <a:srgbClr val="FFC000"/>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A83-40A5-B81D-3EF953840049}"/>
                </c:ext>
              </c:extLst>
            </c:dLbl>
            <c:dLbl>
              <c:idx val="4"/>
              <c:layout>
                <c:manualLayout>
                  <c:x val="-2.4183208696476409E-2"/>
                  <c:y val="2.6895838020247469E-2"/>
                </c:manualLayout>
              </c:layout>
              <c:numFmt formatCode="0.00%" sourceLinked="0"/>
              <c:spPr>
                <a:solidFill>
                  <a:srgbClr val="0070C0"/>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A83-40A5-B81D-3EF953840049}"/>
                </c:ext>
              </c:extLst>
            </c:dLbl>
            <c:dLbl>
              <c:idx val="5"/>
              <c:layout>
                <c:manualLayout>
                  <c:x val="-5.4383623051962655E-2"/>
                  <c:y val="1.3030971128608924E-2"/>
                </c:manualLayout>
              </c:layout>
              <c:numFmt formatCode="0.00%" sourceLinked="0"/>
              <c:spPr>
                <a:solidFill>
                  <a:srgbClr val="60943C"/>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A83-40A5-B81D-3EF953840049}"/>
                </c:ext>
              </c:extLst>
            </c:dLbl>
            <c:dLbl>
              <c:idx val="6"/>
              <c:layout>
                <c:manualLayout>
                  <c:x val="-2.9016287007097637E-2"/>
                  <c:y val="-2.7256992875890514E-2"/>
                </c:manualLayout>
              </c:layout>
              <c:numFmt formatCode="0.00%" sourceLinked="0"/>
              <c:spPr>
                <a:solidFill>
                  <a:srgbClr val="1B4367"/>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BA83-40A5-B81D-3EF953840049}"/>
                </c:ext>
              </c:extLst>
            </c:dLbl>
            <c:dLbl>
              <c:idx val="7"/>
              <c:layout>
                <c:manualLayout>
                  <c:x val="3.8112800543978559E-2"/>
                  <c:y val="-1.3099929365403919E-2"/>
                </c:manualLayout>
              </c:layout>
              <c:numFmt formatCode="0.00%" sourceLinked="0"/>
              <c:spPr>
                <a:solidFill>
                  <a:srgbClr val="8A0000"/>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BA83-40A5-B81D-3EF953840049}"/>
                </c:ext>
              </c:extLst>
            </c:dLbl>
            <c:numFmt formatCode="0.00%" sourceLinked="0"/>
            <c:spPr>
              <a:solidFill>
                <a:schemeClr val="accent1">
                  <a:lumMod val="50000"/>
                </a:schemeClr>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12700" cap="flat" cmpd="sng" algn="ctr">
                  <a:solidFill>
                    <a:schemeClr val="tx1"/>
                  </a:solidFill>
                  <a:round/>
                </a:ln>
                <a:effectLst/>
              </c:spPr>
            </c:leaderLines>
            <c:extLst>
              <c:ext xmlns:c15="http://schemas.microsoft.com/office/drawing/2012/chart" uri="{CE6537A1-D6FC-4f65-9D91-7224C49458BB}"/>
            </c:extLst>
          </c:dLbls>
          <c:cat>
            <c:strRef>
              <c:f>Лист1!$C$3:$J$3</c:f>
              <c:strCache>
                <c:ptCount val="8"/>
                <c:pt idx="0">
                  <c:v>Electrical energy</c:v>
                </c:pt>
                <c:pt idx="1">
                  <c:v>Thermal energy</c:v>
                </c:pt>
                <c:pt idx="2">
                  <c:v>Natural gas</c:v>
                </c:pt>
                <c:pt idx="3">
                  <c:v>Coal</c:v>
                </c:pt>
                <c:pt idx="4">
                  <c:v>Wood</c:v>
                </c:pt>
                <c:pt idx="5">
                  <c:v>Peat briquettes</c:v>
                </c:pt>
                <c:pt idx="6">
                  <c:v>Liquefied hydrocarbon gases</c:v>
                </c:pt>
                <c:pt idx="7">
                  <c:v>Other fuel types</c:v>
                </c:pt>
              </c:strCache>
            </c:strRef>
          </c:cat>
          <c:val>
            <c:numRef>
              <c:f>Лист1!$C$2:$J$2</c:f>
              <c:numCache>
                <c:formatCode>General</c:formatCode>
                <c:ptCount val="8"/>
                <c:pt idx="0">
                  <c:v>801</c:v>
                </c:pt>
                <c:pt idx="1">
                  <c:v>3162</c:v>
                </c:pt>
                <c:pt idx="2">
                  <c:v>2147</c:v>
                </c:pt>
                <c:pt idx="3">
                  <c:v>1</c:v>
                </c:pt>
                <c:pt idx="4">
                  <c:v>675</c:v>
                </c:pt>
                <c:pt idx="5">
                  <c:v>164</c:v>
                </c:pt>
                <c:pt idx="6">
                  <c:v>71</c:v>
                </c:pt>
                <c:pt idx="7">
                  <c:v>26</c:v>
                </c:pt>
              </c:numCache>
            </c:numRef>
          </c:val>
          <c:extLst>
            <c:ext xmlns:c16="http://schemas.microsoft.com/office/drawing/2014/chart" uri="{C3380CC4-5D6E-409C-BE32-E72D297353CC}">
              <c16:uniqueId val="{00000010-BA83-40A5-B81D-3EF953840049}"/>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64014352794696849"/>
          <c:y val="6.7561754780652419E-2"/>
          <c:w val="0.3324179829130417"/>
          <c:h val="0.8591796025496812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4A2DBB-06A1-47A3-862C-2EBAFF0DEA56}"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ru-RU"/>
        </a:p>
      </dgm:t>
    </dgm:pt>
    <dgm:pt modelId="{7D2E69EB-3D2D-48C7-89C2-4531E9B83011}">
      <dgm:prSet custT="1"/>
      <dgm:spPr/>
      <dgm:t>
        <a:bodyPr/>
        <a:lstStyle/>
        <a:p>
          <a:r>
            <a:rPr lang="en-GB" sz="2000">
              <a:solidFill>
                <a:prstClr val="black"/>
              </a:solidFill>
            </a:rPr>
            <a:t>a high proportion of physically obsolete equipment; </a:t>
          </a:r>
        </a:p>
      </dgm:t>
    </dgm:pt>
    <dgm:pt modelId="{5F3D6975-690C-4A9B-846E-0BF940B5C983}" type="parTrans" cxnId="{1C1A5E6C-F8FA-4C73-A3C1-DACEBB1D893D}">
      <dgm:prSet/>
      <dgm:spPr/>
      <dgm:t>
        <a:bodyPr/>
        <a:lstStyle/>
        <a:p>
          <a:endParaRPr lang="ru-RU" sz="2000"/>
        </a:p>
      </dgm:t>
    </dgm:pt>
    <dgm:pt modelId="{8CC1D47C-A1BA-4A8F-BFA5-51FC5B344294}" type="sibTrans" cxnId="{1C1A5E6C-F8FA-4C73-A3C1-DACEBB1D893D}">
      <dgm:prSet/>
      <dgm:spPr/>
      <dgm:t>
        <a:bodyPr/>
        <a:lstStyle/>
        <a:p>
          <a:endParaRPr lang="ru-RU" sz="2000"/>
        </a:p>
      </dgm:t>
    </dgm:pt>
    <dgm:pt modelId="{51D4A9A1-3CA2-426F-BFE0-42BBA241E19A}">
      <dgm:prSet phldrT="[Текст]" custT="1"/>
      <dgm:spPr/>
      <dgm:t>
        <a:bodyPr/>
        <a:lstStyle/>
        <a:p>
          <a:r>
            <a:rPr lang="en-GB" sz="2000">
              <a:solidFill>
                <a:prstClr val="black"/>
              </a:solidFill>
            </a:rPr>
            <a:t>different balance sheet attribution of heat supply system elements;</a:t>
          </a:r>
        </a:p>
      </dgm:t>
    </dgm:pt>
    <dgm:pt modelId="{DED3E582-015A-4E48-B563-63163E4900B1}" type="parTrans" cxnId="{399AC41D-B9E9-4B19-ACC2-B341BB3C314E}">
      <dgm:prSet/>
      <dgm:spPr/>
      <dgm:t>
        <a:bodyPr/>
        <a:lstStyle/>
        <a:p>
          <a:endParaRPr lang="ru-RU" sz="2000"/>
        </a:p>
      </dgm:t>
    </dgm:pt>
    <dgm:pt modelId="{F39F3789-F8F4-4913-A261-623E582493F0}" type="sibTrans" cxnId="{399AC41D-B9E9-4B19-ACC2-B341BB3C314E}">
      <dgm:prSet/>
      <dgm:spPr/>
      <dgm:t>
        <a:bodyPr/>
        <a:lstStyle/>
        <a:p>
          <a:endParaRPr lang="ru-RU" sz="2000"/>
        </a:p>
      </dgm:t>
    </dgm:pt>
    <dgm:pt modelId="{36DFA0FA-4280-436D-A187-38571B112A37}">
      <dgm:prSet phldrT="[Текст]" custT="1"/>
      <dgm:spPr/>
      <dgm:t>
        <a:bodyPr/>
        <a:lstStyle/>
        <a:p>
          <a:r>
            <a:rPr lang="en-GB" sz="2000">
              <a:solidFill>
                <a:prstClr val="black"/>
              </a:solidFill>
            </a:rPr>
            <a:t>a large branching of heat networks from a single heat source and high heat losses in them; </a:t>
          </a:r>
        </a:p>
      </dgm:t>
    </dgm:pt>
    <dgm:pt modelId="{BC68B186-B4EB-43BD-B1C5-451BAD35B301}" type="parTrans" cxnId="{BAEE75FA-58F0-4798-BF2F-289114E4F5B9}">
      <dgm:prSet/>
      <dgm:spPr/>
      <dgm:t>
        <a:bodyPr/>
        <a:lstStyle/>
        <a:p>
          <a:endParaRPr lang="ru-RU" sz="2000"/>
        </a:p>
      </dgm:t>
    </dgm:pt>
    <dgm:pt modelId="{26328C49-20CF-4864-9FFC-85C0A04A736C}" type="sibTrans" cxnId="{BAEE75FA-58F0-4798-BF2F-289114E4F5B9}">
      <dgm:prSet/>
      <dgm:spPr/>
      <dgm:t>
        <a:bodyPr/>
        <a:lstStyle/>
        <a:p>
          <a:endParaRPr lang="ru-RU" sz="2000"/>
        </a:p>
      </dgm:t>
    </dgm:pt>
    <dgm:pt modelId="{D3D411A3-AB67-4396-8A4A-48A8F8BD5C08}">
      <dgm:prSet custT="1"/>
      <dgm:spPr/>
      <dgm:t>
        <a:bodyPr/>
        <a:lstStyle/>
        <a:p>
          <a:r>
            <a:rPr lang="en-GB" sz="2000">
              <a:solidFill>
                <a:prstClr val="black"/>
              </a:solidFill>
            </a:rPr>
            <a:t>the separation of process control systems for heat supply and heat consumption. </a:t>
          </a:r>
        </a:p>
      </dgm:t>
    </dgm:pt>
    <dgm:pt modelId="{F95291AE-1782-45E2-BBD7-6D17263ACA3C}" type="parTrans" cxnId="{39CB88BA-10E0-4018-8F0F-24010E332D47}">
      <dgm:prSet/>
      <dgm:spPr/>
      <dgm:t>
        <a:bodyPr/>
        <a:lstStyle/>
        <a:p>
          <a:endParaRPr lang="ru-RU" sz="2000"/>
        </a:p>
      </dgm:t>
    </dgm:pt>
    <dgm:pt modelId="{9F24020F-D099-466F-9A0E-184C0FC46A6A}" type="sibTrans" cxnId="{39CB88BA-10E0-4018-8F0F-24010E332D47}">
      <dgm:prSet/>
      <dgm:spPr/>
      <dgm:t>
        <a:bodyPr/>
        <a:lstStyle/>
        <a:p>
          <a:endParaRPr lang="ru-RU" sz="2000"/>
        </a:p>
      </dgm:t>
    </dgm:pt>
    <dgm:pt modelId="{8BE5CCBB-57D1-4329-B897-66AF9642056E}" type="pres">
      <dgm:prSet presAssocID="{174A2DBB-06A1-47A3-862C-2EBAFF0DEA56}" presName="linear" presStyleCnt="0">
        <dgm:presLayoutVars>
          <dgm:dir/>
          <dgm:animLvl val="lvl"/>
          <dgm:resizeHandles val="exact"/>
        </dgm:presLayoutVars>
      </dgm:prSet>
      <dgm:spPr/>
    </dgm:pt>
    <dgm:pt modelId="{978E93D3-EB7E-43C0-892D-A43AEECCFAE2}" type="pres">
      <dgm:prSet presAssocID="{7D2E69EB-3D2D-48C7-89C2-4531E9B83011}" presName="parentLin" presStyleCnt="0"/>
      <dgm:spPr/>
    </dgm:pt>
    <dgm:pt modelId="{9A2AEF9E-290B-4478-8301-5EC92A396AB0}" type="pres">
      <dgm:prSet presAssocID="{7D2E69EB-3D2D-48C7-89C2-4531E9B83011}" presName="parentLeftMargin" presStyleLbl="node1" presStyleIdx="0" presStyleCnt="4"/>
      <dgm:spPr/>
    </dgm:pt>
    <dgm:pt modelId="{E349FD3E-B087-4D56-892F-5D173D1011FE}" type="pres">
      <dgm:prSet presAssocID="{7D2E69EB-3D2D-48C7-89C2-4531E9B83011}" presName="parentText" presStyleLbl="node1" presStyleIdx="0" presStyleCnt="4" custScaleX="136686" custScaleY="110356" custLinFactNeighborX="-63708" custLinFactNeighborY="5740">
        <dgm:presLayoutVars>
          <dgm:chMax val="0"/>
          <dgm:bulletEnabled val="1"/>
        </dgm:presLayoutVars>
      </dgm:prSet>
      <dgm:spPr/>
    </dgm:pt>
    <dgm:pt modelId="{1D724A92-FA37-484F-B444-0261D84C104C}" type="pres">
      <dgm:prSet presAssocID="{7D2E69EB-3D2D-48C7-89C2-4531E9B83011}" presName="negativeSpace" presStyleCnt="0"/>
      <dgm:spPr/>
    </dgm:pt>
    <dgm:pt modelId="{F01AEB8F-C635-4CD3-9214-173B276E06E5}" type="pres">
      <dgm:prSet presAssocID="{7D2E69EB-3D2D-48C7-89C2-4531E9B83011}" presName="childText" presStyleLbl="conFgAcc1" presStyleIdx="0" presStyleCnt="4" custScaleX="81603" custLinFactNeighborX="16742" custLinFactNeighborY="-43633">
        <dgm:presLayoutVars>
          <dgm:bulletEnabled val="1"/>
        </dgm:presLayoutVars>
      </dgm:prSet>
      <dgm:spPr/>
    </dgm:pt>
    <dgm:pt modelId="{0BC0BDA5-BEB0-477B-BF08-E8A75A2CD5CE}" type="pres">
      <dgm:prSet presAssocID="{8CC1D47C-A1BA-4A8F-BFA5-51FC5B344294}" presName="spaceBetweenRectangles" presStyleCnt="0"/>
      <dgm:spPr/>
    </dgm:pt>
    <dgm:pt modelId="{EC20BC82-DAD1-4ED4-9F56-C0CD4C2B3CB1}" type="pres">
      <dgm:prSet presAssocID="{51D4A9A1-3CA2-426F-BFE0-42BBA241E19A}" presName="parentLin" presStyleCnt="0"/>
      <dgm:spPr/>
    </dgm:pt>
    <dgm:pt modelId="{C2C363E7-C437-4641-8CB9-F637002A9A32}" type="pres">
      <dgm:prSet presAssocID="{51D4A9A1-3CA2-426F-BFE0-42BBA241E19A}" presName="parentLeftMargin" presStyleLbl="node1" presStyleIdx="0" presStyleCnt="4"/>
      <dgm:spPr/>
    </dgm:pt>
    <dgm:pt modelId="{13A40B60-27B7-4279-B04D-4D02D0CDBE9B}" type="pres">
      <dgm:prSet presAssocID="{51D4A9A1-3CA2-426F-BFE0-42BBA241E19A}" presName="parentText" presStyleLbl="node1" presStyleIdx="1" presStyleCnt="4" custScaleX="136686" custScaleY="110356" custLinFactNeighborX="-63708" custLinFactNeighborY="2331">
        <dgm:presLayoutVars>
          <dgm:chMax val="0"/>
          <dgm:bulletEnabled val="1"/>
        </dgm:presLayoutVars>
      </dgm:prSet>
      <dgm:spPr/>
    </dgm:pt>
    <dgm:pt modelId="{25E83AC1-CD31-4823-8A37-E77FFE2817F0}" type="pres">
      <dgm:prSet presAssocID="{51D4A9A1-3CA2-426F-BFE0-42BBA241E19A}" presName="negativeSpace" presStyleCnt="0"/>
      <dgm:spPr/>
    </dgm:pt>
    <dgm:pt modelId="{7956C8AC-21FE-491E-B47F-D1CE6962AEB9}" type="pres">
      <dgm:prSet presAssocID="{51D4A9A1-3CA2-426F-BFE0-42BBA241E19A}" presName="childText" presStyleLbl="conFgAcc1" presStyleIdx="1" presStyleCnt="4" custScaleX="81603" custLinFactNeighborX="16742" custLinFactNeighborY="-43633">
        <dgm:presLayoutVars>
          <dgm:bulletEnabled val="1"/>
        </dgm:presLayoutVars>
      </dgm:prSet>
      <dgm:spPr/>
    </dgm:pt>
    <dgm:pt modelId="{9DF61F79-0DB6-4F5F-A9CE-1C4CFF5143F2}" type="pres">
      <dgm:prSet presAssocID="{F39F3789-F8F4-4913-A261-623E582493F0}" presName="spaceBetweenRectangles" presStyleCnt="0"/>
      <dgm:spPr/>
    </dgm:pt>
    <dgm:pt modelId="{32B73EC6-5932-4DC9-9EC5-CCDB55CBFF2D}" type="pres">
      <dgm:prSet presAssocID="{36DFA0FA-4280-436D-A187-38571B112A37}" presName="parentLin" presStyleCnt="0"/>
      <dgm:spPr/>
    </dgm:pt>
    <dgm:pt modelId="{DE39D0B4-4063-45D7-BBE3-0FB7CDBFBF39}" type="pres">
      <dgm:prSet presAssocID="{36DFA0FA-4280-436D-A187-38571B112A37}" presName="parentLeftMargin" presStyleLbl="node1" presStyleIdx="1" presStyleCnt="4"/>
      <dgm:spPr/>
    </dgm:pt>
    <dgm:pt modelId="{BA398C2F-C47D-4FCD-A5F9-3A9913200EF0}" type="pres">
      <dgm:prSet presAssocID="{36DFA0FA-4280-436D-A187-38571B112A37}" presName="parentText" presStyleLbl="node1" presStyleIdx="2" presStyleCnt="4" custScaleX="136686" custScaleY="110356" custLinFactNeighborX="-63708" custLinFactNeighborY="2331">
        <dgm:presLayoutVars>
          <dgm:chMax val="0"/>
          <dgm:bulletEnabled val="1"/>
        </dgm:presLayoutVars>
      </dgm:prSet>
      <dgm:spPr/>
    </dgm:pt>
    <dgm:pt modelId="{E0FEEEE5-F520-4EA5-AE94-ABEDDFF0D282}" type="pres">
      <dgm:prSet presAssocID="{36DFA0FA-4280-436D-A187-38571B112A37}" presName="negativeSpace" presStyleCnt="0"/>
      <dgm:spPr/>
    </dgm:pt>
    <dgm:pt modelId="{493E0778-CDF5-4B86-BD12-1CF18AF2CCB6}" type="pres">
      <dgm:prSet presAssocID="{36DFA0FA-4280-436D-A187-38571B112A37}" presName="childText" presStyleLbl="conFgAcc1" presStyleIdx="2" presStyleCnt="4" custScaleX="81603" custLinFactNeighborX="16742" custLinFactNeighborY="-43633">
        <dgm:presLayoutVars>
          <dgm:bulletEnabled val="1"/>
        </dgm:presLayoutVars>
      </dgm:prSet>
      <dgm:spPr/>
    </dgm:pt>
    <dgm:pt modelId="{3D89A6FF-8461-463A-A7BA-90BADF9B5113}" type="pres">
      <dgm:prSet presAssocID="{26328C49-20CF-4864-9FFC-85C0A04A736C}" presName="spaceBetweenRectangles" presStyleCnt="0"/>
      <dgm:spPr/>
    </dgm:pt>
    <dgm:pt modelId="{99CE6B07-F1CD-4894-B3ED-4753856FC8D6}" type="pres">
      <dgm:prSet presAssocID="{D3D411A3-AB67-4396-8A4A-48A8F8BD5C08}" presName="parentLin" presStyleCnt="0"/>
      <dgm:spPr/>
    </dgm:pt>
    <dgm:pt modelId="{7BD09C9C-9E24-47FD-AB6B-60C41D7530F2}" type="pres">
      <dgm:prSet presAssocID="{D3D411A3-AB67-4396-8A4A-48A8F8BD5C08}" presName="parentLeftMargin" presStyleLbl="node1" presStyleIdx="2" presStyleCnt="4"/>
      <dgm:spPr/>
    </dgm:pt>
    <dgm:pt modelId="{06B175D8-4D7E-4D76-B5F1-5CC5FFB111F7}" type="pres">
      <dgm:prSet presAssocID="{D3D411A3-AB67-4396-8A4A-48A8F8BD5C08}" presName="parentText" presStyleLbl="node1" presStyleIdx="3" presStyleCnt="4" custScaleX="136686" custScaleY="110356" custLinFactNeighborX="-63708" custLinFactNeighborY="12071">
        <dgm:presLayoutVars>
          <dgm:chMax val="0"/>
          <dgm:bulletEnabled val="1"/>
        </dgm:presLayoutVars>
      </dgm:prSet>
      <dgm:spPr/>
    </dgm:pt>
    <dgm:pt modelId="{66058D40-B58D-4E80-99ED-0A08B92578EE}" type="pres">
      <dgm:prSet presAssocID="{D3D411A3-AB67-4396-8A4A-48A8F8BD5C08}" presName="negativeSpace" presStyleCnt="0"/>
      <dgm:spPr/>
    </dgm:pt>
    <dgm:pt modelId="{421D8928-ECC9-41F6-B87C-AD8F965AB68C}" type="pres">
      <dgm:prSet presAssocID="{D3D411A3-AB67-4396-8A4A-48A8F8BD5C08}" presName="childText" presStyleLbl="conFgAcc1" presStyleIdx="3" presStyleCnt="4" custScaleX="81603" custLinFactNeighborX="16742" custLinFactNeighborY="-15966">
        <dgm:presLayoutVars>
          <dgm:bulletEnabled val="1"/>
        </dgm:presLayoutVars>
      </dgm:prSet>
      <dgm:spPr/>
    </dgm:pt>
  </dgm:ptLst>
  <dgm:cxnLst>
    <dgm:cxn modelId="{B8403406-6D61-4A31-994D-C88FA758D269}" type="presOf" srcId="{D3D411A3-AB67-4396-8A4A-48A8F8BD5C08}" destId="{06B175D8-4D7E-4D76-B5F1-5CC5FFB111F7}" srcOrd="1" destOrd="0" presId="urn:microsoft.com/office/officeart/2005/8/layout/list1"/>
    <dgm:cxn modelId="{D46BE312-D1A0-480F-939E-010781EACEE8}" type="presOf" srcId="{7D2E69EB-3D2D-48C7-89C2-4531E9B83011}" destId="{9A2AEF9E-290B-4478-8301-5EC92A396AB0}" srcOrd="0" destOrd="0" presId="urn:microsoft.com/office/officeart/2005/8/layout/list1"/>
    <dgm:cxn modelId="{399AC41D-B9E9-4B19-ACC2-B341BB3C314E}" srcId="{174A2DBB-06A1-47A3-862C-2EBAFF0DEA56}" destId="{51D4A9A1-3CA2-426F-BFE0-42BBA241E19A}" srcOrd="1" destOrd="0" parTransId="{DED3E582-015A-4E48-B563-63163E4900B1}" sibTransId="{F39F3789-F8F4-4913-A261-623E582493F0}"/>
    <dgm:cxn modelId="{EA5FA622-9C16-47F0-BA4C-90C6BDC8E269}" type="presOf" srcId="{51D4A9A1-3CA2-426F-BFE0-42BBA241E19A}" destId="{C2C363E7-C437-4641-8CB9-F637002A9A32}" srcOrd="0" destOrd="0" presId="urn:microsoft.com/office/officeart/2005/8/layout/list1"/>
    <dgm:cxn modelId="{8D62DC31-F405-4A45-B4E7-6E896E6F7AE0}" type="presOf" srcId="{174A2DBB-06A1-47A3-862C-2EBAFF0DEA56}" destId="{8BE5CCBB-57D1-4329-B897-66AF9642056E}" srcOrd="0" destOrd="0" presId="urn:microsoft.com/office/officeart/2005/8/layout/list1"/>
    <dgm:cxn modelId="{B01DD935-E497-4AD6-AB9B-7C44A906ADA5}" type="presOf" srcId="{36DFA0FA-4280-436D-A187-38571B112A37}" destId="{BA398C2F-C47D-4FCD-A5F9-3A9913200EF0}" srcOrd="1" destOrd="0" presId="urn:microsoft.com/office/officeart/2005/8/layout/list1"/>
    <dgm:cxn modelId="{1C1A5E6C-F8FA-4C73-A3C1-DACEBB1D893D}" srcId="{174A2DBB-06A1-47A3-862C-2EBAFF0DEA56}" destId="{7D2E69EB-3D2D-48C7-89C2-4531E9B83011}" srcOrd="0" destOrd="0" parTransId="{5F3D6975-690C-4A9B-846E-0BF940B5C983}" sibTransId="{8CC1D47C-A1BA-4A8F-BFA5-51FC5B344294}"/>
    <dgm:cxn modelId="{3D292F74-5E08-4FBB-BF63-D6F3548B9E61}" type="presOf" srcId="{51D4A9A1-3CA2-426F-BFE0-42BBA241E19A}" destId="{13A40B60-27B7-4279-B04D-4D02D0CDBE9B}" srcOrd="1" destOrd="0" presId="urn:microsoft.com/office/officeart/2005/8/layout/list1"/>
    <dgm:cxn modelId="{DE241786-32A2-43E7-B4D6-3525611A09C8}" type="presOf" srcId="{D3D411A3-AB67-4396-8A4A-48A8F8BD5C08}" destId="{7BD09C9C-9E24-47FD-AB6B-60C41D7530F2}" srcOrd="0" destOrd="0" presId="urn:microsoft.com/office/officeart/2005/8/layout/list1"/>
    <dgm:cxn modelId="{C1409AAD-2593-4348-8207-3D12819D2121}" type="presOf" srcId="{36DFA0FA-4280-436D-A187-38571B112A37}" destId="{DE39D0B4-4063-45D7-BBE3-0FB7CDBFBF39}" srcOrd="0" destOrd="0" presId="urn:microsoft.com/office/officeart/2005/8/layout/list1"/>
    <dgm:cxn modelId="{39CB88BA-10E0-4018-8F0F-24010E332D47}" srcId="{174A2DBB-06A1-47A3-862C-2EBAFF0DEA56}" destId="{D3D411A3-AB67-4396-8A4A-48A8F8BD5C08}" srcOrd="3" destOrd="0" parTransId="{F95291AE-1782-45E2-BBD7-6D17263ACA3C}" sibTransId="{9F24020F-D099-466F-9A0E-184C0FC46A6A}"/>
    <dgm:cxn modelId="{5E1E7BCD-5DD9-4E63-A2B3-6A0852C203D9}" type="presOf" srcId="{7D2E69EB-3D2D-48C7-89C2-4531E9B83011}" destId="{E349FD3E-B087-4D56-892F-5D173D1011FE}" srcOrd="1" destOrd="0" presId="urn:microsoft.com/office/officeart/2005/8/layout/list1"/>
    <dgm:cxn modelId="{BAEE75FA-58F0-4798-BF2F-289114E4F5B9}" srcId="{174A2DBB-06A1-47A3-862C-2EBAFF0DEA56}" destId="{36DFA0FA-4280-436D-A187-38571B112A37}" srcOrd="2" destOrd="0" parTransId="{BC68B186-B4EB-43BD-B1C5-451BAD35B301}" sibTransId="{26328C49-20CF-4864-9FFC-85C0A04A736C}"/>
    <dgm:cxn modelId="{0F2EF5E1-F06D-4E6D-B3A4-884AB2021548}" type="presParOf" srcId="{8BE5CCBB-57D1-4329-B897-66AF9642056E}" destId="{978E93D3-EB7E-43C0-892D-A43AEECCFAE2}" srcOrd="0" destOrd="0" presId="urn:microsoft.com/office/officeart/2005/8/layout/list1"/>
    <dgm:cxn modelId="{5F061D52-F641-4233-BFD5-07FEB0DE84F6}" type="presParOf" srcId="{978E93D3-EB7E-43C0-892D-A43AEECCFAE2}" destId="{9A2AEF9E-290B-4478-8301-5EC92A396AB0}" srcOrd="0" destOrd="0" presId="urn:microsoft.com/office/officeart/2005/8/layout/list1"/>
    <dgm:cxn modelId="{3E8B68CC-2637-46B5-9E58-D5E1792F20DC}" type="presParOf" srcId="{978E93D3-EB7E-43C0-892D-A43AEECCFAE2}" destId="{E349FD3E-B087-4D56-892F-5D173D1011FE}" srcOrd="1" destOrd="0" presId="urn:microsoft.com/office/officeart/2005/8/layout/list1"/>
    <dgm:cxn modelId="{559081B4-E472-4E6C-8D06-249C3F79D84E}" type="presParOf" srcId="{8BE5CCBB-57D1-4329-B897-66AF9642056E}" destId="{1D724A92-FA37-484F-B444-0261D84C104C}" srcOrd="1" destOrd="0" presId="urn:microsoft.com/office/officeart/2005/8/layout/list1"/>
    <dgm:cxn modelId="{C5AB61E4-C79C-4512-9AEA-5F94F332F1CF}" type="presParOf" srcId="{8BE5CCBB-57D1-4329-B897-66AF9642056E}" destId="{F01AEB8F-C635-4CD3-9214-173B276E06E5}" srcOrd="2" destOrd="0" presId="urn:microsoft.com/office/officeart/2005/8/layout/list1"/>
    <dgm:cxn modelId="{CEAB68B0-D76B-4152-8CBD-AB3370B0F9B4}" type="presParOf" srcId="{8BE5CCBB-57D1-4329-B897-66AF9642056E}" destId="{0BC0BDA5-BEB0-477B-BF08-E8A75A2CD5CE}" srcOrd="3" destOrd="0" presId="urn:microsoft.com/office/officeart/2005/8/layout/list1"/>
    <dgm:cxn modelId="{FC01B4FF-DC1A-4EF8-B996-D75F98363541}" type="presParOf" srcId="{8BE5CCBB-57D1-4329-B897-66AF9642056E}" destId="{EC20BC82-DAD1-4ED4-9F56-C0CD4C2B3CB1}" srcOrd="4" destOrd="0" presId="urn:microsoft.com/office/officeart/2005/8/layout/list1"/>
    <dgm:cxn modelId="{F0D01CE3-F3C6-467D-B97B-EAEE27CFCA15}" type="presParOf" srcId="{EC20BC82-DAD1-4ED4-9F56-C0CD4C2B3CB1}" destId="{C2C363E7-C437-4641-8CB9-F637002A9A32}" srcOrd="0" destOrd="0" presId="urn:microsoft.com/office/officeart/2005/8/layout/list1"/>
    <dgm:cxn modelId="{8CE0AB49-FB15-490E-B6E9-ACD780394069}" type="presParOf" srcId="{EC20BC82-DAD1-4ED4-9F56-C0CD4C2B3CB1}" destId="{13A40B60-27B7-4279-B04D-4D02D0CDBE9B}" srcOrd="1" destOrd="0" presId="urn:microsoft.com/office/officeart/2005/8/layout/list1"/>
    <dgm:cxn modelId="{752DCB96-5A8E-47B2-A0FF-E9F6198FA75B}" type="presParOf" srcId="{8BE5CCBB-57D1-4329-B897-66AF9642056E}" destId="{25E83AC1-CD31-4823-8A37-E77FFE2817F0}" srcOrd="5" destOrd="0" presId="urn:microsoft.com/office/officeart/2005/8/layout/list1"/>
    <dgm:cxn modelId="{D88F7BF5-9ACF-4FB5-AFD6-70FB269A4978}" type="presParOf" srcId="{8BE5CCBB-57D1-4329-B897-66AF9642056E}" destId="{7956C8AC-21FE-491E-B47F-D1CE6962AEB9}" srcOrd="6" destOrd="0" presId="urn:microsoft.com/office/officeart/2005/8/layout/list1"/>
    <dgm:cxn modelId="{2323CB2D-86EE-405F-93BA-7BF7EE347803}" type="presParOf" srcId="{8BE5CCBB-57D1-4329-B897-66AF9642056E}" destId="{9DF61F79-0DB6-4F5F-A9CE-1C4CFF5143F2}" srcOrd="7" destOrd="0" presId="urn:microsoft.com/office/officeart/2005/8/layout/list1"/>
    <dgm:cxn modelId="{1BC1D581-2349-4CDF-98FC-D5B18BC8274A}" type="presParOf" srcId="{8BE5CCBB-57D1-4329-B897-66AF9642056E}" destId="{32B73EC6-5932-4DC9-9EC5-CCDB55CBFF2D}" srcOrd="8" destOrd="0" presId="urn:microsoft.com/office/officeart/2005/8/layout/list1"/>
    <dgm:cxn modelId="{53A02E50-8917-4CC5-8000-D8A03A574307}" type="presParOf" srcId="{32B73EC6-5932-4DC9-9EC5-CCDB55CBFF2D}" destId="{DE39D0B4-4063-45D7-BBE3-0FB7CDBFBF39}" srcOrd="0" destOrd="0" presId="urn:microsoft.com/office/officeart/2005/8/layout/list1"/>
    <dgm:cxn modelId="{D5BFA8B1-6ACD-4A0C-93B4-5982EA6EB558}" type="presParOf" srcId="{32B73EC6-5932-4DC9-9EC5-CCDB55CBFF2D}" destId="{BA398C2F-C47D-4FCD-A5F9-3A9913200EF0}" srcOrd="1" destOrd="0" presId="urn:microsoft.com/office/officeart/2005/8/layout/list1"/>
    <dgm:cxn modelId="{A6F5BB99-DC30-4A05-8559-6316827A3F78}" type="presParOf" srcId="{8BE5CCBB-57D1-4329-B897-66AF9642056E}" destId="{E0FEEEE5-F520-4EA5-AE94-ABEDDFF0D282}" srcOrd="9" destOrd="0" presId="urn:microsoft.com/office/officeart/2005/8/layout/list1"/>
    <dgm:cxn modelId="{CC0AAB7A-1454-4869-9BFD-138E3765DBB3}" type="presParOf" srcId="{8BE5CCBB-57D1-4329-B897-66AF9642056E}" destId="{493E0778-CDF5-4B86-BD12-1CF18AF2CCB6}" srcOrd="10" destOrd="0" presId="urn:microsoft.com/office/officeart/2005/8/layout/list1"/>
    <dgm:cxn modelId="{7EEE0346-34D3-420C-B168-1DB07BA68561}" type="presParOf" srcId="{8BE5CCBB-57D1-4329-B897-66AF9642056E}" destId="{3D89A6FF-8461-463A-A7BA-90BADF9B5113}" srcOrd="11" destOrd="0" presId="urn:microsoft.com/office/officeart/2005/8/layout/list1"/>
    <dgm:cxn modelId="{F7784EFC-22BA-4C4D-96B3-B3CCC0381160}" type="presParOf" srcId="{8BE5CCBB-57D1-4329-B897-66AF9642056E}" destId="{99CE6B07-F1CD-4894-B3ED-4753856FC8D6}" srcOrd="12" destOrd="0" presId="urn:microsoft.com/office/officeart/2005/8/layout/list1"/>
    <dgm:cxn modelId="{C75FC738-5F22-494B-A812-506BDE929A02}" type="presParOf" srcId="{99CE6B07-F1CD-4894-B3ED-4753856FC8D6}" destId="{7BD09C9C-9E24-47FD-AB6B-60C41D7530F2}" srcOrd="0" destOrd="0" presId="urn:microsoft.com/office/officeart/2005/8/layout/list1"/>
    <dgm:cxn modelId="{3B5FFF37-C65E-42BA-AFD0-244BACAA6865}" type="presParOf" srcId="{99CE6B07-F1CD-4894-B3ED-4753856FC8D6}" destId="{06B175D8-4D7E-4D76-B5F1-5CC5FFB111F7}" srcOrd="1" destOrd="0" presId="urn:microsoft.com/office/officeart/2005/8/layout/list1"/>
    <dgm:cxn modelId="{74DF9E34-9DF9-4D44-87FB-23B746C81796}" type="presParOf" srcId="{8BE5CCBB-57D1-4329-B897-66AF9642056E}" destId="{66058D40-B58D-4E80-99ED-0A08B92578EE}" srcOrd="13" destOrd="0" presId="urn:microsoft.com/office/officeart/2005/8/layout/list1"/>
    <dgm:cxn modelId="{E0C999B2-8818-4069-9648-98A85A190FC0}" type="presParOf" srcId="{8BE5CCBB-57D1-4329-B897-66AF9642056E}" destId="{421D8928-ECC9-41F6-B87C-AD8F965AB68C}"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44A541-C2E0-406F-93D4-264FFF2D54B0}"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ru-RU"/>
        </a:p>
      </dgm:t>
    </dgm:pt>
    <dgm:pt modelId="{FD3BB9E8-3546-44EF-AD35-CEC60F41AD94}">
      <dgm:prSet phldrT="[Текст]" custT="1"/>
      <dgm:spPr/>
      <dgm:t>
        <a:bodyPr/>
        <a:lstStyle/>
        <a:p>
          <a:pPr algn="just"/>
          <a:r>
            <a:rPr lang="en-GB" sz="1700">
              <a:solidFill>
                <a:schemeClr val="tx1"/>
              </a:solidFill>
              <a:latin typeface="+mn-lt"/>
              <a:ea typeface="Calibri" panose="020F0502020204030204" pitchFamily="34" charset="0"/>
              <a:cs typeface="Times New Roman" panose="02020603050405020304" pitchFamily="18" charset="0"/>
            </a:rPr>
            <a:t>1. Minimum network losses</a:t>
          </a:r>
        </a:p>
      </dgm:t>
    </dgm:pt>
    <dgm:pt modelId="{9CD170DE-BFC0-4357-A2DB-C1C5231F73E0}" type="parTrans" cxnId="{B432821F-87E4-442E-A694-4C7148B00F3D}">
      <dgm:prSet/>
      <dgm:spPr/>
      <dgm:t>
        <a:bodyPr/>
        <a:lstStyle/>
        <a:p>
          <a:pPr algn="just"/>
          <a:endParaRPr lang="ru-RU" sz="1700">
            <a:solidFill>
              <a:schemeClr val="tx1"/>
            </a:solidFill>
          </a:endParaRPr>
        </a:p>
      </dgm:t>
    </dgm:pt>
    <dgm:pt modelId="{0906533E-5D3C-4D1E-92E9-134D516D1E28}" type="sibTrans" cxnId="{B432821F-87E4-442E-A694-4C7148B00F3D}">
      <dgm:prSet/>
      <dgm:spPr/>
      <dgm:t>
        <a:bodyPr/>
        <a:lstStyle/>
        <a:p>
          <a:pPr algn="just"/>
          <a:endParaRPr lang="ru-RU" sz="1700">
            <a:solidFill>
              <a:schemeClr val="tx1"/>
            </a:solidFill>
          </a:endParaRPr>
        </a:p>
      </dgm:t>
    </dgm:pt>
    <dgm:pt modelId="{DE49980B-0FCD-4AB0-9D28-DF2E8F6A6124}">
      <dgm:prSet phldrT="[Текст]" custT="1"/>
      <dgm:spPr/>
      <dgm:t>
        <a:bodyPr/>
        <a:lstStyle/>
        <a:p>
          <a:pPr algn="just"/>
          <a:r>
            <a:rPr lang="en-GB" sz="1700">
              <a:solidFill>
                <a:schemeClr val="tx1"/>
              </a:solidFill>
              <a:latin typeface="+mn-lt"/>
              <a:ea typeface="Calibri" panose="020F0502020204030204" pitchFamily="34" charset="0"/>
              <a:cs typeface="Times New Roman" panose="02020603050405020304" pitchFamily="18" charset="0"/>
            </a:rPr>
            <a:t>2. Interoperation with smart energy systems</a:t>
          </a:r>
        </a:p>
      </dgm:t>
    </dgm:pt>
    <dgm:pt modelId="{DD5DA785-13CD-408C-BB8C-595DA76058C2}" type="parTrans" cxnId="{95D7A25B-1285-40D0-923D-E216635D5DB1}">
      <dgm:prSet/>
      <dgm:spPr/>
      <dgm:t>
        <a:bodyPr/>
        <a:lstStyle/>
        <a:p>
          <a:pPr algn="just"/>
          <a:endParaRPr lang="ru-RU" sz="1700">
            <a:solidFill>
              <a:schemeClr val="tx1"/>
            </a:solidFill>
          </a:endParaRPr>
        </a:p>
      </dgm:t>
    </dgm:pt>
    <dgm:pt modelId="{F9D79511-C2E6-453A-9FF9-A399FB3ABC37}" type="sibTrans" cxnId="{95D7A25B-1285-40D0-923D-E216635D5DB1}">
      <dgm:prSet/>
      <dgm:spPr/>
      <dgm:t>
        <a:bodyPr/>
        <a:lstStyle/>
        <a:p>
          <a:pPr algn="just"/>
          <a:endParaRPr lang="ru-RU" sz="1700">
            <a:solidFill>
              <a:schemeClr val="tx1"/>
            </a:solidFill>
          </a:endParaRPr>
        </a:p>
      </dgm:t>
    </dgm:pt>
    <dgm:pt modelId="{B3270F7C-8063-4CB7-9CC3-E8D216AC36D8}">
      <dgm:prSet phldrT="[Текст]" custT="1"/>
      <dgm:spPr/>
      <dgm:t>
        <a:bodyPr/>
        <a:lstStyle/>
        <a:p>
          <a:pPr algn="just"/>
          <a:r>
            <a:rPr lang="en-GB" sz="1700">
              <a:solidFill>
                <a:schemeClr val="tx1"/>
              </a:solidFill>
              <a:latin typeface="+mn-lt"/>
              <a:ea typeface="Calibri" panose="020F0502020204030204" pitchFamily="34" charset="0"/>
              <a:cs typeface="Times New Roman" panose="02020603050405020304" pitchFamily="18" charset="0"/>
            </a:rPr>
            <a:t>3. Interoperation with renewable heat sources (integration through intelligent information and communication management systems);</a:t>
          </a:r>
        </a:p>
      </dgm:t>
    </dgm:pt>
    <dgm:pt modelId="{21C86FCC-F487-4531-90CE-1624E1A32BAD}" type="parTrans" cxnId="{797AC8ED-96D9-48B7-8908-017761E37420}">
      <dgm:prSet/>
      <dgm:spPr/>
      <dgm:t>
        <a:bodyPr/>
        <a:lstStyle/>
        <a:p>
          <a:pPr algn="just"/>
          <a:endParaRPr lang="ru-RU" sz="1700">
            <a:solidFill>
              <a:schemeClr val="tx1"/>
            </a:solidFill>
          </a:endParaRPr>
        </a:p>
      </dgm:t>
    </dgm:pt>
    <dgm:pt modelId="{872D21F9-715D-4DD8-9038-F34F2DB4E13B}" type="sibTrans" cxnId="{797AC8ED-96D9-48B7-8908-017761E37420}">
      <dgm:prSet/>
      <dgm:spPr/>
      <dgm:t>
        <a:bodyPr/>
        <a:lstStyle/>
        <a:p>
          <a:pPr algn="just"/>
          <a:endParaRPr lang="ru-RU" sz="1700">
            <a:solidFill>
              <a:schemeClr val="tx1"/>
            </a:solidFill>
          </a:endParaRPr>
        </a:p>
      </dgm:t>
    </dgm:pt>
    <dgm:pt modelId="{76F24F14-48DE-4616-9EBB-D02A13F107BD}">
      <dgm:prSet custT="1"/>
      <dgm:spPr/>
      <dgm:t>
        <a:bodyPr/>
        <a:lstStyle/>
        <a:p>
          <a:pPr algn="just"/>
          <a:r>
            <a:rPr lang="en-GB" sz="1700">
              <a:solidFill>
                <a:schemeClr val="tx1"/>
              </a:solidFill>
              <a:latin typeface="+mn-lt"/>
              <a:ea typeface="Calibri" panose="020F0502020204030204" pitchFamily="34" charset="0"/>
              <a:cs typeface="Times New Roman" panose="02020603050405020304" pitchFamily="18" charset="0"/>
            </a:rPr>
            <a:t>4. Participation in digital processes through information and communication technology.</a:t>
          </a:r>
        </a:p>
      </dgm:t>
    </dgm:pt>
    <dgm:pt modelId="{883013C1-6F1B-4FDE-9657-94795799EE92}" type="parTrans" cxnId="{2B7B0470-716B-49C6-83E0-936C25DFB229}">
      <dgm:prSet/>
      <dgm:spPr/>
      <dgm:t>
        <a:bodyPr/>
        <a:lstStyle/>
        <a:p>
          <a:pPr algn="just"/>
          <a:endParaRPr lang="ru-RU" sz="1700">
            <a:solidFill>
              <a:schemeClr val="tx1"/>
            </a:solidFill>
          </a:endParaRPr>
        </a:p>
      </dgm:t>
    </dgm:pt>
    <dgm:pt modelId="{C5C6181D-7E03-4707-9B3A-A749971C445F}" type="sibTrans" cxnId="{2B7B0470-716B-49C6-83E0-936C25DFB229}">
      <dgm:prSet/>
      <dgm:spPr/>
      <dgm:t>
        <a:bodyPr/>
        <a:lstStyle/>
        <a:p>
          <a:pPr algn="just"/>
          <a:endParaRPr lang="ru-RU" sz="1700">
            <a:solidFill>
              <a:schemeClr val="tx1"/>
            </a:solidFill>
          </a:endParaRPr>
        </a:p>
      </dgm:t>
    </dgm:pt>
    <dgm:pt modelId="{3E21E68C-7C5D-4D5A-9314-55597CFBDF59}" type="pres">
      <dgm:prSet presAssocID="{BA44A541-C2E0-406F-93D4-264FFF2D54B0}" presName="linear" presStyleCnt="0">
        <dgm:presLayoutVars>
          <dgm:dir/>
          <dgm:animLvl val="lvl"/>
          <dgm:resizeHandles val="exact"/>
        </dgm:presLayoutVars>
      </dgm:prSet>
      <dgm:spPr/>
    </dgm:pt>
    <dgm:pt modelId="{AED03864-7644-49AD-9B2C-E6B66B962C72}" type="pres">
      <dgm:prSet presAssocID="{FD3BB9E8-3546-44EF-AD35-CEC60F41AD94}" presName="parentLin" presStyleCnt="0"/>
      <dgm:spPr/>
    </dgm:pt>
    <dgm:pt modelId="{CB565D62-8DD2-4A94-AB9C-004F9F89CDDE}" type="pres">
      <dgm:prSet presAssocID="{FD3BB9E8-3546-44EF-AD35-CEC60F41AD94}" presName="parentLeftMargin" presStyleLbl="node1" presStyleIdx="0" presStyleCnt="4"/>
      <dgm:spPr/>
    </dgm:pt>
    <dgm:pt modelId="{C40765A6-2493-4951-82B6-A05275B7DA33}" type="pres">
      <dgm:prSet presAssocID="{FD3BB9E8-3546-44EF-AD35-CEC60F41AD94}" presName="parentText" presStyleLbl="node1" presStyleIdx="0" presStyleCnt="4" custScaleX="210102" custScaleY="150567" custLinFactNeighborX="-98475" custLinFactNeighborY="18931">
        <dgm:presLayoutVars>
          <dgm:chMax val="0"/>
          <dgm:bulletEnabled val="1"/>
        </dgm:presLayoutVars>
      </dgm:prSet>
      <dgm:spPr/>
    </dgm:pt>
    <dgm:pt modelId="{93FB529F-3D28-4392-A2C7-817EFDF2D2F2}" type="pres">
      <dgm:prSet presAssocID="{FD3BB9E8-3546-44EF-AD35-CEC60F41AD94}" presName="negativeSpace" presStyleCnt="0"/>
      <dgm:spPr/>
    </dgm:pt>
    <dgm:pt modelId="{2F3CED43-6D29-4D55-861D-FAACA4E41170}" type="pres">
      <dgm:prSet presAssocID="{FD3BB9E8-3546-44EF-AD35-CEC60F41AD94}" presName="childText" presStyleLbl="conFgAcc1" presStyleIdx="0" presStyleCnt="4" custScaleX="95219" custScaleY="80415" custLinFactY="-4417" custLinFactNeighborX="1377" custLinFactNeighborY="-100000">
        <dgm:presLayoutVars>
          <dgm:bulletEnabled val="1"/>
        </dgm:presLayoutVars>
      </dgm:prSet>
      <dgm:spPr/>
    </dgm:pt>
    <dgm:pt modelId="{E3089877-E5BE-43DE-923E-D9DBB690066B}" type="pres">
      <dgm:prSet presAssocID="{0906533E-5D3C-4D1E-92E9-134D516D1E28}" presName="spaceBetweenRectangles" presStyleCnt="0"/>
      <dgm:spPr/>
    </dgm:pt>
    <dgm:pt modelId="{E47B8897-81FB-42E2-82F8-D24A5731EFFE}" type="pres">
      <dgm:prSet presAssocID="{DE49980B-0FCD-4AB0-9D28-DF2E8F6A6124}" presName="parentLin" presStyleCnt="0"/>
      <dgm:spPr/>
    </dgm:pt>
    <dgm:pt modelId="{F23A9310-1092-4DF5-AF73-3985010E9FF7}" type="pres">
      <dgm:prSet presAssocID="{DE49980B-0FCD-4AB0-9D28-DF2E8F6A6124}" presName="parentLeftMargin" presStyleLbl="node1" presStyleIdx="0" presStyleCnt="4"/>
      <dgm:spPr/>
    </dgm:pt>
    <dgm:pt modelId="{B756AE45-CB94-49C1-9910-A4BA52BC2D92}" type="pres">
      <dgm:prSet presAssocID="{DE49980B-0FCD-4AB0-9D28-DF2E8F6A6124}" presName="parentText" presStyleLbl="node1" presStyleIdx="1" presStyleCnt="4" custScaleX="210102" custScaleY="174048" custLinFactNeighborX="-80007" custLinFactNeighborY="8505">
        <dgm:presLayoutVars>
          <dgm:chMax val="0"/>
          <dgm:bulletEnabled val="1"/>
        </dgm:presLayoutVars>
      </dgm:prSet>
      <dgm:spPr/>
    </dgm:pt>
    <dgm:pt modelId="{1F0868ED-21C7-405E-8901-74D0236C57C8}" type="pres">
      <dgm:prSet presAssocID="{DE49980B-0FCD-4AB0-9D28-DF2E8F6A6124}" presName="negativeSpace" presStyleCnt="0"/>
      <dgm:spPr/>
    </dgm:pt>
    <dgm:pt modelId="{78212471-5E2E-4F56-B7F1-15DEBCE6175B}" type="pres">
      <dgm:prSet presAssocID="{DE49980B-0FCD-4AB0-9D28-DF2E8F6A6124}" presName="childText" presStyleLbl="conFgAcc1" presStyleIdx="1" presStyleCnt="4" custFlipVert="1" custScaleX="96017" custScaleY="18143" custLinFactY="19706" custLinFactNeighborX="978" custLinFactNeighborY="100000">
        <dgm:presLayoutVars>
          <dgm:bulletEnabled val="1"/>
        </dgm:presLayoutVars>
      </dgm:prSet>
      <dgm:spPr/>
    </dgm:pt>
    <dgm:pt modelId="{496F2179-A6F3-4042-9903-45503315D765}" type="pres">
      <dgm:prSet presAssocID="{F9D79511-C2E6-453A-9FF9-A399FB3ABC37}" presName="spaceBetweenRectangles" presStyleCnt="0"/>
      <dgm:spPr/>
    </dgm:pt>
    <dgm:pt modelId="{AAAFE847-B5F3-4493-8B98-95B121D667AB}" type="pres">
      <dgm:prSet presAssocID="{B3270F7C-8063-4CB7-9CC3-E8D216AC36D8}" presName="parentLin" presStyleCnt="0"/>
      <dgm:spPr/>
    </dgm:pt>
    <dgm:pt modelId="{6BA2B4AC-B03D-4971-B8D7-3C5F952C2644}" type="pres">
      <dgm:prSet presAssocID="{B3270F7C-8063-4CB7-9CC3-E8D216AC36D8}" presName="parentLeftMargin" presStyleLbl="node1" presStyleIdx="1" presStyleCnt="4"/>
      <dgm:spPr/>
    </dgm:pt>
    <dgm:pt modelId="{0D900A80-E4A2-4FB3-9AF8-5133241F49C3}" type="pres">
      <dgm:prSet presAssocID="{B3270F7C-8063-4CB7-9CC3-E8D216AC36D8}" presName="parentText" presStyleLbl="node1" presStyleIdx="2" presStyleCnt="4" custScaleX="210102" custScaleY="162675" custLinFactNeighborX="-80007" custLinFactNeighborY="54362">
        <dgm:presLayoutVars>
          <dgm:chMax val="0"/>
          <dgm:bulletEnabled val="1"/>
        </dgm:presLayoutVars>
      </dgm:prSet>
      <dgm:spPr/>
    </dgm:pt>
    <dgm:pt modelId="{2BF8708D-40FD-4557-A582-C37695EE1DB1}" type="pres">
      <dgm:prSet presAssocID="{B3270F7C-8063-4CB7-9CC3-E8D216AC36D8}" presName="negativeSpace" presStyleCnt="0"/>
      <dgm:spPr/>
    </dgm:pt>
    <dgm:pt modelId="{893F01AA-42CC-49D6-BB05-8DEFF59E8957}" type="pres">
      <dgm:prSet presAssocID="{B3270F7C-8063-4CB7-9CC3-E8D216AC36D8}" presName="childText" presStyleLbl="conFgAcc1" presStyleIdx="2" presStyleCnt="4" custAng="0" custScaleX="95219" custLinFactNeighborX="770" custLinFactNeighborY="-52746">
        <dgm:presLayoutVars>
          <dgm:bulletEnabled val="1"/>
        </dgm:presLayoutVars>
      </dgm:prSet>
      <dgm:spPr/>
    </dgm:pt>
    <dgm:pt modelId="{6EE4651F-B67C-410C-8B76-DF0CF5FF0232}" type="pres">
      <dgm:prSet presAssocID="{872D21F9-715D-4DD8-9038-F34F2DB4E13B}" presName="spaceBetweenRectangles" presStyleCnt="0"/>
      <dgm:spPr/>
    </dgm:pt>
    <dgm:pt modelId="{0FEFDCC3-CE38-4F62-B60E-280FBF326376}" type="pres">
      <dgm:prSet presAssocID="{76F24F14-48DE-4616-9EBB-D02A13F107BD}" presName="parentLin" presStyleCnt="0"/>
      <dgm:spPr/>
    </dgm:pt>
    <dgm:pt modelId="{B8CF8DC4-8A15-4BD5-AE98-02DEEDBDE74F}" type="pres">
      <dgm:prSet presAssocID="{76F24F14-48DE-4616-9EBB-D02A13F107BD}" presName="parentLeftMargin" presStyleLbl="node1" presStyleIdx="2" presStyleCnt="4"/>
      <dgm:spPr/>
    </dgm:pt>
    <dgm:pt modelId="{B12055B0-F024-4BC8-905D-EC3C669296D6}" type="pres">
      <dgm:prSet presAssocID="{76F24F14-48DE-4616-9EBB-D02A13F107BD}" presName="parentText" presStyleLbl="node1" presStyleIdx="3" presStyleCnt="4" custScaleX="217670" custScaleY="157553" custLinFactNeighborX="-80235" custLinFactNeighborY="28930">
        <dgm:presLayoutVars>
          <dgm:chMax val="0"/>
          <dgm:bulletEnabled val="1"/>
        </dgm:presLayoutVars>
      </dgm:prSet>
      <dgm:spPr/>
    </dgm:pt>
    <dgm:pt modelId="{B3BDEF89-187B-4568-86CD-BF5410EB10CC}" type="pres">
      <dgm:prSet presAssocID="{76F24F14-48DE-4616-9EBB-D02A13F107BD}" presName="negativeSpace" presStyleCnt="0"/>
      <dgm:spPr/>
    </dgm:pt>
    <dgm:pt modelId="{5C4BBC38-8DCC-4C7A-AF1B-D6222701AAF7}" type="pres">
      <dgm:prSet presAssocID="{76F24F14-48DE-4616-9EBB-D02A13F107BD}" presName="childText" presStyleLbl="conFgAcc1" presStyleIdx="3" presStyleCnt="4" custScaleX="95219" custLinFactNeighborX="1377" custLinFactNeighborY="62811">
        <dgm:presLayoutVars>
          <dgm:bulletEnabled val="1"/>
        </dgm:presLayoutVars>
      </dgm:prSet>
      <dgm:spPr/>
    </dgm:pt>
  </dgm:ptLst>
  <dgm:cxnLst>
    <dgm:cxn modelId="{07C14818-E55E-49A9-A180-1A82D7ABCCA4}" type="presOf" srcId="{B3270F7C-8063-4CB7-9CC3-E8D216AC36D8}" destId="{6BA2B4AC-B03D-4971-B8D7-3C5F952C2644}" srcOrd="0" destOrd="0" presId="urn:microsoft.com/office/officeart/2005/8/layout/list1"/>
    <dgm:cxn modelId="{B432821F-87E4-442E-A694-4C7148B00F3D}" srcId="{BA44A541-C2E0-406F-93D4-264FFF2D54B0}" destId="{FD3BB9E8-3546-44EF-AD35-CEC60F41AD94}" srcOrd="0" destOrd="0" parTransId="{9CD170DE-BFC0-4357-A2DB-C1C5231F73E0}" sibTransId="{0906533E-5D3C-4D1E-92E9-134D516D1E28}"/>
    <dgm:cxn modelId="{39296C29-3775-42F2-B9C5-07565C38F2D8}" type="presOf" srcId="{BA44A541-C2E0-406F-93D4-264FFF2D54B0}" destId="{3E21E68C-7C5D-4D5A-9314-55597CFBDF59}" srcOrd="0" destOrd="0" presId="urn:microsoft.com/office/officeart/2005/8/layout/list1"/>
    <dgm:cxn modelId="{FB252C34-F747-43D3-91FB-165B7A9E07D3}" type="presOf" srcId="{DE49980B-0FCD-4AB0-9D28-DF2E8F6A6124}" destId="{B756AE45-CB94-49C1-9910-A4BA52BC2D92}" srcOrd="1" destOrd="0" presId="urn:microsoft.com/office/officeart/2005/8/layout/list1"/>
    <dgm:cxn modelId="{95D7A25B-1285-40D0-923D-E216635D5DB1}" srcId="{BA44A541-C2E0-406F-93D4-264FFF2D54B0}" destId="{DE49980B-0FCD-4AB0-9D28-DF2E8F6A6124}" srcOrd="1" destOrd="0" parTransId="{DD5DA785-13CD-408C-BB8C-595DA76058C2}" sibTransId="{F9D79511-C2E6-453A-9FF9-A399FB3ABC37}"/>
    <dgm:cxn modelId="{2B7B0470-716B-49C6-83E0-936C25DFB229}" srcId="{BA44A541-C2E0-406F-93D4-264FFF2D54B0}" destId="{76F24F14-48DE-4616-9EBB-D02A13F107BD}" srcOrd="3" destOrd="0" parTransId="{883013C1-6F1B-4FDE-9657-94795799EE92}" sibTransId="{C5C6181D-7E03-4707-9B3A-A749971C445F}"/>
    <dgm:cxn modelId="{10733579-6A00-4062-814C-3EE3AE248A65}" type="presOf" srcId="{FD3BB9E8-3546-44EF-AD35-CEC60F41AD94}" destId="{CB565D62-8DD2-4A94-AB9C-004F9F89CDDE}" srcOrd="0" destOrd="0" presId="urn:microsoft.com/office/officeart/2005/8/layout/list1"/>
    <dgm:cxn modelId="{92EF6E95-4A40-4008-99DB-4358E05B896B}" type="presOf" srcId="{B3270F7C-8063-4CB7-9CC3-E8D216AC36D8}" destId="{0D900A80-E4A2-4FB3-9AF8-5133241F49C3}" srcOrd="1" destOrd="0" presId="urn:microsoft.com/office/officeart/2005/8/layout/list1"/>
    <dgm:cxn modelId="{6C7B319C-B645-45EE-B11B-E338D909DD0C}" type="presOf" srcId="{FD3BB9E8-3546-44EF-AD35-CEC60F41AD94}" destId="{C40765A6-2493-4951-82B6-A05275B7DA33}" srcOrd="1" destOrd="0" presId="urn:microsoft.com/office/officeart/2005/8/layout/list1"/>
    <dgm:cxn modelId="{A11EF1C5-800F-43F0-9A9F-E29B3543A202}" type="presOf" srcId="{76F24F14-48DE-4616-9EBB-D02A13F107BD}" destId="{B8CF8DC4-8A15-4BD5-AE98-02DEEDBDE74F}" srcOrd="0" destOrd="0" presId="urn:microsoft.com/office/officeart/2005/8/layout/list1"/>
    <dgm:cxn modelId="{07DDFDE8-F763-4CF4-AA75-D07BE077F1C3}" type="presOf" srcId="{DE49980B-0FCD-4AB0-9D28-DF2E8F6A6124}" destId="{F23A9310-1092-4DF5-AF73-3985010E9FF7}" srcOrd="0" destOrd="0" presId="urn:microsoft.com/office/officeart/2005/8/layout/list1"/>
    <dgm:cxn modelId="{3620ABEC-D128-401C-9CF7-6EF83CADA8A6}" type="presOf" srcId="{76F24F14-48DE-4616-9EBB-D02A13F107BD}" destId="{B12055B0-F024-4BC8-905D-EC3C669296D6}" srcOrd="1" destOrd="0" presId="urn:microsoft.com/office/officeart/2005/8/layout/list1"/>
    <dgm:cxn modelId="{797AC8ED-96D9-48B7-8908-017761E37420}" srcId="{BA44A541-C2E0-406F-93D4-264FFF2D54B0}" destId="{B3270F7C-8063-4CB7-9CC3-E8D216AC36D8}" srcOrd="2" destOrd="0" parTransId="{21C86FCC-F487-4531-90CE-1624E1A32BAD}" sibTransId="{872D21F9-715D-4DD8-9038-F34F2DB4E13B}"/>
    <dgm:cxn modelId="{5FE50D9D-4B21-4838-B7C4-4E3551CFC8C7}" type="presParOf" srcId="{3E21E68C-7C5D-4D5A-9314-55597CFBDF59}" destId="{AED03864-7644-49AD-9B2C-E6B66B962C72}" srcOrd="0" destOrd="0" presId="urn:microsoft.com/office/officeart/2005/8/layout/list1"/>
    <dgm:cxn modelId="{888B2EDC-7AAF-43AA-BBA1-F38781260E32}" type="presParOf" srcId="{AED03864-7644-49AD-9B2C-E6B66B962C72}" destId="{CB565D62-8DD2-4A94-AB9C-004F9F89CDDE}" srcOrd="0" destOrd="0" presId="urn:microsoft.com/office/officeart/2005/8/layout/list1"/>
    <dgm:cxn modelId="{92DAC633-DF45-40CC-80A3-A9D3351F4DC6}" type="presParOf" srcId="{AED03864-7644-49AD-9B2C-E6B66B962C72}" destId="{C40765A6-2493-4951-82B6-A05275B7DA33}" srcOrd="1" destOrd="0" presId="urn:microsoft.com/office/officeart/2005/8/layout/list1"/>
    <dgm:cxn modelId="{FB096FBF-557D-4C4B-9A12-A94DF020D9E1}" type="presParOf" srcId="{3E21E68C-7C5D-4D5A-9314-55597CFBDF59}" destId="{93FB529F-3D28-4392-A2C7-817EFDF2D2F2}" srcOrd="1" destOrd="0" presId="urn:microsoft.com/office/officeart/2005/8/layout/list1"/>
    <dgm:cxn modelId="{1E2A8A2D-3E87-41CA-9D33-1CE78A4B3CFA}" type="presParOf" srcId="{3E21E68C-7C5D-4D5A-9314-55597CFBDF59}" destId="{2F3CED43-6D29-4D55-861D-FAACA4E41170}" srcOrd="2" destOrd="0" presId="urn:microsoft.com/office/officeart/2005/8/layout/list1"/>
    <dgm:cxn modelId="{F08E8E4A-A64F-47E2-AC1A-D2BAEDF70F39}" type="presParOf" srcId="{3E21E68C-7C5D-4D5A-9314-55597CFBDF59}" destId="{E3089877-E5BE-43DE-923E-D9DBB690066B}" srcOrd="3" destOrd="0" presId="urn:microsoft.com/office/officeart/2005/8/layout/list1"/>
    <dgm:cxn modelId="{9643AB62-D2F7-484A-93A4-91314A16C911}" type="presParOf" srcId="{3E21E68C-7C5D-4D5A-9314-55597CFBDF59}" destId="{E47B8897-81FB-42E2-82F8-D24A5731EFFE}" srcOrd="4" destOrd="0" presId="urn:microsoft.com/office/officeart/2005/8/layout/list1"/>
    <dgm:cxn modelId="{A53A0C10-8266-47CE-8689-C48CC9C813E8}" type="presParOf" srcId="{E47B8897-81FB-42E2-82F8-D24A5731EFFE}" destId="{F23A9310-1092-4DF5-AF73-3985010E9FF7}" srcOrd="0" destOrd="0" presId="urn:microsoft.com/office/officeart/2005/8/layout/list1"/>
    <dgm:cxn modelId="{BB9109EE-2950-4FF1-89A1-5BFD51A72ACF}" type="presParOf" srcId="{E47B8897-81FB-42E2-82F8-D24A5731EFFE}" destId="{B756AE45-CB94-49C1-9910-A4BA52BC2D92}" srcOrd="1" destOrd="0" presId="urn:microsoft.com/office/officeart/2005/8/layout/list1"/>
    <dgm:cxn modelId="{7244867F-5642-4A2B-9D5D-8185ED3F3CDB}" type="presParOf" srcId="{3E21E68C-7C5D-4D5A-9314-55597CFBDF59}" destId="{1F0868ED-21C7-405E-8901-74D0236C57C8}" srcOrd="5" destOrd="0" presId="urn:microsoft.com/office/officeart/2005/8/layout/list1"/>
    <dgm:cxn modelId="{A4847AFF-BFCE-4334-8233-1D98B0629C59}" type="presParOf" srcId="{3E21E68C-7C5D-4D5A-9314-55597CFBDF59}" destId="{78212471-5E2E-4F56-B7F1-15DEBCE6175B}" srcOrd="6" destOrd="0" presId="urn:microsoft.com/office/officeart/2005/8/layout/list1"/>
    <dgm:cxn modelId="{D6112664-5F6F-4B4B-AD17-0F71C94CA4BF}" type="presParOf" srcId="{3E21E68C-7C5D-4D5A-9314-55597CFBDF59}" destId="{496F2179-A6F3-4042-9903-45503315D765}" srcOrd="7" destOrd="0" presId="urn:microsoft.com/office/officeart/2005/8/layout/list1"/>
    <dgm:cxn modelId="{7BC5B074-B910-4768-9FFD-DCE03CE01C85}" type="presParOf" srcId="{3E21E68C-7C5D-4D5A-9314-55597CFBDF59}" destId="{AAAFE847-B5F3-4493-8B98-95B121D667AB}" srcOrd="8" destOrd="0" presId="urn:microsoft.com/office/officeart/2005/8/layout/list1"/>
    <dgm:cxn modelId="{DD133D0A-0DA9-464E-98F7-B365CCE0ABEF}" type="presParOf" srcId="{AAAFE847-B5F3-4493-8B98-95B121D667AB}" destId="{6BA2B4AC-B03D-4971-B8D7-3C5F952C2644}" srcOrd="0" destOrd="0" presId="urn:microsoft.com/office/officeart/2005/8/layout/list1"/>
    <dgm:cxn modelId="{2D191E2B-2C72-4782-8033-7448371284BC}" type="presParOf" srcId="{AAAFE847-B5F3-4493-8B98-95B121D667AB}" destId="{0D900A80-E4A2-4FB3-9AF8-5133241F49C3}" srcOrd="1" destOrd="0" presId="urn:microsoft.com/office/officeart/2005/8/layout/list1"/>
    <dgm:cxn modelId="{09DA57A4-6215-4BCC-82E0-12EE220CB428}" type="presParOf" srcId="{3E21E68C-7C5D-4D5A-9314-55597CFBDF59}" destId="{2BF8708D-40FD-4557-A582-C37695EE1DB1}" srcOrd="9" destOrd="0" presId="urn:microsoft.com/office/officeart/2005/8/layout/list1"/>
    <dgm:cxn modelId="{9435F7E1-50B0-4439-946D-4CB17091BBD6}" type="presParOf" srcId="{3E21E68C-7C5D-4D5A-9314-55597CFBDF59}" destId="{893F01AA-42CC-49D6-BB05-8DEFF59E8957}" srcOrd="10" destOrd="0" presId="urn:microsoft.com/office/officeart/2005/8/layout/list1"/>
    <dgm:cxn modelId="{4C98E614-E471-4757-BAA3-DB70A8AA326E}" type="presParOf" srcId="{3E21E68C-7C5D-4D5A-9314-55597CFBDF59}" destId="{6EE4651F-B67C-410C-8B76-DF0CF5FF0232}" srcOrd="11" destOrd="0" presId="urn:microsoft.com/office/officeart/2005/8/layout/list1"/>
    <dgm:cxn modelId="{96D7C13A-5745-4E5B-87BC-9FE0F7789D57}" type="presParOf" srcId="{3E21E68C-7C5D-4D5A-9314-55597CFBDF59}" destId="{0FEFDCC3-CE38-4F62-B60E-280FBF326376}" srcOrd="12" destOrd="0" presId="urn:microsoft.com/office/officeart/2005/8/layout/list1"/>
    <dgm:cxn modelId="{9081C1C5-7A52-4AEE-9691-52A9EF8907BF}" type="presParOf" srcId="{0FEFDCC3-CE38-4F62-B60E-280FBF326376}" destId="{B8CF8DC4-8A15-4BD5-AE98-02DEEDBDE74F}" srcOrd="0" destOrd="0" presId="urn:microsoft.com/office/officeart/2005/8/layout/list1"/>
    <dgm:cxn modelId="{2208628E-32FF-4300-919A-600F2855BA20}" type="presParOf" srcId="{0FEFDCC3-CE38-4F62-B60E-280FBF326376}" destId="{B12055B0-F024-4BC8-905D-EC3C669296D6}" srcOrd="1" destOrd="0" presId="urn:microsoft.com/office/officeart/2005/8/layout/list1"/>
    <dgm:cxn modelId="{9D3651A7-13AA-4AA7-B01C-926D4C0B906F}" type="presParOf" srcId="{3E21E68C-7C5D-4D5A-9314-55597CFBDF59}" destId="{B3BDEF89-187B-4568-86CD-BF5410EB10CC}" srcOrd="13" destOrd="0" presId="urn:microsoft.com/office/officeart/2005/8/layout/list1"/>
    <dgm:cxn modelId="{793C83D0-75E8-4EC2-AF1B-25F8FD3C7D84}" type="presParOf" srcId="{3E21E68C-7C5D-4D5A-9314-55597CFBDF59}" destId="{5C4BBC38-8DCC-4C7A-AF1B-D6222701AAF7}"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B26F22-AD8C-47A4-B061-27B8A087F11F}" type="doc">
      <dgm:prSet loTypeId="urn:microsoft.com/office/officeart/2009/3/layout/HorizontalOrganizationChart" loCatId="hierarchy" qsTypeId="urn:microsoft.com/office/officeart/2005/8/quickstyle/simple3" qsCatId="simple" csTypeId="urn:microsoft.com/office/officeart/2005/8/colors/colorful5" csCatId="colorful" phldr="1"/>
      <dgm:spPr/>
      <dgm:t>
        <a:bodyPr/>
        <a:lstStyle/>
        <a:p>
          <a:endParaRPr lang="ru-RU"/>
        </a:p>
      </dgm:t>
    </dgm:pt>
    <dgm:pt modelId="{EB164FA3-B2FD-45D4-BE82-D0F7C9961B7E}">
      <dgm:prSet phldrT="[Текст]" custT="1"/>
      <dgm:spPr/>
      <dgm:t>
        <a:bodyPr/>
        <a:lstStyle/>
        <a:p>
          <a:r>
            <a:rPr lang="en-GB" sz="1600"/>
            <a:t>Housing and public facilities</a:t>
          </a:r>
        </a:p>
      </dgm:t>
    </dgm:pt>
    <dgm:pt modelId="{F392B617-C1DF-4A47-9AA7-C1D2F43CC065}" type="parTrans" cxnId="{7CBEE467-1E26-4E67-9666-67F17B1E23CF}">
      <dgm:prSet/>
      <dgm:spPr/>
      <dgm:t>
        <a:bodyPr/>
        <a:lstStyle/>
        <a:p>
          <a:endParaRPr lang="ru-RU"/>
        </a:p>
      </dgm:t>
    </dgm:pt>
    <dgm:pt modelId="{9DFCD210-538E-430E-8783-7BF1F06ECD11}" type="sibTrans" cxnId="{7CBEE467-1E26-4E67-9666-67F17B1E23CF}">
      <dgm:prSet/>
      <dgm:spPr/>
      <dgm:t>
        <a:bodyPr/>
        <a:lstStyle/>
        <a:p>
          <a:endParaRPr lang="ru-RU"/>
        </a:p>
      </dgm:t>
    </dgm:pt>
    <dgm:pt modelId="{B3745A34-14C9-475A-84EB-AC6A194A0C7A}">
      <dgm:prSet phldrT="[Текст]" custT="1"/>
      <dgm:spPr/>
      <dgm:t>
        <a:bodyPr/>
        <a:lstStyle/>
        <a:p>
          <a:r>
            <a:rPr lang="en-GB" sz="1600" dirty="0"/>
            <a:t>Housing sector facilities</a:t>
          </a:r>
        </a:p>
      </dgm:t>
    </dgm:pt>
    <dgm:pt modelId="{AEF0700C-9DF0-406A-851E-726CA94C2BB9}" type="parTrans" cxnId="{BADDC215-EF46-4DB6-BE52-8C8F7F837485}">
      <dgm:prSet/>
      <dgm:spPr/>
      <dgm:t>
        <a:bodyPr/>
        <a:lstStyle/>
        <a:p>
          <a:endParaRPr lang="ru-RU"/>
        </a:p>
      </dgm:t>
    </dgm:pt>
    <dgm:pt modelId="{0571C21D-3EF7-436F-8166-BCB5953BAA1D}" type="sibTrans" cxnId="{BADDC215-EF46-4DB6-BE52-8C8F7F837485}">
      <dgm:prSet/>
      <dgm:spPr/>
      <dgm:t>
        <a:bodyPr/>
        <a:lstStyle/>
        <a:p>
          <a:endParaRPr lang="ru-RU"/>
        </a:p>
      </dgm:t>
    </dgm:pt>
    <dgm:pt modelId="{C05C2174-D973-4D5C-855F-DA75F1B68358}">
      <dgm:prSet phldrT="[Текст]" custT="1"/>
      <dgm:spPr/>
      <dgm:t>
        <a:bodyPr/>
        <a:lstStyle/>
        <a:p>
          <a:r>
            <a:rPr lang="en-GB" sz="1600" dirty="0"/>
            <a:t>Multi-storey apartment buildings</a:t>
          </a:r>
        </a:p>
      </dgm:t>
    </dgm:pt>
    <dgm:pt modelId="{D2D6A7A5-9D5C-4BDC-940E-3146E68E6597}" type="parTrans" cxnId="{C322A97E-8C19-4116-9D1F-C97748D3E290}">
      <dgm:prSet/>
      <dgm:spPr/>
      <dgm:t>
        <a:bodyPr/>
        <a:lstStyle/>
        <a:p>
          <a:endParaRPr lang="ru-RU"/>
        </a:p>
      </dgm:t>
    </dgm:pt>
    <dgm:pt modelId="{708CC7E0-EFA2-4B70-BCE3-329CA13082AB}" type="sibTrans" cxnId="{C322A97E-8C19-4116-9D1F-C97748D3E290}">
      <dgm:prSet/>
      <dgm:spPr/>
      <dgm:t>
        <a:bodyPr/>
        <a:lstStyle/>
        <a:p>
          <a:endParaRPr lang="ru-RU"/>
        </a:p>
      </dgm:t>
    </dgm:pt>
    <dgm:pt modelId="{8767E6BF-2458-4B80-B203-0BB0C28FB1AA}">
      <dgm:prSet phldrT="[Текст]" custT="1"/>
      <dgm:spPr/>
      <dgm:t>
        <a:bodyPr/>
        <a:lstStyle/>
        <a:p>
          <a:r>
            <a:rPr lang="en-GB" sz="1600" dirty="0"/>
            <a:t>Low-rise apartment buildings</a:t>
          </a:r>
        </a:p>
      </dgm:t>
    </dgm:pt>
    <dgm:pt modelId="{14893A68-37F0-44D1-8355-10C4847AE077}" type="parTrans" cxnId="{495DD581-6F09-4D25-ABB5-E9737166589C}">
      <dgm:prSet/>
      <dgm:spPr/>
      <dgm:t>
        <a:bodyPr/>
        <a:lstStyle/>
        <a:p>
          <a:endParaRPr lang="ru-RU"/>
        </a:p>
      </dgm:t>
    </dgm:pt>
    <dgm:pt modelId="{17671558-EB4D-4229-9E53-D571F5D740FB}" type="sibTrans" cxnId="{495DD581-6F09-4D25-ABB5-E9737166589C}">
      <dgm:prSet/>
      <dgm:spPr/>
      <dgm:t>
        <a:bodyPr/>
        <a:lstStyle/>
        <a:p>
          <a:endParaRPr lang="ru-RU"/>
        </a:p>
      </dgm:t>
    </dgm:pt>
    <dgm:pt modelId="{B01CD8DA-3EAB-4991-86D7-EDAFCC2C2411}">
      <dgm:prSet phldrT="[Текст]" custT="1"/>
      <dgm:spPr/>
      <dgm:t>
        <a:bodyPr/>
        <a:lstStyle/>
        <a:p>
          <a:r>
            <a:rPr lang="en-GB" sz="1600" dirty="0"/>
            <a:t>Public sector facilities</a:t>
          </a:r>
        </a:p>
      </dgm:t>
    </dgm:pt>
    <dgm:pt modelId="{196AF08A-5CCB-47CA-9A09-47B11273779D}" type="parTrans" cxnId="{CC9900A7-60A5-4C15-AD4E-31A060B05934}">
      <dgm:prSet/>
      <dgm:spPr/>
      <dgm:t>
        <a:bodyPr/>
        <a:lstStyle/>
        <a:p>
          <a:endParaRPr lang="ru-RU"/>
        </a:p>
      </dgm:t>
    </dgm:pt>
    <dgm:pt modelId="{F468C2FD-CDF3-470B-A357-DBAF59D6CA68}" type="sibTrans" cxnId="{CC9900A7-60A5-4C15-AD4E-31A060B05934}">
      <dgm:prSet/>
      <dgm:spPr/>
      <dgm:t>
        <a:bodyPr/>
        <a:lstStyle/>
        <a:p>
          <a:endParaRPr lang="ru-RU"/>
        </a:p>
      </dgm:t>
    </dgm:pt>
    <dgm:pt modelId="{51174A84-E70E-44D6-A885-7A13E0B77C85}">
      <dgm:prSet phldrT="[Текст]" custT="1"/>
      <dgm:spPr/>
      <dgm:t>
        <a:bodyPr/>
        <a:lstStyle/>
        <a:p>
          <a:r>
            <a:rPr lang="en-GB" sz="1600" dirty="0"/>
            <a:t>Social sector facilities</a:t>
          </a:r>
        </a:p>
      </dgm:t>
    </dgm:pt>
    <dgm:pt modelId="{F8B43B8E-1038-44B3-8B3E-0D4E650713EC}" type="parTrans" cxnId="{C200B117-B898-4BFA-8FC5-4A2D77E237F3}">
      <dgm:prSet/>
      <dgm:spPr/>
      <dgm:t>
        <a:bodyPr/>
        <a:lstStyle/>
        <a:p>
          <a:endParaRPr lang="ru-RU"/>
        </a:p>
      </dgm:t>
    </dgm:pt>
    <dgm:pt modelId="{886C4BEE-9A26-43F9-BBE3-32500418E583}" type="sibTrans" cxnId="{C200B117-B898-4BFA-8FC5-4A2D77E237F3}">
      <dgm:prSet/>
      <dgm:spPr/>
      <dgm:t>
        <a:bodyPr/>
        <a:lstStyle/>
        <a:p>
          <a:endParaRPr lang="ru-RU"/>
        </a:p>
      </dgm:t>
    </dgm:pt>
    <dgm:pt modelId="{35706464-5602-4DFF-B0EB-933448BF683B}">
      <dgm:prSet custT="1"/>
      <dgm:spPr/>
      <dgm:t>
        <a:bodyPr/>
        <a:lstStyle/>
        <a:p>
          <a:r>
            <a:rPr lang="en-GB" sz="1600" dirty="0"/>
            <a:t>Individual residential buildings</a:t>
          </a:r>
        </a:p>
      </dgm:t>
    </dgm:pt>
    <dgm:pt modelId="{4CEBD5AB-DD87-440C-82F1-D73FC3B09200}" type="parTrans" cxnId="{725DC4C5-8EFE-4496-A665-E1D611B13FD8}">
      <dgm:prSet/>
      <dgm:spPr/>
      <dgm:t>
        <a:bodyPr/>
        <a:lstStyle/>
        <a:p>
          <a:endParaRPr lang="ru-RU"/>
        </a:p>
      </dgm:t>
    </dgm:pt>
    <dgm:pt modelId="{60698D28-F253-4052-9776-6DF14B3C1B83}" type="sibTrans" cxnId="{725DC4C5-8EFE-4496-A665-E1D611B13FD8}">
      <dgm:prSet/>
      <dgm:spPr/>
      <dgm:t>
        <a:bodyPr/>
        <a:lstStyle/>
        <a:p>
          <a:endParaRPr lang="ru-RU"/>
        </a:p>
      </dgm:t>
    </dgm:pt>
    <dgm:pt modelId="{41074F6A-1413-4AA7-9D6F-1230FD7534FA}">
      <dgm:prSet custT="1"/>
      <dgm:spPr/>
      <dgm:t>
        <a:bodyPr/>
        <a:lstStyle/>
        <a:p>
          <a:r>
            <a:rPr lang="en-GB" sz="1600" dirty="0"/>
            <a:t>Production facilities</a:t>
          </a:r>
        </a:p>
      </dgm:t>
    </dgm:pt>
    <dgm:pt modelId="{D4F8EFF5-CC7A-4696-8ECA-D64B49EF78F9}" type="parTrans" cxnId="{5ED8FBEE-CD9F-41C2-AD36-E4FE274761CA}">
      <dgm:prSet/>
      <dgm:spPr/>
      <dgm:t>
        <a:bodyPr/>
        <a:lstStyle/>
        <a:p>
          <a:endParaRPr lang="ru-RU"/>
        </a:p>
      </dgm:t>
    </dgm:pt>
    <dgm:pt modelId="{EEECAF8E-343E-4640-8944-98075BF380C1}" type="sibTrans" cxnId="{5ED8FBEE-CD9F-41C2-AD36-E4FE274761CA}">
      <dgm:prSet/>
      <dgm:spPr/>
      <dgm:t>
        <a:bodyPr/>
        <a:lstStyle/>
        <a:p>
          <a:endParaRPr lang="ru-RU"/>
        </a:p>
      </dgm:t>
    </dgm:pt>
    <dgm:pt modelId="{A9ADF2ED-C893-4A52-874C-F5521ADC4030}">
      <dgm:prSet custT="1"/>
      <dgm:spPr/>
      <dgm:t>
        <a:bodyPr/>
        <a:lstStyle/>
        <a:p>
          <a:r>
            <a:rPr lang="en-GB" sz="1600" dirty="0"/>
            <a:t>Housing and public sector business facilities</a:t>
          </a:r>
        </a:p>
      </dgm:t>
    </dgm:pt>
    <dgm:pt modelId="{ADF34970-7D28-4AFA-9D0F-951658E3CC13}" type="parTrans" cxnId="{94BC2B31-1D42-422B-802B-18B9A0194723}">
      <dgm:prSet/>
      <dgm:spPr/>
      <dgm:t>
        <a:bodyPr/>
        <a:lstStyle/>
        <a:p>
          <a:endParaRPr lang="ru-RU"/>
        </a:p>
      </dgm:t>
    </dgm:pt>
    <dgm:pt modelId="{270200D8-A097-4A0E-86DB-26BFB3805613}" type="sibTrans" cxnId="{94BC2B31-1D42-422B-802B-18B9A0194723}">
      <dgm:prSet/>
      <dgm:spPr/>
      <dgm:t>
        <a:bodyPr/>
        <a:lstStyle/>
        <a:p>
          <a:endParaRPr lang="ru-RU"/>
        </a:p>
      </dgm:t>
    </dgm:pt>
    <dgm:pt modelId="{B2D08424-3BCD-4F63-90A3-CBC9F2435CF2}">
      <dgm:prSet custT="1"/>
      <dgm:spPr/>
      <dgm:t>
        <a:bodyPr/>
        <a:lstStyle/>
        <a:p>
          <a:r>
            <a:rPr lang="en-GB" sz="1600" dirty="0"/>
            <a:t>Healthcare facilities</a:t>
          </a:r>
        </a:p>
      </dgm:t>
    </dgm:pt>
    <dgm:pt modelId="{B077920F-B3CA-4409-9FC7-CA350D3E1774}" type="parTrans" cxnId="{F110E8AE-FAF3-4625-B6DA-087BC1E8060F}">
      <dgm:prSet/>
      <dgm:spPr/>
      <dgm:t>
        <a:bodyPr/>
        <a:lstStyle/>
        <a:p>
          <a:endParaRPr lang="ru-RU"/>
        </a:p>
      </dgm:t>
    </dgm:pt>
    <dgm:pt modelId="{548EB2D4-4611-4861-8C68-89EDB3DA88D7}" type="sibTrans" cxnId="{F110E8AE-FAF3-4625-B6DA-087BC1E8060F}">
      <dgm:prSet/>
      <dgm:spPr/>
      <dgm:t>
        <a:bodyPr/>
        <a:lstStyle/>
        <a:p>
          <a:endParaRPr lang="ru-RU"/>
        </a:p>
      </dgm:t>
    </dgm:pt>
    <dgm:pt modelId="{85BB123F-9EAF-4A5B-98DF-0F5788808A77}">
      <dgm:prSet custT="1"/>
      <dgm:spPr/>
      <dgm:t>
        <a:bodyPr/>
        <a:lstStyle/>
        <a:p>
          <a:r>
            <a:rPr lang="en-GB" sz="1600" dirty="0"/>
            <a:t>Educational facilities</a:t>
          </a:r>
        </a:p>
      </dgm:t>
    </dgm:pt>
    <dgm:pt modelId="{8EB24054-C858-4578-9216-3AD8C18C38EF}" type="parTrans" cxnId="{C8C1539A-DEBC-4DA8-834D-DB540D570D74}">
      <dgm:prSet/>
      <dgm:spPr/>
      <dgm:t>
        <a:bodyPr/>
        <a:lstStyle/>
        <a:p>
          <a:endParaRPr lang="ru-RU"/>
        </a:p>
      </dgm:t>
    </dgm:pt>
    <dgm:pt modelId="{DA4B2B6B-26BE-413E-AD42-0F65F76C6AAF}" type="sibTrans" cxnId="{C8C1539A-DEBC-4DA8-834D-DB540D570D74}">
      <dgm:prSet/>
      <dgm:spPr/>
      <dgm:t>
        <a:bodyPr/>
        <a:lstStyle/>
        <a:p>
          <a:endParaRPr lang="ru-RU"/>
        </a:p>
      </dgm:t>
    </dgm:pt>
    <dgm:pt modelId="{61BDCECA-701D-4641-A65F-FA31BC34EB4B}">
      <dgm:prSet custT="1"/>
      <dgm:spPr/>
      <dgm:t>
        <a:bodyPr/>
        <a:lstStyle/>
        <a:p>
          <a:r>
            <a:rPr lang="en-GB" sz="1600" dirty="0"/>
            <a:t>Service sector facilities</a:t>
          </a:r>
        </a:p>
      </dgm:t>
    </dgm:pt>
    <dgm:pt modelId="{9CCCE9BD-8113-47E3-A45B-8F6D8D2FCA54}" type="sibTrans" cxnId="{C5694362-D432-418D-AEDB-9FD9CEB509AE}">
      <dgm:prSet/>
      <dgm:spPr/>
      <dgm:t>
        <a:bodyPr/>
        <a:lstStyle/>
        <a:p>
          <a:endParaRPr lang="ru-RU"/>
        </a:p>
      </dgm:t>
    </dgm:pt>
    <dgm:pt modelId="{61F2DFA2-B17D-4F7C-BE4E-B1502AEFB810}" type="parTrans" cxnId="{C5694362-D432-418D-AEDB-9FD9CEB509AE}">
      <dgm:prSet/>
      <dgm:spPr/>
      <dgm:t>
        <a:bodyPr/>
        <a:lstStyle/>
        <a:p>
          <a:endParaRPr lang="ru-RU"/>
        </a:p>
      </dgm:t>
    </dgm:pt>
    <dgm:pt modelId="{24494B19-3B7F-41F3-B737-C9FDAF45273B}">
      <dgm:prSet custT="1"/>
      <dgm:spPr/>
      <dgm:t>
        <a:bodyPr/>
        <a:lstStyle/>
        <a:p>
          <a:r>
            <a:rPr lang="en-GB" sz="1600" dirty="0"/>
            <a:t>Housing and public sector heat supply facilities</a:t>
          </a:r>
        </a:p>
      </dgm:t>
    </dgm:pt>
    <dgm:pt modelId="{B9F85136-FA80-4B3F-B3CB-C29D94BC9A69}" type="parTrans" cxnId="{3FCA031A-2B6F-43A2-8869-4D9FCAAD82E7}">
      <dgm:prSet/>
      <dgm:spPr/>
      <dgm:t>
        <a:bodyPr/>
        <a:lstStyle/>
        <a:p>
          <a:endParaRPr lang="ru-RU"/>
        </a:p>
      </dgm:t>
    </dgm:pt>
    <dgm:pt modelId="{A2D9CADB-C7B2-4132-826F-4447CB6E0180}" type="sibTrans" cxnId="{3FCA031A-2B6F-43A2-8869-4D9FCAAD82E7}">
      <dgm:prSet/>
      <dgm:spPr/>
      <dgm:t>
        <a:bodyPr/>
        <a:lstStyle/>
        <a:p>
          <a:endParaRPr lang="ru-RU"/>
        </a:p>
      </dgm:t>
    </dgm:pt>
    <dgm:pt modelId="{8D5FFE53-FCA4-4D1A-860F-B8760E3A63F7}">
      <dgm:prSet custT="1"/>
      <dgm:spPr/>
      <dgm:t>
        <a:bodyPr/>
        <a:lstStyle/>
        <a:p>
          <a:r>
            <a:rPr lang="en-GB" sz="1600"/>
            <a:t>Wastewater disposal facilities</a:t>
          </a:r>
        </a:p>
      </dgm:t>
    </dgm:pt>
    <dgm:pt modelId="{CA53FD19-5AC7-486A-831D-DC5E5B2DA7A5}" type="parTrans" cxnId="{49BA61F9-406F-4F59-968E-4EF99F431CC5}">
      <dgm:prSet/>
      <dgm:spPr/>
      <dgm:t>
        <a:bodyPr/>
        <a:lstStyle/>
        <a:p>
          <a:endParaRPr lang="ru-RU"/>
        </a:p>
      </dgm:t>
    </dgm:pt>
    <dgm:pt modelId="{315FDFDB-84A0-4506-B539-B4F93B81F13F}" type="sibTrans" cxnId="{49BA61F9-406F-4F59-968E-4EF99F431CC5}">
      <dgm:prSet/>
      <dgm:spPr/>
      <dgm:t>
        <a:bodyPr/>
        <a:lstStyle/>
        <a:p>
          <a:endParaRPr lang="ru-RU"/>
        </a:p>
      </dgm:t>
    </dgm:pt>
    <dgm:pt modelId="{63C72119-D982-40E1-88BC-76C48D594F9C}" type="pres">
      <dgm:prSet presAssocID="{26B26F22-AD8C-47A4-B061-27B8A087F11F}" presName="hierChild1" presStyleCnt="0">
        <dgm:presLayoutVars>
          <dgm:orgChart val="1"/>
          <dgm:chPref val="1"/>
          <dgm:dir/>
          <dgm:animOne val="branch"/>
          <dgm:animLvl val="lvl"/>
          <dgm:resizeHandles/>
        </dgm:presLayoutVars>
      </dgm:prSet>
      <dgm:spPr/>
    </dgm:pt>
    <dgm:pt modelId="{2922E909-8E1E-4CCC-9DC6-096772DDFC04}" type="pres">
      <dgm:prSet presAssocID="{EB164FA3-B2FD-45D4-BE82-D0F7C9961B7E}" presName="hierRoot1" presStyleCnt="0">
        <dgm:presLayoutVars>
          <dgm:hierBranch val="init"/>
        </dgm:presLayoutVars>
      </dgm:prSet>
      <dgm:spPr/>
    </dgm:pt>
    <dgm:pt modelId="{DEA0FDA5-F7E7-454D-A94B-D1F466C66C54}" type="pres">
      <dgm:prSet presAssocID="{EB164FA3-B2FD-45D4-BE82-D0F7C9961B7E}" presName="rootComposite1" presStyleCnt="0"/>
      <dgm:spPr/>
    </dgm:pt>
    <dgm:pt modelId="{92FCE63B-D7B4-4EB2-A229-C611B1D43A85}" type="pres">
      <dgm:prSet presAssocID="{EB164FA3-B2FD-45D4-BE82-D0F7C9961B7E}" presName="rootText1" presStyleLbl="node0" presStyleIdx="0" presStyleCnt="1" custScaleX="363112" custScaleY="1103664" custLinFactNeighborX="-84783" custLinFactNeighborY="44767">
        <dgm:presLayoutVars>
          <dgm:chPref val="3"/>
        </dgm:presLayoutVars>
      </dgm:prSet>
      <dgm:spPr/>
    </dgm:pt>
    <dgm:pt modelId="{8CC8CF80-5769-4B7D-9F07-19FCDE6B6A18}" type="pres">
      <dgm:prSet presAssocID="{EB164FA3-B2FD-45D4-BE82-D0F7C9961B7E}" presName="rootConnector1" presStyleLbl="node1" presStyleIdx="0" presStyleCnt="0"/>
      <dgm:spPr/>
    </dgm:pt>
    <dgm:pt modelId="{3EBE8EF7-0B5C-49AF-80E4-40C8F27F0A1A}" type="pres">
      <dgm:prSet presAssocID="{EB164FA3-B2FD-45D4-BE82-D0F7C9961B7E}" presName="hierChild2" presStyleCnt="0"/>
      <dgm:spPr/>
    </dgm:pt>
    <dgm:pt modelId="{E192E8CA-82C6-4E8D-AF84-09E290AEBF34}" type="pres">
      <dgm:prSet presAssocID="{AEF0700C-9DF0-406A-851E-726CA94C2BB9}" presName="Name64" presStyleLbl="parChTrans1D2" presStyleIdx="0" presStyleCnt="2"/>
      <dgm:spPr/>
    </dgm:pt>
    <dgm:pt modelId="{47A5D059-A6EE-4D74-8DAB-95D433A3A438}" type="pres">
      <dgm:prSet presAssocID="{B3745A34-14C9-475A-84EB-AC6A194A0C7A}" presName="hierRoot2" presStyleCnt="0">
        <dgm:presLayoutVars>
          <dgm:hierBranch val="init"/>
        </dgm:presLayoutVars>
      </dgm:prSet>
      <dgm:spPr/>
    </dgm:pt>
    <dgm:pt modelId="{E878ECDB-89BF-4E31-A16A-FA127527E4F7}" type="pres">
      <dgm:prSet presAssocID="{B3745A34-14C9-475A-84EB-AC6A194A0C7A}" presName="rootComposite" presStyleCnt="0"/>
      <dgm:spPr/>
    </dgm:pt>
    <dgm:pt modelId="{304C24EB-D626-4C85-A9D4-06C0D578512D}" type="pres">
      <dgm:prSet presAssocID="{B3745A34-14C9-475A-84EB-AC6A194A0C7A}" presName="rootText" presStyleLbl="node2" presStyleIdx="0" presStyleCnt="2" custScaleX="435813" custScaleY="639073" custLinFactNeighborX="-46793" custLinFactNeighborY="34126">
        <dgm:presLayoutVars>
          <dgm:chPref val="3"/>
        </dgm:presLayoutVars>
      </dgm:prSet>
      <dgm:spPr/>
    </dgm:pt>
    <dgm:pt modelId="{5A93DF4D-B873-41A7-97C0-D77AEFEDE0AB}" type="pres">
      <dgm:prSet presAssocID="{B3745A34-14C9-475A-84EB-AC6A194A0C7A}" presName="rootConnector" presStyleLbl="node2" presStyleIdx="0" presStyleCnt="2"/>
      <dgm:spPr/>
    </dgm:pt>
    <dgm:pt modelId="{5691475C-094B-4621-875F-82F0C6DDDEB0}" type="pres">
      <dgm:prSet presAssocID="{B3745A34-14C9-475A-84EB-AC6A194A0C7A}" presName="hierChild4" presStyleCnt="0"/>
      <dgm:spPr/>
    </dgm:pt>
    <dgm:pt modelId="{0E32ABAD-2508-4CB2-86AD-D5644C252A3F}" type="pres">
      <dgm:prSet presAssocID="{D2D6A7A5-9D5C-4BDC-940E-3146E68E6597}" presName="Name64" presStyleLbl="parChTrans1D3" presStyleIdx="0" presStyleCnt="5"/>
      <dgm:spPr/>
    </dgm:pt>
    <dgm:pt modelId="{7B0E86BA-BCE2-4752-8797-D6D59FC4A419}" type="pres">
      <dgm:prSet presAssocID="{C05C2174-D973-4D5C-855F-DA75F1B68358}" presName="hierRoot2" presStyleCnt="0">
        <dgm:presLayoutVars>
          <dgm:hierBranch val="init"/>
        </dgm:presLayoutVars>
      </dgm:prSet>
      <dgm:spPr/>
    </dgm:pt>
    <dgm:pt modelId="{836E19AD-EF6E-4822-8431-C35E6D264A54}" type="pres">
      <dgm:prSet presAssocID="{C05C2174-D973-4D5C-855F-DA75F1B68358}" presName="rootComposite" presStyleCnt="0"/>
      <dgm:spPr/>
    </dgm:pt>
    <dgm:pt modelId="{ACEC188A-1FED-4CA8-9CE6-7D8C6B123E13}" type="pres">
      <dgm:prSet presAssocID="{C05C2174-D973-4D5C-855F-DA75F1B68358}" presName="rootText" presStyleLbl="node3" presStyleIdx="0" presStyleCnt="5" custScaleX="507576" custScaleY="499616" custLinFactNeighborX="-27431" custLinFactNeighborY="57255">
        <dgm:presLayoutVars>
          <dgm:chPref val="3"/>
        </dgm:presLayoutVars>
      </dgm:prSet>
      <dgm:spPr/>
    </dgm:pt>
    <dgm:pt modelId="{93589DF3-B134-491E-BD2A-F7FCB199A354}" type="pres">
      <dgm:prSet presAssocID="{C05C2174-D973-4D5C-855F-DA75F1B68358}" presName="rootConnector" presStyleLbl="node3" presStyleIdx="0" presStyleCnt="5"/>
      <dgm:spPr/>
    </dgm:pt>
    <dgm:pt modelId="{4583221D-3620-4B2F-9644-25DB4406F588}" type="pres">
      <dgm:prSet presAssocID="{C05C2174-D973-4D5C-855F-DA75F1B68358}" presName="hierChild4" presStyleCnt="0"/>
      <dgm:spPr/>
    </dgm:pt>
    <dgm:pt modelId="{51CD8EE9-2DC6-4437-9D39-B91265F9A329}" type="pres">
      <dgm:prSet presAssocID="{C05C2174-D973-4D5C-855F-DA75F1B68358}" presName="hierChild5" presStyleCnt="0"/>
      <dgm:spPr/>
    </dgm:pt>
    <dgm:pt modelId="{4E74A241-B583-4028-8FC5-25B9DB9166D2}" type="pres">
      <dgm:prSet presAssocID="{14893A68-37F0-44D1-8355-10C4847AE077}" presName="Name64" presStyleLbl="parChTrans1D3" presStyleIdx="1" presStyleCnt="5"/>
      <dgm:spPr/>
    </dgm:pt>
    <dgm:pt modelId="{29475E4A-4FE8-47F7-AA04-2CAA4C870916}" type="pres">
      <dgm:prSet presAssocID="{8767E6BF-2458-4B80-B203-0BB0C28FB1AA}" presName="hierRoot2" presStyleCnt="0">
        <dgm:presLayoutVars>
          <dgm:hierBranch val="init"/>
        </dgm:presLayoutVars>
      </dgm:prSet>
      <dgm:spPr/>
    </dgm:pt>
    <dgm:pt modelId="{B46A7834-59BA-4F14-8E5F-BB2EA866A90A}" type="pres">
      <dgm:prSet presAssocID="{8767E6BF-2458-4B80-B203-0BB0C28FB1AA}" presName="rootComposite" presStyleCnt="0"/>
      <dgm:spPr/>
    </dgm:pt>
    <dgm:pt modelId="{7B4ADB7D-9073-4489-A780-CD5EA1ED5516}" type="pres">
      <dgm:prSet presAssocID="{8767E6BF-2458-4B80-B203-0BB0C28FB1AA}" presName="rootText" presStyleLbl="node3" presStyleIdx="1" presStyleCnt="5" custScaleX="507576" custScaleY="499616" custLinFactNeighborX="-27431" custLinFactNeighborY="57255">
        <dgm:presLayoutVars>
          <dgm:chPref val="3"/>
        </dgm:presLayoutVars>
      </dgm:prSet>
      <dgm:spPr/>
    </dgm:pt>
    <dgm:pt modelId="{069C5A06-4E05-4039-B259-D08C08C88897}" type="pres">
      <dgm:prSet presAssocID="{8767E6BF-2458-4B80-B203-0BB0C28FB1AA}" presName="rootConnector" presStyleLbl="node3" presStyleIdx="1" presStyleCnt="5"/>
      <dgm:spPr/>
    </dgm:pt>
    <dgm:pt modelId="{7812C5C2-F123-4F48-B42B-80C40E2B9471}" type="pres">
      <dgm:prSet presAssocID="{8767E6BF-2458-4B80-B203-0BB0C28FB1AA}" presName="hierChild4" presStyleCnt="0"/>
      <dgm:spPr/>
    </dgm:pt>
    <dgm:pt modelId="{37C17886-86B4-42C2-BDF6-F29E8F42A77E}" type="pres">
      <dgm:prSet presAssocID="{8767E6BF-2458-4B80-B203-0BB0C28FB1AA}" presName="hierChild5" presStyleCnt="0"/>
      <dgm:spPr/>
    </dgm:pt>
    <dgm:pt modelId="{0CFF7F2E-E512-4747-B688-A68C7E29BC5E}" type="pres">
      <dgm:prSet presAssocID="{4CEBD5AB-DD87-440C-82F1-D73FC3B09200}" presName="Name64" presStyleLbl="parChTrans1D3" presStyleIdx="2" presStyleCnt="5"/>
      <dgm:spPr/>
    </dgm:pt>
    <dgm:pt modelId="{62C53279-B7F8-4930-BF9D-89139D81F618}" type="pres">
      <dgm:prSet presAssocID="{35706464-5602-4DFF-B0EB-933448BF683B}" presName="hierRoot2" presStyleCnt="0">
        <dgm:presLayoutVars>
          <dgm:hierBranch val="init"/>
        </dgm:presLayoutVars>
      </dgm:prSet>
      <dgm:spPr/>
    </dgm:pt>
    <dgm:pt modelId="{5A07B5CE-6CCC-480A-BFD9-6B154DFAAF5C}" type="pres">
      <dgm:prSet presAssocID="{35706464-5602-4DFF-B0EB-933448BF683B}" presName="rootComposite" presStyleCnt="0"/>
      <dgm:spPr/>
    </dgm:pt>
    <dgm:pt modelId="{A55E7F7D-11FB-4F3C-9633-04F9D7FED5A6}" type="pres">
      <dgm:prSet presAssocID="{35706464-5602-4DFF-B0EB-933448BF683B}" presName="rootText" presStyleLbl="node3" presStyleIdx="2" presStyleCnt="5" custScaleX="507576" custScaleY="499616" custLinFactNeighborX="-27431" custLinFactNeighborY="57255">
        <dgm:presLayoutVars>
          <dgm:chPref val="3"/>
        </dgm:presLayoutVars>
      </dgm:prSet>
      <dgm:spPr/>
    </dgm:pt>
    <dgm:pt modelId="{59FB3306-FD2C-4004-8888-3CACE0F8B2F5}" type="pres">
      <dgm:prSet presAssocID="{35706464-5602-4DFF-B0EB-933448BF683B}" presName="rootConnector" presStyleLbl="node3" presStyleIdx="2" presStyleCnt="5"/>
      <dgm:spPr/>
    </dgm:pt>
    <dgm:pt modelId="{B558F529-473A-4017-922E-A20934C780F3}" type="pres">
      <dgm:prSet presAssocID="{35706464-5602-4DFF-B0EB-933448BF683B}" presName="hierChild4" presStyleCnt="0"/>
      <dgm:spPr/>
    </dgm:pt>
    <dgm:pt modelId="{01186CFD-28BB-48BB-B13F-1436A9EB39FB}" type="pres">
      <dgm:prSet presAssocID="{35706464-5602-4DFF-B0EB-933448BF683B}" presName="hierChild5" presStyleCnt="0"/>
      <dgm:spPr/>
    </dgm:pt>
    <dgm:pt modelId="{A2BE143D-0DAB-41F3-A6A2-70E2165FF65D}" type="pres">
      <dgm:prSet presAssocID="{B3745A34-14C9-475A-84EB-AC6A194A0C7A}" presName="hierChild5" presStyleCnt="0"/>
      <dgm:spPr/>
    </dgm:pt>
    <dgm:pt modelId="{C2B5D380-EA46-46AD-A837-FB45840BE61C}" type="pres">
      <dgm:prSet presAssocID="{196AF08A-5CCB-47CA-9A09-47B11273779D}" presName="Name64" presStyleLbl="parChTrans1D2" presStyleIdx="1" presStyleCnt="2"/>
      <dgm:spPr/>
    </dgm:pt>
    <dgm:pt modelId="{55A335B8-958A-4333-941A-549905527D58}" type="pres">
      <dgm:prSet presAssocID="{B01CD8DA-3EAB-4991-86D7-EDAFCC2C2411}" presName="hierRoot2" presStyleCnt="0">
        <dgm:presLayoutVars>
          <dgm:hierBranch val="init"/>
        </dgm:presLayoutVars>
      </dgm:prSet>
      <dgm:spPr/>
    </dgm:pt>
    <dgm:pt modelId="{A2010499-208F-4807-B872-9DC7AC2D61B0}" type="pres">
      <dgm:prSet presAssocID="{B01CD8DA-3EAB-4991-86D7-EDAFCC2C2411}" presName="rootComposite" presStyleCnt="0"/>
      <dgm:spPr/>
    </dgm:pt>
    <dgm:pt modelId="{EDED173E-1138-4538-B162-55CF5487CB1E}" type="pres">
      <dgm:prSet presAssocID="{B01CD8DA-3EAB-4991-86D7-EDAFCC2C2411}" presName="rootText" presStyleLbl="node2" presStyleIdx="1" presStyleCnt="2" custScaleX="444854" custScaleY="633400" custLinFactNeighborX="-46793" custLinFactNeighborY="34126">
        <dgm:presLayoutVars>
          <dgm:chPref val="3"/>
        </dgm:presLayoutVars>
      </dgm:prSet>
      <dgm:spPr/>
    </dgm:pt>
    <dgm:pt modelId="{CA4A88E2-3DBC-4CEA-99B1-CC915FE35C91}" type="pres">
      <dgm:prSet presAssocID="{B01CD8DA-3EAB-4991-86D7-EDAFCC2C2411}" presName="rootConnector" presStyleLbl="node2" presStyleIdx="1" presStyleCnt="2"/>
      <dgm:spPr/>
    </dgm:pt>
    <dgm:pt modelId="{52E99A71-023A-4AA2-ACE0-8C6981CC2084}" type="pres">
      <dgm:prSet presAssocID="{B01CD8DA-3EAB-4991-86D7-EDAFCC2C2411}" presName="hierChild4" presStyleCnt="0"/>
      <dgm:spPr/>
    </dgm:pt>
    <dgm:pt modelId="{E068AD43-45BA-406B-964F-2E3A2CDBAE85}" type="pres">
      <dgm:prSet presAssocID="{F8B43B8E-1038-44B3-8B3E-0D4E650713EC}" presName="Name64" presStyleLbl="parChTrans1D3" presStyleIdx="3" presStyleCnt="5"/>
      <dgm:spPr/>
    </dgm:pt>
    <dgm:pt modelId="{EBB5A77E-2435-40C1-93DF-A29E1DCBBC46}" type="pres">
      <dgm:prSet presAssocID="{51174A84-E70E-44D6-A885-7A13E0B77C85}" presName="hierRoot2" presStyleCnt="0">
        <dgm:presLayoutVars>
          <dgm:hierBranch val="init"/>
        </dgm:presLayoutVars>
      </dgm:prSet>
      <dgm:spPr/>
    </dgm:pt>
    <dgm:pt modelId="{078836AB-BE16-42F1-9D32-0B13E385B144}" type="pres">
      <dgm:prSet presAssocID="{51174A84-E70E-44D6-A885-7A13E0B77C85}" presName="rootComposite" presStyleCnt="0"/>
      <dgm:spPr/>
    </dgm:pt>
    <dgm:pt modelId="{850200CB-E562-477E-9F0D-B952B3120A85}" type="pres">
      <dgm:prSet presAssocID="{51174A84-E70E-44D6-A885-7A13E0B77C85}" presName="rootText" presStyleLbl="node3" presStyleIdx="3" presStyleCnt="5" custScaleX="495816" custScaleY="635704" custLinFactY="111884" custLinFactNeighborX="-27431" custLinFactNeighborY="200000">
        <dgm:presLayoutVars>
          <dgm:chPref val="3"/>
        </dgm:presLayoutVars>
      </dgm:prSet>
      <dgm:spPr/>
    </dgm:pt>
    <dgm:pt modelId="{90AF481A-C4C2-41E2-849B-93DA29AC0207}" type="pres">
      <dgm:prSet presAssocID="{51174A84-E70E-44D6-A885-7A13E0B77C85}" presName="rootConnector" presStyleLbl="node3" presStyleIdx="3" presStyleCnt="5"/>
      <dgm:spPr/>
    </dgm:pt>
    <dgm:pt modelId="{404C0693-0F09-46A2-BD2F-30E9CE1BA11E}" type="pres">
      <dgm:prSet presAssocID="{51174A84-E70E-44D6-A885-7A13E0B77C85}" presName="hierChild4" presStyleCnt="0"/>
      <dgm:spPr/>
    </dgm:pt>
    <dgm:pt modelId="{F1F1DCF4-949A-4DF0-9AE6-E71D3DB565DC}" type="pres">
      <dgm:prSet presAssocID="{8EB24054-C858-4578-9216-3AD8C18C38EF}" presName="Name64" presStyleLbl="parChTrans1D4" presStyleIdx="0" presStyleCnt="6"/>
      <dgm:spPr/>
    </dgm:pt>
    <dgm:pt modelId="{737033AB-E02F-4A78-BD44-84EE4847361E}" type="pres">
      <dgm:prSet presAssocID="{85BB123F-9EAF-4A5B-98DF-0F5788808A77}" presName="hierRoot2" presStyleCnt="0">
        <dgm:presLayoutVars>
          <dgm:hierBranch val="init"/>
        </dgm:presLayoutVars>
      </dgm:prSet>
      <dgm:spPr/>
    </dgm:pt>
    <dgm:pt modelId="{C44CE263-1795-4480-B864-BC3D1C23EE40}" type="pres">
      <dgm:prSet presAssocID="{85BB123F-9EAF-4A5B-98DF-0F5788808A77}" presName="rootComposite" presStyleCnt="0"/>
      <dgm:spPr/>
    </dgm:pt>
    <dgm:pt modelId="{125D2B5F-FFCE-4A2F-8CA7-E756D4018B76}" type="pres">
      <dgm:prSet presAssocID="{85BB123F-9EAF-4A5B-98DF-0F5788808A77}" presName="rootText" presStyleLbl="node4" presStyleIdx="0" presStyleCnt="6" custScaleX="529546" custScaleY="424068" custLinFactY="-194122" custLinFactNeighborX="-7726" custLinFactNeighborY="-200000">
        <dgm:presLayoutVars>
          <dgm:chPref val="3"/>
        </dgm:presLayoutVars>
      </dgm:prSet>
      <dgm:spPr/>
    </dgm:pt>
    <dgm:pt modelId="{7B6CFE99-CD0F-4699-A518-6130DB87E60C}" type="pres">
      <dgm:prSet presAssocID="{85BB123F-9EAF-4A5B-98DF-0F5788808A77}" presName="rootConnector" presStyleLbl="node4" presStyleIdx="0" presStyleCnt="6"/>
      <dgm:spPr/>
    </dgm:pt>
    <dgm:pt modelId="{81D017B2-A8A7-48ED-BA60-7014273393A6}" type="pres">
      <dgm:prSet presAssocID="{85BB123F-9EAF-4A5B-98DF-0F5788808A77}" presName="hierChild4" presStyleCnt="0"/>
      <dgm:spPr/>
    </dgm:pt>
    <dgm:pt modelId="{4048B170-1BEC-40AA-933D-9EC425D9504D}" type="pres">
      <dgm:prSet presAssocID="{85BB123F-9EAF-4A5B-98DF-0F5788808A77}" presName="hierChild5" presStyleCnt="0"/>
      <dgm:spPr/>
    </dgm:pt>
    <dgm:pt modelId="{6707AD70-FA9B-4629-ABF0-FDF48CCF2F87}" type="pres">
      <dgm:prSet presAssocID="{61F2DFA2-B17D-4F7C-BE4E-B1502AEFB810}" presName="Name64" presStyleLbl="parChTrans1D4" presStyleIdx="1" presStyleCnt="6"/>
      <dgm:spPr/>
    </dgm:pt>
    <dgm:pt modelId="{9C296683-BA68-468C-8584-6E01371569E5}" type="pres">
      <dgm:prSet presAssocID="{61BDCECA-701D-4641-A65F-FA31BC34EB4B}" presName="hierRoot2" presStyleCnt="0">
        <dgm:presLayoutVars>
          <dgm:hierBranch val="init"/>
        </dgm:presLayoutVars>
      </dgm:prSet>
      <dgm:spPr/>
    </dgm:pt>
    <dgm:pt modelId="{D0479771-4524-4348-AAB0-51F631263590}" type="pres">
      <dgm:prSet presAssocID="{61BDCECA-701D-4641-A65F-FA31BC34EB4B}" presName="rootComposite" presStyleCnt="0"/>
      <dgm:spPr/>
    </dgm:pt>
    <dgm:pt modelId="{13A7B0D4-8A26-494D-AE4A-7A29413B8D88}" type="pres">
      <dgm:prSet presAssocID="{61BDCECA-701D-4641-A65F-FA31BC34EB4B}" presName="rootText" presStyleLbl="node4" presStyleIdx="1" presStyleCnt="6" custScaleX="529546" custScaleY="424068" custLinFactY="-194122" custLinFactNeighborX="-7726" custLinFactNeighborY="-200000">
        <dgm:presLayoutVars>
          <dgm:chPref val="3"/>
        </dgm:presLayoutVars>
      </dgm:prSet>
      <dgm:spPr/>
    </dgm:pt>
    <dgm:pt modelId="{DCA2F08D-F654-4B73-A5A9-74F97744D4D1}" type="pres">
      <dgm:prSet presAssocID="{61BDCECA-701D-4641-A65F-FA31BC34EB4B}" presName="rootConnector" presStyleLbl="node4" presStyleIdx="1" presStyleCnt="6"/>
      <dgm:spPr/>
    </dgm:pt>
    <dgm:pt modelId="{55ED9511-00E8-4991-9E7C-5355C63A7DAE}" type="pres">
      <dgm:prSet presAssocID="{61BDCECA-701D-4641-A65F-FA31BC34EB4B}" presName="hierChild4" presStyleCnt="0"/>
      <dgm:spPr/>
    </dgm:pt>
    <dgm:pt modelId="{DCEE9D6B-10E1-48EB-81D6-356210DE5ED0}" type="pres">
      <dgm:prSet presAssocID="{61BDCECA-701D-4641-A65F-FA31BC34EB4B}" presName="hierChild5" presStyleCnt="0"/>
      <dgm:spPr/>
    </dgm:pt>
    <dgm:pt modelId="{6370EA75-E562-488B-B35F-7E8C9E934436}" type="pres">
      <dgm:prSet presAssocID="{B077920F-B3CA-4409-9FC7-CA350D3E1774}" presName="Name64" presStyleLbl="parChTrans1D4" presStyleIdx="2" presStyleCnt="6"/>
      <dgm:spPr/>
    </dgm:pt>
    <dgm:pt modelId="{DC517291-6FB6-4109-AAC0-B701A83F2DB0}" type="pres">
      <dgm:prSet presAssocID="{B2D08424-3BCD-4F63-90A3-CBC9F2435CF2}" presName="hierRoot2" presStyleCnt="0">
        <dgm:presLayoutVars>
          <dgm:hierBranch val="init"/>
        </dgm:presLayoutVars>
      </dgm:prSet>
      <dgm:spPr/>
    </dgm:pt>
    <dgm:pt modelId="{D9B4D585-F0BB-4386-9863-487A04EC92E1}" type="pres">
      <dgm:prSet presAssocID="{B2D08424-3BCD-4F63-90A3-CBC9F2435CF2}" presName="rootComposite" presStyleCnt="0"/>
      <dgm:spPr/>
    </dgm:pt>
    <dgm:pt modelId="{AFA89A7C-3929-443B-A036-030618525C39}" type="pres">
      <dgm:prSet presAssocID="{B2D08424-3BCD-4F63-90A3-CBC9F2435CF2}" presName="rootText" presStyleLbl="node4" presStyleIdx="2" presStyleCnt="6" custScaleX="529546" custScaleY="424068" custLinFactY="-194122" custLinFactNeighborX="-7726" custLinFactNeighborY="-200000">
        <dgm:presLayoutVars>
          <dgm:chPref val="3"/>
        </dgm:presLayoutVars>
      </dgm:prSet>
      <dgm:spPr/>
    </dgm:pt>
    <dgm:pt modelId="{916FAB9D-94FF-4A33-BE6B-480F1A2113F0}" type="pres">
      <dgm:prSet presAssocID="{B2D08424-3BCD-4F63-90A3-CBC9F2435CF2}" presName="rootConnector" presStyleLbl="node4" presStyleIdx="2" presStyleCnt="6"/>
      <dgm:spPr/>
    </dgm:pt>
    <dgm:pt modelId="{3FE75E16-471E-457B-B474-4C66DCB6ACB1}" type="pres">
      <dgm:prSet presAssocID="{B2D08424-3BCD-4F63-90A3-CBC9F2435CF2}" presName="hierChild4" presStyleCnt="0"/>
      <dgm:spPr/>
    </dgm:pt>
    <dgm:pt modelId="{5A3F8BEF-ED01-4FAC-92C8-AAB3000A5A4B}" type="pres">
      <dgm:prSet presAssocID="{B2D08424-3BCD-4F63-90A3-CBC9F2435CF2}" presName="hierChild5" presStyleCnt="0"/>
      <dgm:spPr/>
    </dgm:pt>
    <dgm:pt modelId="{12D793D1-650C-4C09-BB0B-3E2AAAEFAFC7}" type="pres">
      <dgm:prSet presAssocID="{51174A84-E70E-44D6-A885-7A13E0B77C85}" presName="hierChild5" presStyleCnt="0"/>
      <dgm:spPr/>
    </dgm:pt>
    <dgm:pt modelId="{CC9F1934-2FCC-49E9-BB91-65DDBC6B719F}" type="pres">
      <dgm:prSet presAssocID="{D4F8EFF5-CC7A-4696-8ECA-D64B49EF78F9}" presName="Name64" presStyleLbl="parChTrans1D3" presStyleIdx="4" presStyleCnt="5"/>
      <dgm:spPr/>
    </dgm:pt>
    <dgm:pt modelId="{94A21D7A-C2E4-41D2-9623-1494DD5D82CA}" type="pres">
      <dgm:prSet presAssocID="{41074F6A-1413-4AA7-9D6F-1230FD7534FA}" presName="hierRoot2" presStyleCnt="0">
        <dgm:presLayoutVars>
          <dgm:hierBranch val="init"/>
        </dgm:presLayoutVars>
      </dgm:prSet>
      <dgm:spPr/>
    </dgm:pt>
    <dgm:pt modelId="{50EAC24B-BF00-48A7-BFC5-AC2A9F8E4074}" type="pres">
      <dgm:prSet presAssocID="{41074F6A-1413-4AA7-9D6F-1230FD7534FA}" presName="rootComposite" presStyleCnt="0"/>
      <dgm:spPr/>
    </dgm:pt>
    <dgm:pt modelId="{C874A2B5-F1F2-45C5-AF33-1F905F4114B9}" type="pres">
      <dgm:prSet presAssocID="{41074F6A-1413-4AA7-9D6F-1230FD7534FA}" presName="rootText" presStyleLbl="node3" presStyleIdx="4" presStyleCnt="5" custScaleX="507576" custScaleY="693997" custLinFactY="91673" custLinFactNeighborX="-27431" custLinFactNeighborY="100000">
        <dgm:presLayoutVars>
          <dgm:chPref val="3"/>
        </dgm:presLayoutVars>
      </dgm:prSet>
      <dgm:spPr/>
    </dgm:pt>
    <dgm:pt modelId="{460DB9B4-71EA-4FDD-A1C4-86DA8BEA051F}" type="pres">
      <dgm:prSet presAssocID="{41074F6A-1413-4AA7-9D6F-1230FD7534FA}" presName="rootConnector" presStyleLbl="node3" presStyleIdx="4" presStyleCnt="5"/>
      <dgm:spPr/>
    </dgm:pt>
    <dgm:pt modelId="{2E5C6F44-25B0-41CD-8D19-990EB9E9196A}" type="pres">
      <dgm:prSet presAssocID="{41074F6A-1413-4AA7-9D6F-1230FD7534FA}" presName="hierChild4" presStyleCnt="0"/>
      <dgm:spPr/>
    </dgm:pt>
    <dgm:pt modelId="{663B4ED3-825A-452F-A6B9-B35797F046B0}" type="pres">
      <dgm:prSet presAssocID="{ADF34970-7D28-4AFA-9D0F-951658E3CC13}" presName="Name64" presStyleLbl="parChTrans1D4" presStyleIdx="3" presStyleCnt="6"/>
      <dgm:spPr/>
    </dgm:pt>
    <dgm:pt modelId="{49D157F6-E8B6-4C58-BFCA-17E9A5A5FB99}" type="pres">
      <dgm:prSet presAssocID="{A9ADF2ED-C893-4A52-874C-F5521ADC4030}" presName="hierRoot2" presStyleCnt="0">
        <dgm:presLayoutVars>
          <dgm:hierBranch val="init"/>
        </dgm:presLayoutVars>
      </dgm:prSet>
      <dgm:spPr/>
    </dgm:pt>
    <dgm:pt modelId="{6D6C2ABF-AFB9-45FA-BC0E-1ACF0E35D018}" type="pres">
      <dgm:prSet presAssocID="{A9ADF2ED-C893-4A52-874C-F5521ADC4030}" presName="rootComposite" presStyleCnt="0"/>
      <dgm:spPr/>
    </dgm:pt>
    <dgm:pt modelId="{869EEB9F-1CD1-46F6-A129-F5CDDAED6753}" type="pres">
      <dgm:prSet presAssocID="{A9ADF2ED-C893-4A52-874C-F5521ADC4030}" presName="rootText" presStyleLbl="node4" presStyleIdx="3" presStyleCnt="6" custScaleX="529546" custScaleY="586138" custLinFactY="-100000" custLinFactNeighborX="-11370" custLinFactNeighborY="-175767">
        <dgm:presLayoutVars>
          <dgm:chPref val="3"/>
        </dgm:presLayoutVars>
      </dgm:prSet>
      <dgm:spPr/>
    </dgm:pt>
    <dgm:pt modelId="{4EEBCD9A-5F99-4D99-88E9-312149D12B22}" type="pres">
      <dgm:prSet presAssocID="{A9ADF2ED-C893-4A52-874C-F5521ADC4030}" presName="rootConnector" presStyleLbl="node4" presStyleIdx="3" presStyleCnt="6"/>
      <dgm:spPr/>
    </dgm:pt>
    <dgm:pt modelId="{6D5AE887-88FC-416F-ACE4-6B8621177C3C}" type="pres">
      <dgm:prSet presAssocID="{A9ADF2ED-C893-4A52-874C-F5521ADC4030}" presName="hierChild4" presStyleCnt="0"/>
      <dgm:spPr/>
    </dgm:pt>
    <dgm:pt modelId="{E6BD0BFB-383C-473F-AFE2-895D7405AABF}" type="pres">
      <dgm:prSet presAssocID="{A9ADF2ED-C893-4A52-874C-F5521ADC4030}" presName="hierChild5" presStyleCnt="0"/>
      <dgm:spPr/>
    </dgm:pt>
    <dgm:pt modelId="{60F82EAB-8CEB-4C68-AFDD-E5A28FA450E7}" type="pres">
      <dgm:prSet presAssocID="{B9F85136-FA80-4B3F-B3CB-C29D94BC9A69}" presName="Name64" presStyleLbl="parChTrans1D4" presStyleIdx="4" presStyleCnt="6"/>
      <dgm:spPr/>
    </dgm:pt>
    <dgm:pt modelId="{7F852B1B-952A-4961-B5C8-8DDF37973A82}" type="pres">
      <dgm:prSet presAssocID="{24494B19-3B7F-41F3-B737-C9FDAF45273B}" presName="hierRoot2" presStyleCnt="0">
        <dgm:presLayoutVars>
          <dgm:hierBranch val="init"/>
        </dgm:presLayoutVars>
      </dgm:prSet>
      <dgm:spPr/>
    </dgm:pt>
    <dgm:pt modelId="{0AF7F6F3-C251-4BBE-9BB3-C415DF2E11BE}" type="pres">
      <dgm:prSet presAssocID="{24494B19-3B7F-41F3-B737-C9FDAF45273B}" presName="rootComposite" presStyleCnt="0"/>
      <dgm:spPr/>
    </dgm:pt>
    <dgm:pt modelId="{D0D6EB10-56A4-434E-BC84-F657F868F61C}" type="pres">
      <dgm:prSet presAssocID="{24494B19-3B7F-41F3-B737-C9FDAF45273B}" presName="rootText" presStyleLbl="node4" presStyleIdx="4" presStyleCnt="6" custScaleX="529546" custScaleY="599813" custLinFactY="-100000" custLinFactNeighborX="-11370" custLinFactNeighborY="-144406">
        <dgm:presLayoutVars>
          <dgm:chPref val="3"/>
        </dgm:presLayoutVars>
      </dgm:prSet>
      <dgm:spPr/>
    </dgm:pt>
    <dgm:pt modelId="{6F7B21CE-85C4-479D-A84C-07903416E50A}" type="pres">
      <dgm:prSet presAssocID="{24494B19-3B7F-41F3-B737-C9FDAF45273B}" presName="rootConnector" presStyleLbl="node4" presStyleIdx="4" presStyleCnt="6"/>
      <dgm:spPr/>
    </dgm:pt>
    <dgm:pt modelId="{742259FF-8AAB-4B7A-B208-3CCEBE500C6A}" type="pres">
      <dgm:prSet presAssocID="{24494B19-3B7F-41F3-B737-C9FDAF45273B}" presName="hierChild4" presStyleCnt="0"/>
      <dgm:spPr/>
    </dgm:pt>
    <dgm:pt modelId="{26DE9651-2D93-4839-A1BC-3E4EBCDBF2B1}" type="pres">
      <dgm:prSet presAssocID="{24494B19-3B7F-41F3-B737-C9FDAF45273B}" presName="hierChild5" presStyleCnt="0"/>
      <dgm:spPr/>
    </dgm:pt>
    <dgm:pt modelId="{15232B13-DAC8-479B-94EC-EBDAE5CCAE78}" type="pres">
      <dgm:prSet presAssocID="{CA53FD19-5AC7-486A-831D-DC5E5B2DA7A5}" presName="Name64" presStyleLbl="parChTrans1D4" presStyleIdx="5" presStyleCnt="6"/>
      <dgm:spPr/>
    </dgm:pt>
    <dgm:pt modelId="{8C198B29-A1AA-495E-8953-0235AE935C48}" type="pres">
      <dgm:prSet presAssocID="{8D5FFE53-FCA4-4D1A-860F-B8760E3A63F7}" presName="hierRoot2" presStyleCnt="0">
        <dgm:presLayoutVars>
          <dgm:hierBranch val="init"/>
        </dgm:presLayoutVars>
      </dgm:prSet>
      <dgm:spPr/>
    </dgm:pt>
    <dgm:pt modelId="{4DED44A2-61B0-4D32-B4D8-8962AD7EA172}" type="pres">
      <dgm:prSet presAssocID="{8D5FFE53-FCA4-4D1A-860F-B8760E3A63F7}" presName="rootComposite" presStyleCnt="0"/>
      <dgm:spPr/>
    </dgm:pt>
    <dgm:pt modelId="{088F3EC6-857A-4380-A3AD-D5879738A12B}" type="pres">
      <dgm:prSet presAssocID="{8D5FFE53-FCA4-4D1A-860F-B8760E3A63F7}" presName="rootText" presStyleLbl="node4" presStyleIdx="5" presStyleCnt="6" custScaleX="529546" custScaleY="424068" custLinFactY="-100000" custLinFactNeighborX="-3409" custLinFactNeighborY="-125195">
        <dgm:presLayoutVars>
          <dgm:chPref val="3"/>
        </dgm:presLayoutVars>
      </dgm:prSet>
      <dgm:spPr/>
    </dgm:pt>
    <dgm:pt modelId="{286039CD-9AB3-40A2-8435-F3A9F22A1E4C}" type="pres">
      <dgm:prSet presAssocID="{8D5FFE53-FCA4-4D1A-860F-B8760E3A63F7}" presName="rootConnector" presStyleLbl="node4" presStyleIdx="5" presStyleCnt="6"/>
      <dgm:spPr/>
    </dgm:pt>
    <dgm:pt modelId="{9F3525F3-1097-4D59-8E8A-33A3EFBFF8B8}" type="pres">
      <dgm:prSet presAssocID="{8D5FFE53-FCA4-4D1A-860F-B8760E3A63F7}" presName="hierChild4" presStyleCnt="0"/>
      <dgm:spPr/>
    </dgm:pt>
    <dgm:pt modelId="{CD07DAAB-E433-4C38-A34D-A598A6413A91}" type="pres">
      <dgm:prSet presAssocID="{8D5FFE53-FCA4-4D1A-860F-B8760E3A63F7}" presName="hierChild5" presStyleCnt="0"/>
      <dgm:spPr/>
    </dgm:pt>
    <dgm:pt modelId="{C820F60A-09ED-4A73-9401-91565A1FAA7B}" type="pres">
      <dgm:prSet presAssocID="{41074F6A-1413-4AA7-9D6F-1230FD7534FA}" presName="hierChild5" presStyleCnt="0"/>
      <dgm:spPr/>
    </dgm:pt>
    <dgm:pt modelId="{18FC90E9-C923-43CE-8212-B14C6EFA7DA5}" type="pres">
      <dgm:prSet presAssocID="{B01CD8DA-3EAB-4991-86D7-EDAFCC2C2411}" presName="hierChild5" presStyleCnt="0"/>
      <dgm:spPr/>
    </dgm:pt>
    <dgm:pt modelId="{7A9C890F-A320-4CE9-80AE-9E39A379F6F7}" type="pres">
      <dgm:prSet presAssocID="{EB164FA3-B2FD-45D4-BE82-D0F7C9961B7E}" presName="hierChild3" presStyleCnt="0"/>
      <dgm:spPr/>
    </dgm:pt>
  </dgm:ptLst>
  <dgm:cxnLst>
    <dgm:cxn modelId="{C4647D0F-8632-4F56-9D8D-BD91FE3CB11E}" type="presOf" srcId="{8767E6BF-2458-4B80-B203-0BB0C28FB1AA}" destId="{7B4ADB7D-9073-4489-A780-CD5EA1ED5516}" srcOrd="0" destOrd="0" presId="urn:microsoft.com/office/officeart/2009/3/layout/HorizontalOrganizationChart"/>
    <dgm:cxn modelId="{32B51D10-0114-4788-87A4-B497B018428F}" type="presOf" srcId="{B3745A34-14C9-475A-84EB-AC6A194A0C7A}" destId="{304C24EB-D626-4C85-A9D4-06C0D578512D}" srcOrd="0" destOrd="0" presId="urn:microsoft.com/office/officeart/2009/3/layout/HorizontalOrganizationChart"/>
    <dgm:cxn modelId="{873E5F12-5CB3-4E91-8C6A-6D16B327AC23}" type="presOf" srcId="{C05C2174-D973-4D5C-855F-DA75F1B68358}" destId="{93589DF3-B134-491E-BD2A-F7FCB199A354}" srcOrd="1" destOrd="0" presId="urn:microsoft.com/office/officeart/2009/3/layout/HorizontalOrganizationChart"/>
    <dgm:cxn modelId="{BADDC215-EF46-4DB6-BE52-8C8F7F837485}" srcId="{EB164FA3-B2FD-45D4-BE82-D0F7C9961B7E}" destId="{B3745A34-14C9-475A-84EB-AC6A194A0C7A}" srcOrd="0" destOrd="0" parTransId="{AEF0700C-9DF0-406A-851E-726CA94C2BB9}" sibTransId="{0571C21D-3EF7-436F-8166-BCB5953BAA1D}"/>
    <dgm:cxn modelId="{C200B117-B898-4BFA-8FC5-4A2D77E237F3}" srcId="{B01CD8DA-3EAB-4991-86D7-EDAFCC2C2411}" destId="{51174A84-E70E-44D6-A885-7A13E0B77C85}" srcOrd="0" destOrd="0" parTransId="{F8B43B8E-1038-44B3-8B3E-0D4E650713EC}" sibTransId="{886C4BEE-9A26-43F9-BBE3-32500418E583}"/>
    <dgm:cxn modelId="{3FCA031A-2B6F-43A2-8869-4D9FCAAD82E7}" srcId="{41074F6A-1413-4AA7-9D6F-1230FD7534FA}" destId="{24494B19-3B7F-41F3-B737-C9FDAF45273B}" srcOrd="1" destOrd="0" parTransId="{B9F85136-FA80-4B3F-B3CB-C29D94BC9A69}" sibTransId="{A2D9CADB-C7B2-4132-826F-4447CB6E0180}"/>
    <dgm:cxn modelId="{919B8224-F75B-4B9E-B018-A34CE4DD4377}" type="presOf" srcId="{8D5FFE53-FCA4-4D1A-860F-B8760E3A63F7}" destId="{088F3EC6-857A-4380-A3AD-D5879738A12B}" srcOrd="0" destOrd="0" presId="urn:microsoft.com/office/officeart/2009/3/layout/HorizontalOrganizationChart"/>
    <dgm:cxn modelId="{359AB028-0B2D-4586-9D31-FC2EF4DC3394}" type="presOf" srcId="{B3745A34-14C9-475A-84EB-AC6A194A0C7A}" destId="{5A93DF4D-B873-41A7-97C0-D77AEFEDE0AB}" srcOrd="1" destOrd="0" presId="urn:microsoft.com/office/officeart/2009/3/layout/HorizontalOrganizationChart"/>
    <dgm:cxn modelId="{3CDB372E-2BF8-4C6A-B8C8-34841878C2E3}" type="presOf" srcId="{24494B19-3B7F-41F3-B737-C9FDAF45273B}" destId="{D0D6EB10-56A4-434E-BC84-F657F868F61C}" srcOrd="0" destOrd="0" presId="urn:microsoft.com/office/officeart/2009/3/layout/HorizontalOrganizationChart"/>
    <dgm:cxn modelId="{94BC2B31-1D42-422B-802B-18B9A0194723}" srcId="{41074F6A-1413-4AA7-9D6F-1230FD7534FA}" destId="{A9ADF2ED-C893-4A52-874C-F5521ADC4030}" srcOrd="0" destOrd="0" parTransId="{ADF34970-7D28-4AFA-9D0F-951658E3CC13}" sibTransId="{270200D8-A097-4A0E-86DB-26BFB3805613}"/>
    <dgm:cxn modelId="{157EFB31-4891-4958-B728-5A3F6CF23BA4}" type="presOf" srcId="{35706464-5602-4DFF-B0EB-933448BF683B}" destId="{A55E7F7D-11FB-4F3C-9633-04F9D7FED5A6}" srcOrd="0" destOrd="0" presId="urn:microsoft.com/office/officeart/2009/3/layout/HorizontalOrganizationChart"/>
    <dgm:cxn modelId="{BE7C4133-D394-4C10-8A7A-AB2002B544CC}" type="presOf" srcId="{4CEBD5AB-DD87-440C-82F1-D73FC3B09200}" destId="{0CFF7F2E-E512-4747-B688-A68C7E29BC5E}" srcOrd="0" destOrd="0" presId="urn:microsoft.com/office/officeart/2009/3/layout/HorizontalOrganizationChart"/>
    <dgm:cxn modelId="{4E19A935-06CA-4431-81CD-EFC67EE5B0A7}" type="presOf" srcId="{AEF0700C-9DF0-406A-851E-726CA94C2BB9}" destId="{E192E8CA-82C6-4E8D-AF84-09E290AEBF34}" srcOrd="0" destOrd="0" presId="urn:microsoft.com/office/officeart/2009/3/layout/HorizontalOrganizationChart"/>
    <dgm:cxn modelId="{4BD5F736-5B4F-4210-B8AA-C0C01F36D9EE}" type="presOf" srcId="{ADF34970-7D28-4AFA-9D0F-951658E3CC13}" destId="{663B4ED3-825A-452F-A6B9-B35797F046B0}" srcOrd="0" destOrd="0" presId="urn:microsoft.com/office/officeart/2009/3/layout/HorizontalOrganizationChart"/>
    <dgm:cxn modelId="{A3C31B39-99D1-4FAF-891C-91B24E601092}" type="presOf" srcId="{D4F8EFF5-CC7A-4696-8ECA-D64B49EF78F9}" destId="{CC9F1934-2FCC-49E9-BB91-65DDBC6B719F}" srcOrd="0" destOrd="0" presId="urn:microsoft.com/office/officeart/2009/3/layout/HorizontalOrganizationChart"/>
    <dgm:cxn modelId="{F90DE13D-ACFC-4B7E-8174-1D8750BBC545}" type="presOf" srcId="{85BB123F-9EAF-4A5B-98DF-0F5788808A77}" destId="{125D2B5F-FFCE-4A2F-8CA7-E756D4018B76}" srcOrd="0" destOrd="0" presId="urn:microsoft.com/office/officeart/2009/3/layout/HorizontalOrganizationChart"/>
    <dgm:cxn modelId="{CB139140-CFBE-4607-A696-E036960C16B9}" type="presOf" srcId="{61F2DFA2-B17D-4F7C-BE4E-B1502AEFB810}" destId="{6707AD70-FA9B-4629-ABF0-FDF48CCF2F87}" srcOrd="0" destOrd="0" presId="urn:microsoft.com/office/officeart/2009/3/layout/HorizontalOrganizationChart"/>
    <dgm:cxn modelId="{C5694362-D432-418D-AEDB-9FD9CEB509AE}" srcId="{51174A84-E70E-44D6-A885-7A13E0B77C85}" destId="{61BDCECA-701D-4641-A65F-FA31BC34EB4B}" srcOrd="1" destOrd="0" parTransId="{61F2DFA2-B17D-4F7C-BE4E-B1502AEFB810}" sibTransId="{9CCCE9BD-8113-47E3-A45B-8F6D8D2FCA54}"/>
    <dgm:cxn modelId="{AF6FA864-3E95-49ED-835F-EC655360499E}" type="presOf" srcId="{51174A84-E70E-44D6-A885-7A13E0B77C85}" destId="{850200CB-E562-477E-9F0D-B952B3120A85}" srcOrd="0" destOrd="0" presId="urn:microsoft.com/office/officeart/2009/3/layout/HorizontalOrganizationChart"/>
    <dgm:cxn modelId="{7CBEE467-1E26-4E67-9666-67F17B1E23CF}" srcId="{26B26F22-AD8C-47A4-B061-27B8A087F11F}" destId="{EB164FA3-B2FD-45D4-BE82-D0F7C9961B7E}" srcOrd="0" destOrd="0" parTransId="{F392B617-C1DF-4A47-9AA7-C1D2F43CC065}" sibTransId="{9DFCD210-538E-430E-8783-7BF1F06ECD11}"/>
    <dgm:cxn modelId="{967AF249-2CF6-4868-88F0-4E1C5F6E5F02}" type="presOf" srcId="{C05C2174-D973-4D5C-855F-DA75F1B68358}" destId="{ACEC188A-1FED-4CA8-9CE6-7D8C6B123E13}" srcOrd="0" destOrd="0" presId="urn:microsoft.com/office/officeart/2009/3/layout/HorizontalOrganizationChart"/>
    <dgm:cxn modelId="{9BD74F4A-D232-477B-A909-E3C2852B421C}" type="presOf" srcId="{EB164FA3-B2FD-45D4-BE82-D0F7C9961B7E}" destId="{92FCE63B-D7B4-4EB2-A229-C611B1D43A85}" srcOrd="0" destOrd="0" presId="urn:microsoft.com/office/officeart/2009/3/layout/HorizontalOrganizationChart"/>
    <dgm:cxn modelId="{1D5D204E-96EF-4CBD-9267-6FD293C6DDBD}" type="presOf" srcId="{B9F85136-FA80-4B3F-B3CB-C29D94BC9A69}" destId="{60F82EAB-8CEB-4C68-AFDD-E5A28FA450E7}" srcOrd="0" destOrd="0" presId="urn:microsoft.com/office/officeart/2009/3/layout/HorizontalOrganizationChart"/>
    <dgm:cxn modelId="{046AC56E-B5B7-4153-B70E-651449C18F57}" type="presOf" srcId="{A9ADF2ED-C893-4A52-874C-F5521ADC4030}" destId="{869EEB9F-1CD1-46F6-A129-F5CDDAED6753}" srcOrd="0" destOrd="0" presId="urn:microsoft.com/office/officeart/2009/3/layout/HorizontalOrganizationChart"/>
    <dgm:cxn modelId="{C7ADE150-FBF4-4974-8F7C-E54140C10BFF}" type="presOf" srcId="{B01CD8DA-3EAB-4991-86D7-EDAFCC2C2411}" destId="{EDED173E-1138-4538-B162-55CF5487CB1E}" srcOrd="0" destOrd="0" presId="urn:microsoft.com/office/officeart/2009/3/layout/HorizontalOrganizationChart"/>
    <dgm:cxn modelId="{EA71C171-F3D1-4C27-B207-49EA084BAD29}" type="presOf" srcId="{B2D08424-3BCD-4F63-90A3-CBC9F2435CF2}" destId="{AFA89A7C-3929-443B-A036-030618525C39}" srcOrd="0" destOrd="0" presId="urn:microsoft.com/office/officeart/2009/3/layout/HorizontalOrganizationChart"/>
    <dgm:cxn modelId="{4AF52572-751E-4CF5-ABC5-576432D59944}" type="presOf" srcId="{35706464-5602-4DFF-B0EB-933448BF683B}" destId="{59FB3306-FD2C-4004-8888-3CACE0F8B2F5}" srcOrd="1" destOrd="0" presId="urn:microsoft.com/office/officeart/2009/3/layout/HorizontalOrganizationChart"/>
    <dgm:cxn modelId="{DC98F352-0BCB-47A9-A33B-804A81A7C9E1}" type="presOf" srcId="{14893A68-37F0-44D1-8355-10C4847AE077}" destId="{4E74A241-B583-4028-8FC5-25B9DB9166D2}" srcOrd="0" destOrd="0" presId="urn:microsoft.com/office/officeart/2009/3/layout/HorizontalOrganizationChart"/>
    <dgm:cxn modelId="{D001E054-FC63-482F-80AB-2CB3B9AB52A3}" type="presOf" srcId="{B01CD8DA-3EAB-4991-86D7-EDAFCC2C2411}" destId="{CA4A88E2-3DBC-4CEA-99B1-CC915FE35C91}" srcOrd="1" destOrd="0" presId="urn:microsoft.com/office/officeart/2009/3/layout/HorizontalOrganizationChart"/>
    <dgm:cxn modelId="{C322A97E-8C19-4116-9D1F-C97748D3E290}" srcId="{B3745A34-14C9-475A-84EB-AC6A194A0C7A}" destId="{C05C2174-D973-4D5C-855F-DA75F1B68358}" srcOrd="0" destOrd="0" parTransId="{D2D6A7A5-9D5C-4BDC-940E-3146E68E6597}" sibTransId="{708CC7E0-EFA2-4B70-BCE3-329CA13082AB}"/>
    <dgm:cxn modelId="{495DD581-6F09-4D25-ABB5-E9737166589C}" srcId="{B3745A34-14C9-475A-84EB-AC6A194A0C7A}" destId="{8767E6BF-2458-4B80-B203-0BB0C28FB1AA}" srcOrd="1" destOrd="0" parTransId="{14893A68-37F0-44D1-8355-10C4847AE077}" sibTransId="{17671558-EB4D-4229-9E53-D571F5D740FB}"/>
    <dgm:cxn modelId="{8AC98B86-7F23-46FE-BE6C-55AB893D2EDC}" type="presOf" srcId="{EB164FA3-B2FD-45D4-BE82-D0F7C9961B7E}" destId="{8CC8CF80-5769-4B7D-9F07-19FCDE6B6A18}" srcOrd="1" destOrd="0" presId="urn:microsoft.com/office/officeart/2009/3/layout/HorizontalOrganizationChart"/>
    <dgm:cxn modelId="{4093CB8F-0BEB-41A4-AC6C-708EED326867}" type="presOf" srcId="{F8B43B8E-1038-44B3-8B3E-0D4E650713EC}" destId="{E068AD43-45BA-406B-964F-2E3A2CDBAE85}" srcOrd="0" destOrd="0" presId="urn:microsoft.com/office/officeart/2009/3/layout/HorizontalOrganizationChart"/>
    <dgm:cxn modelId="{72B94097-D06D-4C9A-967C-58EFFCDBD05B}" type="presOf" srcId="{41074F6A-1413-4AA7-9D6F-1230FD7534FA}" destId="{C874A2B5-F1F2-45C5-AF33-1F905F4114B9}" srcOrd="0" destOrd="0" presId="urn:microsoft.com/office/officeart/2009/3/layout/HorizontalOrganizationChart"/>
    <dgm:cxn modelId="{A2A7F798-DCD4-40C5-9092-99E6DFD3A929}" type="presOf" srcId="{B077920F-B3CA-4409-9FC7-CA350D3E1774}" destId="{6370EA75-E562-488B-B35F-7E8C9E934436}" srcOrd="0" destOrd="0" presId="urn:microsoft.com/office/officeart/2009/3/layout/HorizontalOrganizationChart"/>
    <dgm:cxn modelId="{C8C1539A-DEBC-4DA8-834D-DB540D570D74}" srcId="{51174A84-E70E-44D6-A885-7A13E0B77C85}" destId="{85BB123F-9EAF-4A5B-98DF-0F5788808A77}" srcOrd="0" destOrd="0" parTransId="{8EB24054-C858-4578-9216-3AD8C18C38EF}" sibTransId="{DA4B2B6B-26BE-413E-AD42-0F65F76C6AAF}"/>
    <dgm:cxn modelId="{CC9900A7-60A5-4C15-AD4E-31A060B05934}" srcId="{EB164FA3-B2FD-45D4-BE82-D0F7C9961B7E}" destId="{B01CD8DA-3EAB-4991-86D7-EDAFCC2C2411}" srcOrd="1" destOrd="0" parTransId="{196AF08A-5CCB-47CA-9A09-47B11273779D}" sibTransId="{F468C2FD-CDF3-470B-A357-DBAF59D6CA68}"/>
    <dgm:cxn modelId="{F110E8AE-FAF3-4625-B6DA-087BC1E8060F}" srcId="{51174A84-E70E-44D6-A885-7A13E0B77C85}" destId="{B2D08424-3BCD-4F63-90A3-CBC9F2435CF2}" srcOrd="2" destOrd="0" parTransId="{B077920F-B3CA-4409-9FC7-CA350D3E1774}" sibTransId="{548EB2D4-4611-4861-8C68-89EDB3DA88D7}"/>
    <dgm:cxn modelId="{1733F6B1-8336-4AB1-8AC1-B9EEE7AFB04D}" type="presOf" srcId="{8EB24054-C858-4578-9216-3AD8C18C38EF}" destId="{F1F1DCF4-949A-4DF0-9AE6-E71D3DB565DC}" srcOrd="0" destOrd="0" presId="urn:microsoft.com/office/officeart/2009/3/layout/HorizontalOrganizationChart"/>
    <dgm:cxn modelId="{71E8C8BB-3BB9-4283-B6DB-DB5350160671}" type="presOf" srcId="{85BB123F-9EAF-4A5B-98DF-0F5788808A77}" destId="{7B6CFE99-CD0F-4699-A518-6130DB87E60C}" srcOrd="1" destOrd="0" presId="urn:microsoft.com/office/officeart/2009/3/layout/HorizontalOrganizationChart"/>
    <dgm:cxn modelId="{9A0F78C5-4BB0-4E58-94A7-39EED4A4776B}" type="presOf" srcId="{51174A84-E70E-44D6-A885-7A13E0B77C85}" destId="{90AF481A-C4C2-41E2-849B-93DA29AC0207}" srcOrd="1" destOrd="0" presId="urn:microsoft.com/office/officeart/2009/3/layout/HorizontalOrganizationChart"/>
    <dgm:cxn modelId="{725DC4C5-8EFE-4496-A665-E1D611B13FD8}" srcId="{B3745A34-14C9-475A-84EB-AC6A194A0C7A}" destId="{35706464-5602-4DFF-B0EB-933448BF683B}" srcOrd="2" destOrd="0" parTransId="{4CEBD5AB-DD87-440C-82F1-D73FC3B09200}" sibTransId="{60698D28-F253-4052-9776-6DF14B3C1B83}"/>
    <dgm:cxn modelId="{4379DFC5-BFCD-484D-B787-95E81F729504}" type="presOf" srcId="{61BDCECA-701D-4641-A65F-FA31BC34EB4B}" destId="{13A7B0D4-8A26-494D-AE4A-7A29413B8D88}" srcOrd="0" destOrd="0" presId="urn:microsoft.com/office/officeart/2009/3/layout/HorizontalOrganizationChart"/>
    <dgm:cxn modelId="{8EC6A8C8-D349-423B-8AA4-0F09DB273CEA}" type="presOf" srcId="{41074F6A-1413-4AA7-9D6F-1230FD7534FA}" destId="{460DB9B4-71EA-4FDD-A1C4-86DA8BEA051F}" srcOrd="1" destOrd="0" presId="urn:microsoft.com/office/officeart/2009/3/layout/HorizontalOrganizationChart"/>
    <dgm:cxn modelId="{0F3D16CE-645D-4F51-81D6-68BE46FBC4E0}" type="presOf" srcId="{D2D6A7A5-9D5C-4BDC-940E-3146E68E6597}" destId="{0E32ABAD-2508-4CB2-86AD-D5644C252A3F}" srcOrd="0" destOrd="0" presId="urn:microsoft.com/office/officeart/2009/3/layout/HorizontalOrganizationChart"/>
    <dgm:cxn modelId="{2713BFD6-2797-4FA2-A9CA-493F4519FFB7}" type="presOf" srcId="{61BDCECA-701D-4641-A65F-FA31BC34EB4B}" destId="{DCA2F08D-F654-4B73-A5A9-74F97744D4D1}" srcOrd="1" destOrd="0" presId="urn:microsoft.com/office/officeart/2009/3/layout/HorizontalOrganizationChart"/>
    <dgm:cxn modelId="{1E06E8D7-EE87-4EFE-BAA9-8065E66F7CB8}" type="presOf" srcId="{8767E6BF-2458-4B80-B203-0BB0C28FB1AA}" destId="{069C5A06-4E05-4039-B259-D08C08C88897}" srcOrd="1" destOrd="0" presId="urn:microsoft.com/office/officeart/2009/3/layout/HorizontalOrganizationChart"/>
    <dgm:cxn modelId="{5993E9D7-D120-43BC-998B-8A4F1CAA11C0}" type="presOf" srcId="{8D5FFE53-FCA4-4D1A-860F-B8760E3A63F7}" destId="{286039CD-9AB3-40A2-8435-F3A9F22A1E4C}" srcOrd="1" destOrd="0" presId="urn:microsoft.com/office/officeart/2009/3/layout/HorizontalOrganizationChart"/>
    <dgm:cxn modelId="{FAEC1CE5-6E70-40A6-A173-94F197A479FF}" type="presOf" srcId="{24494B19-3B7F-41F3-B737-C9FDAF45273B}" destId="{6F7B21CE-85C4-479D-A84C-07903416E50A}" srcOrd="1" destOrd="0" presId="urn:microsoft.com/office/officeart/2009/3/layout/HorizontalOrganizationChart"/>
    <dgm:cxn modelId="{935DE8E9-08C7-495C-A21C-ED6727EEF431}" type="presOf" srcId="{B2D08424-3BCD-4F63-90A3-CBC9F2435CF2}" destId="{916FAB9D-94FF-4A33-BE6B-480F1A2113F0}" srcOrd="1" destOrd="0" presId="urn:microsoft.com/office/officeart/2009/3/layout/HorizontalOrganizationChart"/>
    <dgm:cxn modelId="{A3F8D2ED-445E-44D7-B89D-800881F1949A}" type="presOf" srcId="{26B26F22-AD8C-47A4-B061-27B8A087F11F}" destId="{63C72119-D982-40E1-88BC-76C48D594F9C}" srcOrd="0" destOrd="0" presId="urn:microsoft.com/office/officeart/2009/3/layout/HorizontalOrganizationChart"/>
    <dgm:cxn modelId="{A520E2EE-0A30-4CE5-B074-715586FC5A9C}" type="presOf" srcId="{A9ADF2ED-C893-4A52-874C-F5521ADC4030}" destId="{4EEBCD9A-5F99-4D99-88E9-312149D12B22}" srcOrd="1" destOrd="0" presId="urn:microsoft.com/office/officeart/2009/3/layout/HorizontalOrganizationChart"/>
    <dgm:cxn modelId="{5ED8FBEE-CD9F-41C2-AD36-E4FE274761CA}" srcId="{B01CD8DA-3EAB-4991-86D7-EDAFCC2C2411}" destId="{41074F6A-1413-4AA7-9D6F-1230FD7534FA}" srcOrd="1" destOrd="0" parTransId="{D4F8EFF5-CC7A-4696-8ECA-D64B49EF78F9}" sibTransId="{EEECAF8E-343E-4640-8944-98075BF380C1}"/>
    <dgm:cxn modelId="{0C94EEEF-67BB-49D4-B845-23C122F4D9CB}" type="presOf" srcId="{CA53FD19-5AC7-486A-831D-DC5E5B2DA7A5}" destId="{15232B13-DAC8-479B-94EC-EBDAE5CCAE78}" srcOrd="0" destOrd="0" presId="urn:microsoft.com/office/officeart/2009/3/layout/HorizontalOrganizationChart"/>
    <dgm:cxn modelId="{A7B30BF5-F9EB-466C-90BB-070C4BC6F531}" type="presOf" srcId="{196AF08A-5CCB-47CA-9A09-47B11273779D}" destId="{C2B5D380-EA46-46AD-A837-FB45840BE61C}" srcOrd="0" destOrd="0" presId="urn:microsoft.com/office/officeart/2009/3/layout/HorizontalOrganizationChart"/>
    <dgm:cxn modelId="{49BA61F9-406F-4F59-968E-4EF99F431CC5}" srcId="{41074F6A-1413-4AA7-9D6F-1230FD7534FA}" destId="{8D5FFE53-FCA4-4D1A-860F-B8760E3A63F7}" srcOrd="2" destOrd="0" parTransId="{CA53FD19-5AC7-486A-831D-DC5E5B2DA7A5}" sibTransId="{315FDFDB-84A0-4506-B539-B4F93B81F13F}"/>
    <dgm:cxn modelId="{B9FC4868-7C43-4495-9E40-D379AA2CC314}" type="presParOf" srcId="{63C72119-D982-40E1-88BC-76C48D594F9C}" destId="{2922E909-8E1E-4CCC-9DC6-096772DDFC04}" srcOrd="0" destOrd="0" presId="urn:microsoft.com/office/officeart/2009/3/layout/HorizontalOrganizationChart"/>
    <dgm:cxn modelId="{C0FF5AC5-42E4-4295-9FF3-D056E5EBC7A7}" type="presParOf" srcId="{2922E909-8E1E-4CCC-9DC6-096772DDFC04}" destId="{DEA0FDA5-F7E7-454D-A94B-D1F466C66C54}" srcOrd="0" destOrd="0" presId="urn:microsoft.com/office/officeart/2009/3/layout/HorizontalOrganizationChart"/>
    <dgm:cxn modelId="{4C4B8C50-7E8B-4F0C-B38A-D27EFF8E1A5D}" type="presParOf" srcId="{DEA0FDA5-F7E7-454D-A94B-D1F466C66C54}" destId="{92FCE63B-D7B4-4EB2-A229-C611B1D43A85}" srcOrd="0" destOrd="0" presId="urn:microsoft.com/office/officeart/2009/3/layout/HorizontalOrganizationChart"/>
    <dgm:cxn modelId="{A01FC776-C1EB-4695-9EB4-F9B5D3A1758B}" type="presParOf" srcId="{DEA0FDA5-F7E7-454D-A94B-D1F466C66C54}" destId="{8CC8CF80-5769-4B7D-9F07-19FCDE6B6A18}" srcOrd="1" destOrd="0" presId="urn:microsoft.com/office/officeart/2009/3/layout/HorizontalOrganizationChart"/>
    <dgm:cxn modelId="{7BC6385D-71E8-4E39-9F15-BF398078444C}" type="presParOf" srcId="{2922E909-8E1E-4CCC-9DC6-096772DDFC04}" destId="{3EBE8EF7-0B5C-49AF-80E4-40C8F27F0A1A}" srcOrd="1" destOrd="0" presId="urn:microsoft.com/office/officeart/2009/3/layout/HorizontalOrganizationChart"/>
    <dgm:cxn modelId="{C980803E-C5D0-435D-8727-7BBD8C89B84B}" type="presParOf" srcId="{3EBE8EF7-0B5C-49AF-80E4-40C8F27F0A1A}" destId="{E192E8CA-82C6-4E8D-AF84-09E290AEBF34}" srcOrd="0" destOrd="0" presId="urn:microsoft.com/office/officeart/2009/3/layout/HorizontalOrganizationChart"/>
    <dgm:cxn modelId="{3716B2D6-AF21-4976-B958-4B853D0A9A3F}" type="presParOf" srcId="{3EBE8EF7-0B5C-49AF-80E4-40C8F27F0A1A}" destId="{47A5D059-A6EE-4D74-8DAB-95D433A3A438}" srcOrd="1" destOrd="0" presId="urn:microsoft.com/office/officeart/2009/3/layout/HorizontalOrganizationChart"/>
    <dgm:cxn modelId="{BC04B74E-B105-48C9-A834-A0C4E713434A}" type="presParOf" srcId="{47A5D059-A6EE-4D74-8DAB-95D433A3A438}" destId="{E878ECDB-89BF-4E31-A16A-FA127527E4F7}" srcOrd="0" destOrd="0" presId="urn:microsoft.com/office/officeart/2009/3/layout/HorizontalOrganizationChart"/>
    <dgm:cxn modelId="{C9A63DA2-A2FA-4C82-A05A-E267BBAC4DE3}" type="presParOf" srcId="{E878ECDB-89BF-4E31-A16A-FA127527E4F7}" destId="{304C24EB-D626-4C85-A9D4-06C0D578512D}" srcOrd="0" destOrd="0" presId="urn:microsoft.com/office/officeart/2009/3/layout/HorizontalOrganizationChart"/>
    <dgm:cxn modelId="{3134C670-12D7-4EA2-81B6-FAF7B9F5FF09}" type="presParOf" srcId="{E878ECDB-89BF-4E31-A16A-FA127527E4F7}" destId="{5A93DF4D-B873-41A7-97C0-D77AEFEDE0AB}" srcOrd="1" destOrd="0" presId="urn:microsoft.com/office/officeart/2009/3/layout/HorizontalOrganizationChart"/>
    <dgm:cxn modelId="{7B23D7B5-68BE-4F5D-9793-14976759FCD9}" type="presParOf" srcId="{47A5D059-A6EE-4D74-8DAB-95D433A3A438}" destId="{5691475C-094B-4621-875F-82F0C6DDDEB0}" srcOrd="1" destOrd="0" presId="urn:microsoft.com/office/officeart/2009/3/layout/HorizontalOrganizationChart"/>
    <dgm:cxn modelId="{9AAE122C-B934-425A-A073-4B0EFE476B45}" type="presParOf" srcId="{5691475C-094B-4621-875F-82F0C6DDDEB0}" destId="{0E32ABAD-2508-4CB2-86AD-D5644C252A3F}" srcOrd="0" destOrd="0" presId="urn:microsoft.com/office/officeart/2009/3/layout/HorizontalOrganizationChart"/>
    <dgm:cxn modelId="{59AF654F-C19B-4A6A-AFE6-5831FB63C869}" type="presParOf" srcId="{5691475C-094B-4621-875F-82F0C6DDDEB0}" destId="{7B0E86BA-BCE2-4752-8797-D6D59FC4A419}" srcOrd="1" destOrd="0" presId="urn:microsoft.com/office/officeart/2009/3/layout/HorizontalOrganizationChart"/>
    <dgm:cxn modelId="{0092E92D-687A-455A-A2B1-FA35406B632A}" type="presParOf" srcId="{7B0E86BA-BCE2-4752-8797-D6D59FC4A419}" destId="{836E19AD-EF6E-4822-8431-C35E6D264A54}" srcOrd="0" destOrd="0" presId="urn:microsoft.com/office/officeart/2009/3/layout/HorizontalOrganizationChart"/>
    <dgm:cxn modelId="{91846CDD-7699-4BC2-AA8F-EBF612F64366}" type="presParOf" srcId="{836E19AD-EF6E-4822-8431-C35E6D264A54}" destId="{ACEC188A-1FED-4CA8-9CE6-7D8C6B123E13}" srcOrd="0" destOrd="0" presId="urn:microsoft.com/office/officeart/2009/3/layout/HorizontalOrganizationChart"/>
    <dgm:cxn modelId="{4ABFA0E0-99E4-4007-9339-87ADE4EBACF5}" type="presParOf" srcId="{836E19AD-EF6E-4822-8431-C35E6D264A54}" destId="{93589DF3-B134-491E-BD2A-F7FCB199A354}" srcOrd="1" destOrd="0" presId="urn:microsoft.com/office/officeart/2009/3/layout/HorizontalOrganizationChart"/>
    <dgm:cxn modelId="{6143AC94-8F09-4803-BEE8-27070C289DEA}" type="presParOf" srcId="{7B0E86BA-BCE2-4752-8797-D6D59FC4A419}" destId="{4583221D-3620-4B2F-9644-25DB4406F588}" srcOrd="1" destOrd="0" presId="urn:microsoft.com/office/officeart/2009/3/layout/HorizontalOrganizationChart"/>
    <dgm:cxn modelId="{84B35198-8F90-43AB-8FE9-664B5E2495D8}" type="presParOf" srcId="{7B0E86BA-BCE2-4752-8797-D6D59FC4A419}" destId="{51CD8EE9-2DC6-4437-9D39-B91265F9A329}" srcOrd="2" destOrd="0" presId="urn:microsoft.com/office/officeart/2009/3/layout/HorizontalOrganizationChart"/>
    <dgm:cxn modelId="{E056CA9B-2BB5-499B-AABD-D2FB5D4B38EB}" type="presParOf" srcId="{5691475C-094B-4621-875F-82F0C6DDDEB0}" destId="{4E74A241-B583-4028-8FC5-25B9DB9166D2}" srcOrd="2" destOrd="0" presId="urn:microsoft.com/office/officeart/2009/3/layout/HorizontalOrganizationChart"/>
    <dgm:cxn modelId="{8F72E9CA-7DBA-4205-8DF9-8654CF45D70E}" type="presParOf" srcId="{5691475C-094B-4621-875F-82F0C6DDDEB0}" destId="{29475E4A-4FE8-47F7-AA04-2CAA4C870916}" srcOrd="3" destOrd="0" presId="urn:microsoft.com/office/officeart/2009/3/layout/HorizontalOrganizationChart"/>
    <dgm:cxn modelId="{4B94A3F3-1227-4801-85C5-C159BFF80FE5}" type="presParOf" srcId="{29475E4A-4FE8-47F7-AA04-2CAA4C870916}" destId="{B46A7834-59BA-4F14-8E5F-BB2EA866A90A}" srcOrd="0" destOrd="0" presId="urn:microsoft.com/office/officeart/2009/3/layout/HorizontalOrganizationChart"/>
    <dgm:cxn modelId="{25022897-14CC-4DD2-8D51-85FEB13F7253}" type="presParOf" srcId="{B46A7834-59BA-4F14-8E5F-BB2EA866A90A}" destId="{7B4ADB7D-9073-4489-A780-CD5EA1ED5516}" srcOrd="0" destOrd="0" presId="urn:microsoft.com/office/officeart/2009/3/layout/HorizontalOrganizationChart"/>
    <dgm:cxn modelId="{F6DC3360-04C9-4674-9E61-7BB9A7731FFF}" type="presParOf" srcId="{B46A7834-59BA-4F14-8E5F-BB2EA866A90A}" destId="{069C5A06-4E05-4039-B259-D08C08C88897}" srcOrd="1" destOrd="0" presId="urn:microsoft.com/office/officeart/2009/3/layout/HorizontalOrganizationChart"/>
    <dgm:cxn modelId="{A56EDB9A-9E33-4748-87C8-6D2AA5ECDA6D}" type="presParOf" srcId="{29475E4A-4FE8-47F7-AA04-2CAA4C870916}" destId="{7812C5C2-F123-4F48-B42B-80C40E2B9471}" srcOrd="1" destOrd="0" presId="urn:microsoft.com/office/officeart/2009/3/layout/HorizontalOrganizationChart"/>
    <dgm:cxn modelId="{CDEABDFE-5FDF-472A-B7DE-F33D25C77024}" type="presParOf" srcId="{29475E4A-4FE8-47F7-AA04-2CAA4C870916}" destId="{37C17886-86B4-42C2-BDF6-F29E8F42A77E}" srcOrd="2" destOrd="0" presId="urn:microsoft.com/office/officeart/2009/3/layout/HorizontalOrganizationChart"/>
    <dgm:cxn modelId="{608048AE-AC7E-4ACA-8C45-AE129B274BEB}" type="presParOf" srcId="{5691475C-094B-4621-875F-82F0C6DDDEB0}" destId="{0CFF7F2E-E512-4747-B688-A68C7E29BC5E}" srcOrd="4" destOrd="0" presId="urn:microsoft.com/office/officeart/2009/3/layout/HorizontalOrganizationChart"/>
    <dgm:cxn modelId="{05D586A3-BECA-4CF8-B299-1B2B6CB01383}" type="presParOf" srcId="{5691475C-094B-4621-875F-82F0C6DDDEB0}" destId="{62C53279-B7F8-4930-BF9D-89139D81F618}" srcOrd="5" destOrd="0" presId="urn:microsoft.com/office/officeart/2009/3/layout/HorizontalOrganizationChart"/>
    <dgm:cxn modelId="{FF24E04E-889B-48F6-A5E1-24373041EFFA}" type="presParOf" srcId="{62C53279-B7F8-4930-BF9D-89139D81F618}" destId="{5A07B5CE-6CCC-480A-BFD9-6B154DFAAF5C}" srcOrd="0" destOrd="0" presId="urn:microsoft.com/office/officeart/2009/3/layout/HorizontalOrganizationChart"/>
    <dgm:cxn modelId="{D3511D36-EC63-4C91-AD12-9D24B81A08F6}" type="presParOf" srcId="{5A07B5CE-6CCC-480A-BFD9-6B154DFAAF5C}" destId="{A55E7F7D-11FB-4F3C-9633-04F9D7FED5A6}" srcOrd="0" destOrd="0" presId="urn:microsoft.com/office/officeart/2009/3/layout/HorizontalOrganizationChart"/>
    <dgm:cxn modelId="{F78758D9-8BE2-40C6-A17A-5552781CA16B}" type="presParOf" srcId="{5A07B5CE-6CCC-480A-BFD9-6B154DFAAF5C}" destId="{59FB3306-FD2C-4004-8888-3CACE0F8B2F5}" srcOrd="1" destOrd="0" presId="urn:microsoft.com/office/officeart/2009/3/layout/HorizontalOrganizationChart"/>
    <dgm:cxn modelId="{DD15E644-D69D-4714-B8A9-C336F6224BE7}" type="presParOf" srcId="{62C53279-B7F8-4930-BF9D-89139D81F618}" destId="{B558F529-473A-4017-922E-A20934C780F3}" srcOrd="1" destOrd="0" presId="urn:microsoft.com/office/officeart/2009/3/layout/HorizontalOrganizationChart"/>
    <dgm:cxn modelId="{91EA78C1-9DC0-4B01-8A6B-2D267F423772}" type="presParOf" srcId="{62C53279-B7F8-4930-BF9D-89139D81F618}" destId="{01186CFD-28BB-48BB-B13F-1436A9EB39FB}" srcOrd="2" destOrd="0" presId="urn:microsoft.com/office/officeart/2009/3/layout/HorizontalOrganizationChart"/>
    <dgm:cxn modelId="{45D0B300-0918-40B7-B4AB-AADCF54C1ED0}" type="presParOf" srcId="{47A5D059-A6EE-4D74-8DAB-95D433A3A438}" destId="{A2BE143D-0DAB-41F3-A6A2-70E2165FF65D}" srcOrd="2" destOrd="0" presId="urn:microsoft.com/office/officeart/2009/3/layout/HorizontalOrganizationChart"/>
    <dgm:cxn modelId="{68FE7D08-9AEC-442B-A94C-58C22E115B2A}" type="presParOf" srcId="{3EBE8EF7-0B5C-49AF-80E4-40C8F27F0A1A}" destId="{C2B5D380-EA46-46AD-A837-FB45840BE61C}" srcOrd="2" destOrd="0" presId="urn:microsoft.com/office/officeart/2009/3/layout/HorizontalOrganizationChart"/>
    <dgm:cxn modelId="{1110CC47-C199-480F-87A8-37F1A57D5AE7}" type="presParOf" srcId="{3EBE8EF7-0B5C-49AF-80E4-40C8F27F0A1A}" destId="{55A335B8-958A-4333-941A-549905527D58}" srcOrd="3" destOrd="0" presId="urn:microsoft.com/office/officeart/2009/3/layout/HorizontalOrganizationChart"/>
    <dgm:cxn modelId="{FEE3FABA-16F1-4BAC-A5D8-A87F827F29A7}" type="presParOf" srcId="{55A335B8-958A-4333-941A-549905527D58}" destId="{A2010499-208F-4807-B872-9DC7AC2D61B0}" srcOrd="0" destOrd="0" presId="urn:microsoft.com/office/officeart/2009/3/layout/HorizontalOrganizationChart"/>
    <dgm:cxn modelId="{BC760654-6EF4-436D-905F-2A143CE1998A}" type="presParOf" srcId="{A2010499-208F-4807-B872-9DC7AC2D61B0}" destId="{EDED173E-1138-4538-B162-55CF5487CB1E}" srcOrd="0" destOrd="0" presId="urn:microsoft.com/office/officeart/2009/3/layout/HorizontalOrganizationChart"/>
    <dgm:cxn modelId="{4AAF1F3E-0770-44BF-8E77-D84CDE7524FE}" type="presParOf" srcId="{A2010499-208F-4807-B872-9DC7AC2D61B0}" destId="{CA4A88E2-3DBC-4CEA-99B1-CC915FE35C91}" srcOrd="1" destOrd="0" presId="urn:microsoft.com/office/officeart/2009/3/layout/HorizontalOrganizationChart"/>
    <dgm:cxn modelId="{69BEBEF5-58DA-49FA-9623-73EFBB4040AA}" type="presParOf" srcId="{55A335B8-958A-4333-941A-549905527D58}" destId="{52E99A71-023A-4AA2-ACE0-8C6981CC2084}" srcOrd="1" destOrd="0" presId="urn:microsoft.com/office/officeart/2009/3/layout/HorizontalOrganizationChart"/>
    <dgm:cxn modelId="{2305A7E8-2986-4DE4-906B-5B1D2D3E7F1E}" type="presParOf" srcId="{52E99A71-023A-4AA2-ACE0-8C6981CC2084}" destId="{E068AD43-45BA-406B-964F-2E3A2CDBAE85}" srcOrd="0" destOrd="0" presId="urn:microsoft.com/office/officeart/2009/3/layout/HorizontalOrganizationChart"/>
    <dgm:cxn modelId="{B48DB611-0F9F-4766-8BE0-E44D555C68C8}" type="presParOf" srcId="{52E99A71-023A-4AA2-ACE0-8C6981CC2084}" destId="{EBB5A77E-2435-40C1-93DF-A29E1DCBBC46}" srcOrd="1" destOrd="0" presId="urn:microsoft.com/office/officeart/2009/3/layout/HorizontalOrganizationChart"/>
    <dgm:cxn modelId="{8B6F8837-D2C3-4B8E-91C1-FBB500F53C34}" type="presParOf" srcId="{EBB5A77E-2435-40C1-93DF-A29E1DCBBC46}" destId="{078836AB-BE16-42F1-9D32-0B13E385B144}" srcOrd="0" destOrd="0" presId="urn:microsoft.com/office/officeart/2009/3/layout/HorizontalOrganizationChart"/>
    <dgm:cxn modelId="{317EDF30-B0E1-4580-825B-F43038F6A8E1}" type="presParOf" srcId="{078836AB-BE16-42F1-9D32-0B13E385B144}" destId="{850200CB-E562-477E-9F0D-B952B3120A85}" srcOrd="0" destOrd="0" presId="urn:microsoft.com/office/officeart/2009/3/layout/HorizontalOrganizationChart"/>
    <dgm:cxn modelId="{0DFEC606-538D-4084-916E-0437D5F0E2BA}" type="presParOf" srcId="{078836AB-BE16-42F1-9D32-0B13E385B144}" destId="{90AF481A-C4C2-41E2-849B-93DA29AC0207}" srcOrd="1" destOrd="0" presId="urn:microsoft.com/office/officeart/2009/3/layout/HorizontalOrganizationChart"/>
    <dgm:cxn modelId="{94F5ED21-373D-4C84-8876-38840B6D1DF5}" type="presParOf" srcId="{EBB5A77E-2435-40C1-93DF-A29E1DCBBC46}" destId="{404C0693-0F09-46A2-BD2F-30E9CE1BA11E}" srcOrd="1" destOrd="0" presId="urn:microsoft.com/office/officeart/2009/3/layout/HorizontalOrganizationChart"/>
    <dgm:cxn modelId="{E8DE5208-550C-499D-9640-66D6A7BCEA8D}" type="presParOf" srcId="{404C0693-0F09-46A2-BD2F-30E9CE1BA11E}" destId="{F1F1DCF4-949A-4DF0-9AE6-E71D3DB565DC}" srcOrd="0" destOrd="0" presId="urn:microsoft.com/office/officeart/2009/3/layout/HorizontalOrganizationChart"/>
    <dgm:cxn modelId="{B16EC60A-4608-46FA-AAB9-5458D74CF3D4}" type="presParOf" srcId="{404C0693-0F09-46A2-BD2F-30E9CE1BA11E}" destId="{737033AB-E02F-4A78-BD44-84EE4847361E}" srcOrd="1" destOrd="0" presId="urn:microsoft.com/office/officeart/2009/3/layout/HorizontalOrganizationChart"/>
    <dgm:cxn modelId="{4E8ECE33-8B7D-4018-A84B-148300EF00E9}" type="presParOf" srcId="{737033AB-E02F-4A78-BD44-84EE4847361E}" destId="{C44CE263-1795-4480-B864-BC3D1C23EE40}" srcOrd="0" destOrd="0" presId="urn:microsoft.com/office/officeart/2009/3/layout/HorizontalOrganizationChart"/>
    <dgm:cxn modelId="{1C2CE1A5-DBD4-42B5-A4B3-890C4DB33CAB}" type="presParOf" srcId="{C44CE263-1795-4480-B864-BC3D1C23EE40}" destId="{125D2B5F-FFCE-4A2F-8CA7-E756D4018B76}" srcOrd="0" destOrd="0" presId="urn:microsoft.com/office/officeart/2009/3/layout/HorizontalOrganizationChart"/>
    <dgm:cxn modelId="{4CFF194C-3284-4D18-AA50-00548C6402F6}" type="presParOf" srcId="{C44CE263-1795-4480-B864-BC3D1C23EE40}" destId="{7B6CFE99-CD0F-4699-A518-6130DB87E60C}" srcOrd="1" destOrd="0" presId="urn:microsoft.com/office/officeart/2009/3/layout/HorizontalOrganizationChart"/>
    <dgm:cxn modelId="{1AA192DA-E3CC-4731-A4C4-E23CC8019548}" type="presParOf" srcId="{737033AB-E02F-4A78-BD44-84EE4847361E}" destId="{81D017B2-A8A7-48ED-BA60-7014273393A6}" srcOrd="1" destOrd="0" presId="urn:microsoft.com/office/officeart/2009/3/layout/HorizontalOrganizationChart"/>
    <dgm:cxn modelId="{FE1ADA92-5DAB-42EE-B93D-CDB71DBD67DB}" type="presParOf" srcId="{737033AB-E02F-4A78-BD44-84EE4847361E}" destId="{4048B170-1BEC-40AA-933D-9EC425D9504D}" srcOrd="2" destOrd="0" presId="urn:microsoft.com/office/officeart/2009/3/layout/HorizontalOrganizationChart"/>
    <dgm:cxn modelId="{D40E2D00-7DF6-4AD7-8E6A-BC0EE1D8EFEF}" type="presParOf" srcId="{404C0693-0F09-46A2-BD2F-30E9CE1BA11E}" destId="{6707AD70-FA9B-4629-ABF0-FDF48CCF2F87}" srcOrd="2" destOrd="0" presId="urn:microsoft.com/office/officeart/2009/3/layout/HorizontalOrganizationChart"/>
    <dgm:cxn modelId="{5E33DDEF-130E-493A-AEAA-8D1A65F64C1B}" type="presParOf" srcId="{404C0693-0F09-46A2-BD2F-30E9CE1BA11E}" destId="{9C296683-BA68-468C-8584-6E01371569E5}" srcOrd="3" destOrd="0" presId="urn:microsoft.com/office/officeart/2009/3/layout/HorizontalOrganizationChart"/>
    <dgm:cxn modelId="{137EFA31-04A3-4AFA-893D-6E050F1C0986}" type="presParOf" srcId="{9C296683-BA68-468C-8584-6E01371569E5}" destId="{D0479771-4524-4348-AAB0-51F631263590}" srcOrd="0" destOrd="0" presId="urn:microsoft.com/office/officeart/2009/3/layout/HorizontalOrganizationChart"/>
    <dgm:cxn modelId="{AB27B967-D566-4271-A56B-130283EFF33E}" type="presParOf" srcId="{D0479771-4524-4348-AAB0-51F631263590}" destId="{13A7B0D4-8A26-494D-AE4A-7A29413B8D88}" srcOrd="0" destOrd="0" presId="urn:microsoft.com/office/officeart/2009/3/layout/HorizontalOrganizationChart"/>
    <dgm:cxn modelId="{DE2C3E9F-3453-49AA-94A8-DDC055518FAC}" type="presParOf" srcId="{D0479771-4524-4348-AAB0-51F631263590}" destId="{DCA2F08D-F654-4B73-A5A9-74F97744D4D1}" srcOrd="1" destOrd="0" presId="urn:microsoft.com/office/officeart/2009/3/layout/HorizontalOrganizationChart"/>
    <dgm:cxn modelId="{356271EF-C94D-49F8-81D9-C6BFB3B645C2}" type="presParOf" srcId="{9C296683-BA68-468C-8584-6E01371569E5}" destId="{55ED9511-00E8-4991-9E7C-5355C63A7DAE}" srcOrd="1" destOrd="0" presId="urn:microsoft.com/office/officeart/2009/3/layout/HorizontalOrganizationChart"/>
    <dgm:cxn modelId="{CD06105B-7D32-4B27-BA4A-AE150C1543D2}" type="presParOf" srcId="{9C296683-BA68-468C-8584-6E01371569E5}" destId="{DCEE9D6B-10E1-48EB-81D6-356210DE5ED0}" srcOrd="2" destOrd="0" presId="urn:microsoft.com/office/officeart/2009/3/layout/HorizontalOrganizationChart"/>
    <dgm:cxn modelId="{C40DB0E4-55D0-4D83-A279-16A34FA828AE}" type="presParOf" srcId="{404C0693-0F09-46A2-BD2F-30E9CE1BA11E}" destId="{6370EA75-E562-488B-B35F-7E8C9E934436}" srcOrd="4" destOrd="0" presId="urn:microsoft.com/office/officeart/2009/3/layout/HorizontalOrganizationChart"/>
    <dgm:cxn modelId="{D48D9790-7940-483F-A5D6-7EB877F2FAB9}" type="presParOf" srcId="{404C0693-0F09-46A2-BD2F-30E9CE1BA11E}" destId="{DC517291-6FB6-4109-AAC0-B701A83F2DB0}" srcOrd="5" destOrd="0" presId="urn:microsoft.com/office/officeart/2009/3/layout/HorizontalOrganizationChart"/>
    <dgm:cxn modelId="{D3B7BE87-7F01-4C9B-85B7-AF8523A981A3}" type="presParOf" srcId="{DC517291-6FB6-4109-AAC0-B701A83F2DB0}" destId="{D9B4D585-F0BB-4386-9863-487A04EC92E1}" srcOrd="0" destOrd="0" presId="urn:microsoft.com/office/officeart/2009/3/layout/HorizontalOrganizationChart"/>
    <dgm:cxn modelId="{614414D8-635A-4FD6-87EB-DFF0E19F3E05}" type="presParOf" srcId="{D9B4D585-F0BB-4386-9863-487A04EC92E1}" destId="{AFA89A7C-3929-443B-A036-030618525C39}" srcOrd="0" destOrd="0" presId="urn:microsoft.com/office/officeart/2009/3/layout/HorizontalOrganizationChart"/>
    <dgm:cxn modelId="{B3DB495E-0523-4585-9179-8AE0C5F0F362}" type="presParOf" srcId="{D9B4D585-F0BB-4386-9863-487A04EC92E1}" destId="{916FAB9D-94FF-4A33-BE6B-480F1A2113F0}" srcOrd="1" destOrd="0" presId="urn:microsoft.com/office/officeart/2009/3/layout/HorizontalOrganizationChart"/>
    <dgm:cxn modelId="{B2B090B3-C89B-4649-BBF3-F0573AB0F34A}" type="presParOf" srcId="{DC517291-6FB6-4109-AAC0-B701A83F2DB0}" destId="{3FE75E16-471E-457B-B474-4C66DCB6ACB1}" srcOrd="1" destOrd="0" presId="urn:microsoft.com/office/officeart/2009/3/layout/HorizontalOrganizationChart"/>
    <dgm:cxn modelId="{79EB70E7-DBF7-4B76-AE68-09151CFD7DDD}" type="presParOf" srcId="{DC517291-6FB6-4109-AAC0-B701A83F2DB0}" destId="{5A3F8BEF-ED01-4FAC-92C8-AAB3000A5A4B}" srcOrd="2" destOrd="0" presId="urn:microsoft.com/office/officeart/2009/3/layout/HorizontalOrganizationChart"/>
    <dgm:cxn modelId="{A14C9788-B13E-416A-84EB-1A619F3A4F86}" type="presParOf" srcId="{EBB5A77E-2435-40C1-93DF-A29E1DCBBC46}" destId="{12D793D1-650C-4C09-BB0B-3E2AAAEFAFC7}" srcOrd="2" destOrd="0" presId="urn:microsoft.com/office/officeart/2009/3/layout/HorizontalOrganizationChart"/>
    <dgm:cxn modelId="{17FB5CC6-6D7E-4511-97B2-5B29B705AEB4}" type="presParOf" srcId="{52E99A71-023A-4AA2-ACE0-8C6981CC2084}" destId="{CC9F1934-2FCC-49E9-BB91-65DDBC6B719F}" srcOrd="2" destOrd="0" presId="urn:microsoft.com/office/officeart/2009/3/layout/HorizontalOrganizationChart"/>
    <dgm:cxn modelId="{257C7002-9143-4BA7-88F4-6CC9398AB652}" type="presParOf" srcId="{52E99A71-023A-4AA2-ACE0-8C6981CC2084}" destId="{94A21D7A-C2E4-41D2-9623-1494DD5D82CA}" srcOrd="3" destOrd="0" presId="urn:microsoft.com/office/officeart/2009/3/layout/HorizontalOrganizationChart"/>
    <dgm:cxn modelId="{3ED26238-645D-41E8-928F-768D18D06F46}" type="presParOf" srcId="{94A21D7A-C2E4-41D2-9623-1494DD5D82CA}" destId="{50EAC24B-BF00-48A7-BFC5-AC2A9F8E4074}" srcOrd="0" destOrd="0" presId="urn:microsoft.com/office/officeart/2009/3/layout/HorizontalOrganizationChart"/>
    <dgm:cxn modelId="{11383FBD-FE20-4588-9A50-F689C461686D}" type="presParOf" srcId="{50EAC24B-BF00-48A7-BFC5-AC2A9F8E4074}" destId="{C874A2B5-F1F2-45C5-AF33-1F905F4114B9}" srcOrd="0" destOrd="0" presId="urn:microsoft.com/office/officeart/2009/3/layout/HorizontalOrganizationChart"/>
    <dgm:cxn modelId="{CD977463-47E0-4E69-9765-7E58FD85AF11}" type="presParOf" srcId="{50EAC24B-BF00-48A7-BFC5-AC2A9F8E4074}" destId="{460DB9B4-71EA-4FDD-A1C4-86DA8BEA051F}" srcOrd="1" destOrd="0" presId="urn:microsoft.com/office/officeart/2009/3/layout/HorizontalOrganizationChart"/>
    <dgm:cxn modelId="{E79A2F76-E269-4E07-86AF-A78A805B2DC1}" type="presParOf" srcId="{94A21D7A-C2E4-41D2-9623-1494DD5D82CA}" destId="{2E5C6F44-25B0-41CD-8D19-990EB9E9196A}" srcOrd="1" destOrd="0" presId="urn:microsoft.com/office/officeart/2009/3/layout/HorizontalOrganizationChart"/>
    <dgm:cxn modelId="{ABAB104F-915C-4697-A9D5-5C434431F56C}" type="presParOf" srcId="{2E5C6F44-25B0-41CD-8D19-990EB9E9196A}" destId="{663B4ED3-825A-452F-A6B9-B35797F046B0}" srcOrd="0" destOrd="0" presId="urn:microsoft.com/office/officeart/2009/3/layout/HorizontalOrganizationChart"/>
    <dgm:cxn modelId="{764F1232-8D8C-4AC0-A84D-26B4F1360D35}" type="presParOf" srcId="{2E5C6F44-25B0-41CD-8D19-990EB9E9196A}" destId="{49D157F6-E8B6-4C58-BFCA-17E9A5A5FB99}" srcOrd="1" destOrd="0" presId="urn:microsoft.com/office/officeart/2009/3/layout/HorizontalOrganizationChart"/>
    <dgm:cxn modelId="{90FFDB90-1291-4363-86DB-3387A47E15E2}" type="presParOf" srcId="{49D157F6-E8B6-4C58-BFCA-17E9A5A5FB99}" destId="{6D6C2ABF-AFB9-45FA-BC0E-1ACF0E35D018}" srcOrd="0" destOrd="0" presId="urn:microsoft.com/office/officeart/2009/3/layout/HorizontalOrganizationChart"/>
    <dgm:cxn modelId="{FFD5BBD6-E721-4506-9C5B-1C2E90B76DB5}" type="presParOf" srcId="{6D6C2ABF-AFB9-45FA-BC0E-1ACF0E35D018}" destId="{869EEB9F-1CD1-46F6-A129-F5CDDAED6753}" srcOrd="0" destOrd="0" presId="urn:microsoft.com/office/officeart/2009/3/layout/HorizontalOrganizationChart"/>
    <dgm:cxn modelId="{42699A80-4336-4FA6-9D4E-33F4C9F842E5}" type="presParOf" srcId="{6D6C2ABF-AFB9-45FA-BC0E-1ACF0E35D018}" destId="{4EEBCD9A-5F99-4D99-88E9-312149D12B22}" srcOrd="1" destOrd="0" presId="urn:microsoft.com/office/officeart/2009/3/layout/HorizontalOrganizationChart"/>
    <dgm:cxn modelId="{D1AC207E-09F0-4626-92AB-20C2A0E9A8A9}" type="presParOf" srcId="{49D157F6-E8B6-4C58-BFCA-17E9A5A5FB99}" destId="{6D5AE887-88FC-416F-ACE4-6B8621177C3C}" srcOrd="1" destOrd="0" presId="urn:microsoft.com/office/officeart/2009/3/layout/HorizontalOrganizationChart"/>
    <dgm:cxn modelId="{E47F5710-54E4-4F95-8E14-1746034A14FD}" type="presParOf" srcId="{49D157F6-E8B6-4C58-BFCA-17E9A5A5FB99}" destId="{E6BD0BFB-383C-473F-AFE2-895D7405AABF}" srcOrd="2" destOrd="0" presId="urn:microsoft.com/office/officeart/2009/3/layout/HorizontalOrganizationChart"/>
    <dgm:cxn modelId="{79BA7055-5545-4C08-A192-66279B209FB9}" type="presParOf" srcId="{2E5C6F44-25B0-41CD-8D19-990EB9E9196A}" destId="{60F82EAB-8CEB-4C68-AFDD-E5A28FA450E7}" srcOrd="2" destOrd="0" presId="urn:microsoft.com/office/officeart/2009/3/layout/HorizontalOrganizationChart"/>
    <dgm:cxn modelId="{16B615BE-3B8E-4B66-8BC2-9AE2B3C31011}" type="presParOf" srcId="{2E5C6F44-25B0-41CD-8D19-990EB9E9196A}" destId="{7F852B1B-952A-4961-B5C8-8DDF37973A82}" srcOrd="3" destOrd="0" presId="urn:microsoft.com/office/officeart/2009/3/layout/HorizontalOrganizationChart"/>
    <dgm:cxn modelId="{97AA9F69-ED66-427B-9ED0-AD63F5743EF1}" type="presParOf" srcId="{7F852B1B-952A-4961-B5C8-8DDF37973A82}" destId="{0AF7F6F3-C251-4BBE-9BB3-C415DF2E11BE}" srcOrd="0" destOrd="0" presId="urn:microsoft.com/office/officeart/2009/3/layout/HorizontalOrganizationChart"/>
    <dgm:cxn modelId="{F8E4766B-9740-4210-9A08-4C95B46B2771}" type="presParOf" srcId="{0AF7F6F3-C251-4BBE-9BB3-C415DF2E11BE}" destId="{D0D6EB10-56A4-434E-BC84-F657F868F61C}" srcOrd="0" destOrd="0" presId="urn:microsoft.com/office/officeart/2009/3/layout/HorizontalOrganizationChart"/>
    <dgm:cxn modelId="{A204CA71-FBBC-45E2-A9FF-421A93E62C90}" type="presParOf" srcId="{0AF7F6F3-C251-4BBE-9BB3-C415DF2E11BE}" destId="{6F7B21CE-85C4-479D-A84C-07903416E50A}" srcOrd="1" destOrd="0" presId="urn:microsoft.com/office/officeart/2009/3/layout/HorizontalOrganizationChart"/>
    <dgm:cxn modelId="{D4981960-BFC1-4DC9-8538-F49A685A4998}" type="presParOf" srcId="{7F852B1B-952A-4961-B5C8-8DDF37973A82}" destId="{742259FF-8AAB-4B7A-B208-3CCEBE500C6A}" srcOrd="1" destOrd="0" presId="urn:microsoft.com/office/officeart/2009/3/layout/HorizontalOrganizationChart"/>
    <dgm:cxn modelId="{1DBE5584-1757-416C-B624-0D629F4CCB7F}" type="presParOf" srcId="{7F852B1B-952A-4961-B5C8-8DDF37973A82}" destId="{26DE9651-2D93-4839-A1BC-3E4EBCDBF2B1}" srcOrd="2" destOrd="0" presId="urn:microsoft.com/office/officeart/2009/3/layout/HorizontalOrganizationChart"/>
    <dgm:cxn modelId="{2FE1B39B-C661-4408-B2EE-CC1A162A7A97}" type="presParOf" srcId="{2E5C6F44-25B0-41CD-8D19-990EB9E9196A}" destId="{15232B13-DAC8-479B-94EC-EBDAE5CCAE78}" srcOrd="4" destOrd="0" presId="urn:microsoft.com/office/officeart/2009/3/layout/HorizontalOrganizationChart"/>
    <dgm:cxn modelId="{FBACD6B1-D023-4259-A54A-D8E5412FD70D}" type="presParOf" srcId="{2E5C6F44-25B0-41CD-8D19-990EB9E9196A}" destId="{8C198B29-A1AA-495E-8953-0235AE935C48}" srcOrd="5" destOrd="0" presId="urn:microsoft.com/office/officeart/2009/3/layout/HorizontalOrganizationChart"/>
    <dgm:cxn modelId="{92A17C3D-CA3C-40C7-A340-3F84D701A96F}" type="presParOf" srcId="{8C198B29-A1AA-495E-8953-0235AE935C48}" destId="{4DED44A2-61B0-4D32-B4D8-8962AD7EA172}" srcOrd="0" destOrd="0" presId="urn:microsoft.com/office/officeart/2009/3/layout/HorizontalOrganizationChart"/>
    <dgm:cxn modelId="{A008ADFC-6B9B-4D05-9ACB-37409F3F595B}" type="presParOf" srcId="{4DED44A2-61B0-4D32-B4D8-8962AD7EA172}" destId="{088F3EC6-857A-4380-A3AD-D5879738A12B}" srcOrd="0" destOrd="0" presId="urn:microsoft.com/office/officeart/2009/3/layout/HorizontalOrganizationChart"/>
    <dgm:cxn modelId="{1A7EBABB-450E-4AD6-9349-E4DECF62BEEB}" type="presParOf" srcId="{4DED44A2-61B0-4D32-B4D8-8962AD7EA172}" destId="{286039CD-9AB3-40A2-8435-F3A9F22A1E4C}" srcOrd="1" destOrd="0" presId="urn:microsoft.com/office/officeart/2009/3/layout/HorizontalOrganizationChart"/>
    <dgm:cxn modelId="{617310E5-842E-4C2C-8936-519E9218BF84}" type="presParOf" srcId="{8C198B29-A1AA-495E-8953-0235AE935C48}" destId="{9F3525F3-1097-4D59-8E8A-33A3EFBFF8B8}" srcOrd="1" destOrd="0" presId="urn:microsoft.com/office/officeart/2009/3/layout/HorizontalOrganizationChart"/>
    <dgm:cxn modelId="{536B92A2-33BD-4D90-9B1C-DD19485969B4}" type="presParOf" srcId="{8C198B29-A1AA-495E-8953-0235AE935C48}" destId="{CD07DAAB-E433-4C38-A34D-A598A6413A91}" srcOrd="2" destOrd="0" presId="urn:microsoft.com/office/officeart/2009/3/layout/HorizontalOrganizationChart"/>
    <dgm:cxn modelId="{9D4A2218-CC3C-472E-A8B5-FD56D3F7AD1D}" type="presParOf" srcId="{94A21D7A-C2E4-41D2-9623-1494DD5D82CA}" destId="{C820F60A-09ED-4A73-9401-91565A1FAA7B}" srcOrd="2" destOrd="0" presId="urn:microsoft.com/office/officeart/2009/3/layout/HorizontalOrganizationChart"/>
    <dgm:cxn modelId="{50FD716D-3109-4F91-99A3-FA80FB3F4299}" type="presParOf" srcId="{55A335B8-958A-4333-941A-549905527D58}" destId="{18FC90E9-C923-43CE-8212-B14C6EFA7DA5}" srcOrd="2" destOrd="0" presId="urn:microsoft.com/office/officeart/2009/3/layout/HorizontalOrganizationChart"/>
    <dgm:cxn modelId="{F5025699-1D15-4ADF-B1FC-85034FE93585}" type="presParOf" srcId="{2922E909-8E1E-4CCC-9DC6-096772DDFC04}" destId="{7A9C890F-A320-4CE9-80AE-9E39A379F6F7}"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AEB8F-C635-4CD3-9214-173B276E06E5}">
      <dsp:nvSpPr>
        <dsp:cNvPr id="0" name=""/>
        <dsp:cNvSpPr/>
      </dsp:nvSpPr>
      <dsp:spPr>
        <a:xfrm>
          <a:off x="1436389" y="402405"/>
          <a:ext cx="7001175" cy="604800"/>
        </a:xfrm>
        <a:prstGeom prst="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49FD3E-B087-4D56-892F-5D173D1011FE}">
      <dsp:nvSpPr>
        <dsp:cNvPr id="0" name=""/>
        <dsp:cNvSpPr/>
      </dsp:nvSpPr>
      <dsp:spPr>
        <a:xfrm>
          <a:off x="154620" y="72010"/>
          <a:ext cx="8152821" cy="78185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001" tIns="0" rIns="227001" bIns="0" numCol="1" spcCol="1270" anchor="ctr" anchorCtr="0">
          <a:noAutofit/>
        </a:bodyPr>
        <a:lstStyle/>
        <a:p>
          <a:pPr marL="0" lvl="0" indent="0" algn="l" defTabSz="889000">
            <a:lnSpc>
              <a:spcPct val="90000"/>
            </a:lnSpc>
            <a:spcBef>
              <a:spcPct val="0"/>
            </a:spcBef>
            <a:spcAft>
              <a:spcPct val="35000"/>
            </a:spcAft>
            <a:buNone/>
          </a:pPr>
          <a:r>
            <a:rPr lang="en-GB" sz="2000" kern="1200">
              <a:solidFill>
                <a:prstClr val="black"/>
              </a:solidFill>
            </a:rPr>
            <a:t>a high proportion of physically obsolete equipment; </a:t>
          </a:r>
        </a:p>
      </dsp:txBody>
      <dsp:txXfrm>
        <a:off x="192787" y="110177"/>
        <a:ext cx="8076487" cy="705516"/>
      </dsp:txXfrm>
    </dsp:sp>
    <dsp:sp modelId="{7956C8AC-21FE-491E-B47F-D1CE6962AEB9}">
      <dsp:nvSpPr>
        <dsp:cNvPr id="0" name=""/>
        <dsp:cNvSpPr/>
      </dsp:nvSpPr>
      <dsp:spPr>
        <a:xfrm>
          <a:off x="1436389" y="1564415"/>
          <a:ext cx="7001175" cy="604800"/>
        </a:xfrm>
        <a:prstGeom prst="rect">
          <a:avLst/>
        </a:prstGeom>
        <a:solidFill>
          <a:schemeClr val="lt1">
            <a:alpha val="90000"/>
            <a:hueOff val="0"/>
            <a:satOff val="0"/>
            <a:lumOff val="0"/>
            <a:alphaOff val="0"/>
          </a:schemeClr>
        </a:solidFill>
        <a:ln w="15875" cap="flat" cmpd="sng" algn="ctr">
          <a:solidFill>
            <a:schemeClr val="accent4">
              <a:hueOff val="-2757287"/>
              <a:satOff val="15482"/>
              <a:lumOff val="-719"/>
              <a:alphaOff val="0"/>
            </a:schemeClr>
          </a:solidFill>
          <a:prstDash val="solid"/>
        </a:ln>
        <a:effectLst/>
      </dsp:spPr>
      <dsp:style>
        <a:lnRef idx="2">
          <a:scrgbClr r="0" g="0" b="0"/>
        </a:lnRef>
        <a:fillRef idx="1">
          <a:scrgbClr r="0" g="0" b="0"/>
        </a:fillRef>
        <a:effectRef idx="0">
          <a:scrgbClr r="0" g="0" b="0"/>
        </a:effectRef>
        <a:fontRef idx="minor"/>
      </dsp:style>
    </dsp:sp>
    <dsp:sp modelId="{13A40B60-27B7-4279-B04D-4D02D0CDBE9B}">
      <dsp:nvSpPr>
        <dsp:cNvPr id="0" name=""/>
        <dsp:cNvSpPr/>
      </dsp:nvSpPr>
      <dsp:spPr>
        <a:xfrm>
          <a:off x="154620" y="1209868"/>
          <a:ext cx="8152821" cy="781850"/>
        </a:xfrm>
        <a:prstGeom prst="roundRect">
          <a:avLst/>
        </a:prstGeom>
        <a:solidFill>
          <a:schemeClr val="accent4">
            <a:hueOff val="-2757287"/>
            <a:satOff val="15482"/>
            <a:lumOff val="-71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001" tIns="0" rIns="227001" bIns="0" numCol="1" spcCol="1270" anchor="ctr" anchorCtr="0">
          <a:noAutofit/>
        </a:bodyPr>
        <a:lstStyle/>
        <a:p>
          <a:pPr marL="0" lvl="0" indent="0" algn="l" defTabSz="889000">
            <a:lnSpc>
              <a:spcPct val="90000"/>
            </a:lnSpc>
            <a:spcBef>
              <a:spcPct val="0"/>
            </a:spcBef>
            <a:spcAft>
              <a:spcPct val="35000"/>
            </a:spcAft>
            <a:buNone/>
          </a:pPr>
          <a:r>
            <a:rPr lang="en-GB" sz="2000" kern="1200">
              <a:solidFill>
                <a:prstClr val="black"/>
              </a:solidFill>
            </a:rPr>
            <a:t>different balance sheet attribution of heat supply system elements;</a:t>
          </a:r>
        </a:p>
      </dsp:txBody>
      <dsp:txXfrm>
        <a:off x="192787" y="1248035"/>
        <a:ext cx="8076487" cy="705516"/>
      </dsp:txXfrm>
    </dsp:sp>
    <dsp:sp modelId="{493E0778-CDF5-4B86-BD12-1CF18AF2CCB6}">
      <dsp:nvSpPr>
        <dsp:cNvPr id="0" name=""/>
        <dsp:cNvSpPr/>
      </dsp:nvSpPr>
      <dsp:spPr>
        <a:xfrm>
          <a:off x="1436389" y="2726425"/>
          <a:ext cx="7001175" cy="604800"/>
        </a:xfrm>
        <a:prstGeom prst="rect">
          <a:avLst/>
        </a:prstGeom>
        <a:solidFill>
          <a:schemeClr val="lt1">
            <a:alpha val="90000"/>
            <a:hueOff val="0"/>
            <a:satOff val="0"/>
            <a:lumOff val="0"/>
            <a:alphaOff val="0"/>
          </a:schemeClr>
        </a:solidFill>
        <a:ln w="15875" cap="flat" cmpd="sng" algn="ctr">
          <a:solidFill>
            <a:schemeClr val="accent4">
              <a:hueOff val="-5514574"/>
              <a:satOff val="30963"/>
              <a:lumOff val="-1437"/>
              <a:alphaOff val="0"/>
            </a:schemeClr>
          </a:solidFill>
          <a:prstDash val="solid"/>
        </a:ln>
        <a:effectLst/>
      </dsp:spPr>
      <dsp:style>
        <a:lnRef idx="2">
          <a:scrgbClr r="0" g="0" b="0"/>
        </a:lnRef>
        <a:fillRef idx="1">
          <a:scrgbClr r="0" g="0" b="0"/>
        </a:fillRef>
        <a:effectRef idx="0">
          <a:scrgbClr r="0" g="0" b="0"/>
        </a:effectRef>
        <a:fontRef idx="minor"/>
      </dsp:style>
    </dsp:sp>
    <dsp:sp modelId="{BA398C2F-C47D-4FCD-A5F9-3A9913200EF0}">
      <dsp:nvSpPr>
        <dsp:cNvPr id="0" name=""/>
        <dsp:cNvSpPr/>
      </dsp:nvSpPr>
      <dsp:spPr>
        <a:xfrm>
          <a:off x="154620" y="2371878"/>
          <a:ext cx="8152821" cy="781850"/>
        </a:xfrm>
        <a:prstGeom prst="roundRect">
          <a:avLst/>
        </a:prstGeom>
        <a:solidFill>
          <a:schemeClr val="accent4">
            <a:hueOff val="-5514574"/>
            <a:satOff val="30963"/>
            <a:lumOff val="-143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001" tIns="0" rIns="227001" bIns="0" numCol="1" spcCol="1270" anchor="ctr" anchorCtr="0">
          <a:noAutofit/>
        </a:bodyPr>
        <a:lstStyle/>
        <a:p>
          <a:pPr marL="0" lvl="0" indent="0" algn="l" defTabSz="889000">
            <a:lnSpc>
              <a:spcPct val="90000"/>
            </a:lnSpc>
            <a:spcBef>
              <a:spcPct val="0"/>
            </a:spcBef>
            <a:spcAft>
              <a:spcPct val="35000"/>
            </a:spcAft>
            <a:buNone/>
          </a:pPr>
          <a:r>
            <a:rPr lang="en-GB" sz="2000" kern="1200">
              <a:solidFill>
                <a:prstClr val="black"/>
              </a:solidFill>
            </a:rPr>
            <a:t>a large branching of heat networks from a single heat source and high heat losses in them; </a:t>
          </a:r>
        </a:p>
      </dsp:txBody>
      <dsp:txXfrm>
        <a:off x="192787" y="2410045"/>
        <a:ext cx="8076487" cy="705516"/>
      </dsp:txXfrm>
    </dsp:sp>
    <dsp:sp modelId="{421D8928-ECC9-41F6-B87C-AD8F965AB68C}">
      <dsp:nvSpPr>
        <dsp:cNvPr id="0" name=""/>
        <dsp:cNvSpPr/>
      </dsp:nvSpPr>
      <dsp:spPr>
        <a:xfrm>
          <a:off x="1436389" y="3888426"/>
          <a:ext cx="7001175" cy="604800"/>
        </a:xfrm>
        <a:prstGeom prst="rect">
          <a:avLst/>
        </a:prstGeom>
        <a:solidFill>
          <a:schemeClr val="lt1">
            <a:alpha val="90000"/>
            <a:hueOff val="0"/>
            <a:satOff val="0"/>
            <a:lumOff val="0"/>
            <a:alphaOff val="0"/>
          </a:schemeClr>
        </a:solidFill>
        <a:ln w="15875" cap="flat" cmpd="sng" algn="ctr">
          <a:solidFill>
            <a:schemeClr val="accent4">
              <a:hueOff val="-8271860"/>
              <a:satOff val="46445"/>
              <a:lumOff val="-2156"/>
              <a:alphaOff val="0"/>
            </a:schemeClr>
          </a:solidFill>
          <a:prstDash val="solid"/>
        </a:ln>
        <a:effectLst/>
      </dsp:spPr>
      <dsp:style>
        <a:lnRef idx="2">
          <a:scrgbClr r="0" g="0" b="0"/>
        </a:lnRef>
        <a:fillRef idx="1">
          <a:scrgbClr r="0" g="0" b="0"/>
        </a:fillRef>
        <a:effectRef idx="0">
          <a:scrgbClr r="0" g="0" b="0"/>
        </a:effectRef>
        <a:fontRef idx="minor"/>
      </dsp:style>
    </dsp:sp>
    <dsp:sp modelId="{06B175D8-4D7E-4D76-B5F1-5CC5FFB111F7}">
      <dsp:nvSpPr>
        <dsp:cNvPr id="0" name=""/>
        <dsp:cNvSpPr/>
      </dsp:nvSpPr>
      <dsp:spPr>
        <a:xfrm>
          <a:off x="154620" y="3602894"/>
          <a:ext cx="8152821" cy="781850"/>
        </a:xfrm>
        <a:prstGeom prst="roundRect">
          <a:avLst/>
        </a:prstGeom>
        <a:solidFill>
          <a:schemeClr val="accent4">
            <a:hueOff val="-8271860"/>
            <a:satOff val="46445"/>
            <a:lumOff val="-215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001" tIns="0" rIns="227001" bIns="0" numCol="1" spcCol="1270" anchor="ctr" anchorCtr="0">
          <a:noAutofit/>
        </a:bodyPr>
        <a:lstStyle/>
        <a:p>
          <a:pPr marL="0" lvl="0" indent="0" algn="l" defTabSz="889000">
            <a:lnSpc>
              <a:spcPct val="90000"/>
            </a:lnSpc>
            <a:spcBef>
              <a:spcPct val="0"/>
            </a:spcBef>
            <a:spcAft>
              <a:spcPct val="35000"/>
            </a:spcAft>
            <a:buNone/>
          </a:pPr>
          <a:r>
            <a:rPr lang="en-GB" sz="2000" kern="1200">
              <a:solidFill>
                <a:prstClr val="black"/>
              </a:solidFill>
            </a:rPr>
            <a:t>the separation of process control systems for heat supply and heat consumption. </a:t>
          </a:r>
        </a:p>
      </dsp:txBody>
      <dsp:txXfrm>
        <a:off x="192787" y="3641061"/>
        <a:ext cx="8076487" cy="7055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3CED43-6D29-4D55-861D-FAACA4E41170}">
      <dsp:nvSpPr>
        <dsp:cNvPr id="0" name=""/>
        <dsp:cNvSpPr/>
      </dsp:nvSpPr>
      <dsp:spPr>
        <a:xfrm>
          <a:off x="121960" y="538289"/>
          <a:ext cx="8433532" cy="466085"/>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0765A6-2493-4951-82B6-A05275B7DA33}">
      <dsp:nvSpPr>
        <dsp:cNvPr id="0" name=""/>
        <dsp:cNvSpPr/>
      </dsp:nvSpPr>
      <dsp:spPr>
        <a:xfrm>
          <a:off x="4438" y="133814"/>
          <a:ext cx="8561093" cy="1022289"/>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341" tIns="0" rIns="234341" bIns="0" numCol="1" spcCol="1270" anchor="ctr" anchorCtr="0">
          <a:noAutofit/>
        </a:bodyPr>
        <a:lstStyle/>
        <a:p>
          <a:pPr marL="0" lvl="0" indent="0" algn="just" defTabSz="755650">
            <a:lnSpc>
              <a:spcPct val="90000"/>
            </a:lnSpc>
            <a:spcBef>
              <a:spcPct val="0"/>
            </a:spcBef>
            <a:spcAft>
              <a:spcPct val="35000"/>
            </a:spcAft>
            <a:buNone/>
          </a:pPr>
          <a:r>
            <a:rPr lang="en-GB" sz="1700" kern="1200">
              <a:solidFill>
                <a:schemeClr val="tx1"/>
              </a:solidFill>
              <a:latin typeface="+mn-lt"/>
              <a:ea typeface="Calibri" panose="020F0502020204030204" pitchFamily="34" charset="0"/>
              <a:cs typeface="Times New Roman" panose="02020603050405020304" pitchFamily="18" charset="0"/>
            </a:rPr>
            <a:t>1. Minimum network losses</a:t>
          </a:r>
        </a:p>
      </dsp:txBody>
      <dsp:txXfrm>
        <a:off x="54342" y="183718"/>
        <a:ext cx="8461285" cy="922481"/>
      </dsp:txXfrm>
    </dsp:sp>
    <dsp:sp modelId="{78212471-5E2E-4F56-B7F1-15DEBCE6175B}">
      <dsp:nvSpPr>
        <dsp:cNvPr id="0" name=""/>
        <dsp:cNvSpPr/>
      </dsp:nvSpPr>
      <dsp:spPr>
        <a:xfrm flipV="1">
          <a:off x="86621" y="2359027"/>
          <a:ext cx="8504211" cy="105156"/>
        </a:xfrm>
        <a:prstGeom prst="rect">
          <a:avLst/>
        </a:prstGeom>
        <a:solidFill>
          <a:schemeClr val="lt1">
            <a:alpha val="90000"/>
            <a:hueOff val="0"/>
            <a:satOff val="0"/>
            <a:lumOff val="0"/>
            <a:alphaOff val="0"/>
          </a:schemeClr>
        </a:solidFill>
        <a:ln w="15875" cap="flat" cmpd="sng" algn="ctr">
          <a:solidFill>
            <a:schemeClr val="accent3">
              <a:hueOff val="1541839"/>
              <a:satOff val="-8265"/>
              <a:lumOff val="-1111"/>
              <a:alphaOff val="0"/>
            </a:schemeClr>
          </a:solidFill>
          <a:prstDash val="solid"/>
        </a:ln>
        <a:effectLst/>
      </dsp:spPr>
      <dsp:style>
        <a:lnRef idx="2">
          <a:scrgbClr r="0" g="0" b="0"/>
        </a:lnRef>
        <a:fillRef idx="1">
          <a:scrgbClr r="0" g="0" b="0"/>
        </a:fillRef>
        <a:effectRef idx="0">
          <a:scrgbClr r="0" g="0" b="0"/>
        </a:effectRef>
        <a:fontRef idx="minor"/>
      </dsp:style>
    </dsp:sp>
    <dsp:sp modelId="{B756AE45-CB94-49C1-9910-A4BA52BC2D92}">
      <dsp:nvSpPr>
        <dsp:cNvPr id="0" name=""/>
        <dsp:cNvSpPr/>
      </dsp:nvSpPr>
      <dsp:spPr>
        <a:xfrm>
          <a:off x="58190" y="1336120"/>
          <a:ext cx="8561093" cy="1181716"/>
        </a:xfrm>
        <a:prstGeom prst="roundRect">
          <a:avLst/>
        </a:prstGeom>
        <a:solidFill>
          <a:schemeClr val="accent3">
            <a:hueOff val="1541839"/>
            <a:satOff val="-8265"/>
            <a:lumOff val="-111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341" tIns="0" rIns="234341" bIns="0" numCol="1" spcCol="1270" anchor="ctr" anchorCtr="0">
          <a:noAutofit/>
        </a:bodyPr>
        <a:lstStyle/>
        <a:p>
          <a:pPr marL="0" lvl="0" indent="0" algn="just" defTabSz="755650">
            <a:lnSpc>
              <a:spcPct val="90000"/>
            </a:lnSpc>
            <a:spcBef>
              <a:spcPct val="0"/>
            </a:spcBef>
            <a:spcAft>
              <a:spcPct val="35000"/>
            </a:spcAft>
            <a:buNone/>
          </a:pPr>
          <a:r>
            <a:rPr lang="en-GB" sz="1700" kern="1200">
              <a:solidFill>
                <a:schemeClr val="tx1"/>
              </a:solidFill>
              <a:latin typeface="+mn-lt"/>
              <a:ea typeface="Calibri" panose="020F0502020204030204" pitchFamily="34" charset="0"/>
              <a:cs typeface="Times New Roman" panose="02020603050405020304" pitchFamily="18" charset="0"/>
            </a:rPr>
            <a:t>2. Interoperation with smart energy systems</a:t>
          </a:r>
        </a:p>
      </dsp:txBody>
      <dsp:txXfrm>
        <a:off x="115877" y="1393807"/>
        <a:ext cx="8445719" cy="1066342"/>
      </dsp:txXfrm>
    </dsp:sp>
    <dsp:sp modelId="{893F01AA-42CC-49D6-BB05-8DEFF59E8957}">
      <dsp:nvSpPr>
        <dsp:cNvPr id="0" name=""/>
        <dsp:cNvSpPr/>
      </dsp:nvSpPr>
      <dsp:spPr>
        <a:xfrm>
          <a:off x="68198" y="3049476"/>
          <a:ext cx="8433532" cy="579600"/>
        </a:xfrm>
        <a:prstGeom prst="rect">
          <a:avLst/>
        </a:prstGeom>
        <a:solidFill>
          <a:schemeClr val="lt1">
            <a:alpha val="90000"/>
            <a:hueOff val="0"/>
            <a:satOff val="0"/>
            <a:lumOff val="0"/>
            <a:alphaOff val="0"/>
          </a:schemeClr>
        </a:solidFill>
        <a:ln w="15875" cap="flat" cmpd="sng" algn="ctr">
          <a:solidFill>
            <a:schemeClr val="accent3">
              <a:hueOff val="3083677"/>
              <a:satOff val="-16531"/>
              <a:lumOff val="-2223"/>
              <a:alphaOff val="0"/>
            </a:schemeClr>
          </a:solidFill>
          <a:prstDash val="solid"/>
        </a:ln>
        <a:effectLst/>
      </dsp:spPr>
      <dsp:style>
        <a:lnRef idx="2">
          <a:scrgbClr r="0" g="0" b="0"/>
        </a:lnRef>
        <a:fillRef idx="1">
          <a:scrgbClr r="0" g="0" b="0"/>
        </a:fillRef>
        <a:effectRef idx="0">
          <a:scrgbClr r="0" g="0" b="0"/>
        </a:effectRef>
        <a:fontRef idx="minor"/>
      </dsp:style>
    </dsp:sp>
    <dsp:sp modelId="{0D900A80-E4A2-4FB3-9AF8-5133241F49C3}">
      <dsp:nvSpPr>
        <dsp:cNvPr id="0" name=""/>
        <dsp:cNvSpPr/>
      </dsp:nvSpPr>
      <dsp:spPr>
        <a:xfrm>
          <a:off x="58190" y="2719064"/>
          <a:ext cx="8561093" cy="1104498"/>
        </a:xfrm>
        <a:prstGeom prst="roundRect">
          <a:avLst/>
        </a:prstGeom>
        <a:solidFill>
          <a:schemeClr val="accent3">
            <a:hueOff val="3083677"/>
            <a:satOff val="-16531"/>
            <a:lumOff val="-22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341" tIns="0" rIns="234341" bIns="0" numCol="1" spcCol="1270" anchor="ctr" anchorCtr="0">
          <a:noAutofit/>
        </a:bodyPr>
        <a:lstStyle/>
        <a:p>
          <a:pPr marL="0" lvl="0" indent="0" algn="just" defTabSz="755650">
            <a:lnSpc>
              <a:spcPct val="90000"/>
            </a:lnSpc>
            <a:spcBef>
              <a:spcPct val="0"/>
            </a:spcBef>
            <a:spcAft>
              <a:spcPct val="35000"/>
            </a:spcAft>
            <a:buNone/>
          </a:pPr>
          <a:r>
            <a:rPr lang="en-GB" sz="1700" kern="1200">
              <a:solidFill>
                <a:schemeClr val="tx1"/>
              </a:solidFill>
              <a:latin typeface="+mn-lt"/>
              <a:ea typeface="Calibri" panose="020F0502020204030204" pitchFamily="34" charset="0"/>
              <a:cs typeface="Times New Roman" panose="02020603050405020304" pitchFamily="18" charset="0"/>
            </a:rPr>
            <a:t>3. Interoperation with renewable heat sources (integration through intelligent information and communication management systems);</a:t>
          </a:r>
        </a:p>
      </dsp:txBody>
      <dsp:txXfrm>
        <a:off x="112107" y="2772981"/>
        <a:ext cx="8453259" cy="996664"/>
      </dsp:txXfrm>
    </dsp:sp>
    <dsp:sp modelId="{5C4BBC38-8DCC-4C7A-AF1B-D6222701AAF7}">
      <dsp:nvSpPr>
        <dsp:cNvPr id="0" name=""/>
        <dsp:cNvSpPr/>
      </dsp:nvSpPr>
      <dsp:spPr>
        <a:xfrm>
          <a:off x="121960" y="4554309"/>
          <a:ext cx="8433532" cy="579600"/>
        </a:xfrm>
        <a:prstGeom prst="rect">
          <a:avLst/>
        </a:prstGeom>
        <a:solidFill>
          <a:schemeClr val="lt1">
            <a:alpha val="90000"/>
            <a:hueOff val="0"/>
            <a:satOff val="0"/>
            <a:lumOff val="0"/>
            <a:alphaOff val="0"/>
          </a:schemeClr>
        </a:solidFill>
        <a:ln w="15875" cap="flat" cmpd="sng" algn="ctr">
          <a:solidFill>
            <a:schemeClr val="accent3">
              <a:hueOff val="4625516"/>
              <a:satOff val="-24796"/>
              <a:lumOff val="-3334"/>
              <a:alphaOff val="0"/>
            </a:schemeClr>
          </a:solidFill>
          <a:prstDash val="solid"/>
        </a:ln>
        <a:effectLst/>
      </dsp:spPr>
      <dsp:style>
        <a:lnRef idx="2">
          <a:scrgbClr r="0" g="0" b="0"/>
        </a:lnRef>
        <a:fillRef idx="1">
          <a:scrgbClr r="0" g="0" b="0"/>
        </a:fillRef>
        <a:effectRef idx="0">
          <a:scrgbClr r="0" g="0" b="0"/>
        </a:effectRef>
        <a:fontRef idx="minor"/>
      </dsp:style>
    </dsp:sp>
    <dsp:sp modelId="{B12055B0-F024-4BC8-905D-EC3C669296D6}">
      <dsp:nvSpPr>
        <dsp:cNvPr id="0" name=""/>
        <dsp:cNvSpPr/>
      </dsp:nvSpPr>
      <dsp:spPr>
        <a:xfrm>
          <a:off x="55560" y="4015209"/>
          <a:ext cx="8566352" cy="1069721"/>
        </a:xfrm>
        <a:prstGeom prst="roundRect">
          <a:avLst/>
        </a:prstGeom>
        <a:solidFill>
          <a:schemeClr val="accent3">
            <a:hueOff val="4625516"/>
            <a:satOff val="-24796"/>
            <a:lumOff val="-333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341" tIns="0" rIns="234341" bIns="0" numCol="1" spcCol="1270" anchor="ctr" anchorCtr="0">
          <a:noAutofit/>
        </a:bodyPr>
        <a:lstStyle/>
        <a:p>
          <a:pPr marL="0" lvl="0" indent="0" algn="just" defTabSz="755650">
            <a:lnSpc>
              <a:spcPct val="90000"/>
            </a:lnSpc>
            <a:spcBef>
              <a:spcPct val="0"/>
            </a:spcBef>
            <a:spcAft>
              <a:spcPct val="35000"/>
            </a:spcAft>
            <a:buNone/>
          </a:pPr>
          <a:r>
            <a:rPr lang="en-GB" sz="1700" kern="1200">
              <a:solidFill>
                <a:schemeClr val="tx1"/>
              </a:solidFill>
              <a:latin typeface="+mn-lt"/>
              <a:ea typeface="Calibri" panose="020F0502020204030204" pitchFamily="34" charset="0"/>
              <a:cs typeface="Times New Roman" panose="02020603050405020304" pitchFamily="18" charset="0"/>
            </a:rPr>
            <a:t>4. Participation in digital processes through information and communication technology.</a:t>
          </a:r>
        </a:p>
      </dsp:txBody>
      <dsp:txXfrm>
        <a:off x="107779" y="4067428"/>
        <a:ext cx="8461914" cy="9652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32B13-DAC8-479B-94EC-EBDAE5CCAE78}">
      <dsp:nvSpPr>
        <dsp:cNvPr id="0" name=""/>
        <dsp:cNvSpPr/>
      </dsp:nvSpPr>
      <dsp:spPr>
        <a:xfrm>
          <a:off x="6091643" y="4563114"/>
          <a:ext cx="178124" cy="267914"/>
        </a:xfrm>
        <a:custGeom>
          <a:avLst/>
          <a:gdLst/>
          <a:ahLst/>
          <a:cxnLst/>
          <a:rect l="0" t="0" r="0" b="0"/>
          <a:pathLst>
            <a:path>
              <a:moveTo>
                <a:pt x="0" y="0"/>
              </a:moveTo>
              <a:lnTo>
                <a:pt x="137662" y="0"/>
              </a:lnTo>
              <a:lnTo>
                <a:pt x="137662" y="267914"/>
              </a:lnTo>
              <a:lnTo>
                <a:pt x="178124" y="267914"/>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F82EAB-8CEB-4C68-AFDD-E5A28FA450E7}">
      <dsp:nvSpPr>
        <dsp:cNvPr id="0" name=""/>
        <dsp:cNvSpPr/>
      </dsp:nvSpPr>
      <dsp:spPr>
        <a:xfrm>
          <a:off x="6091643" y="4124950"/>
          <a:ext cx="145912" cy="438163"/>
        </a:xfrm>
        <a:custGeom>
          <a:avLst/>
          <a:gdLst/>
          <a:ahLst/>
          <a:cxnLst/>
          <a:rect l="0" t="0" r="0" b="0"/>
          <a:pathLst>
            <a:path>
              <a:moveTo>
                <a:pt x="0" y="438163"/>
              </a:moveTo>
              <a:lnTo>
                <a:pt x="105449" y="438163"/>
              </a:lnTo>
              <a:lnTo>
                <a:pt x="105449" y="0"/>
              </a:lnTo>
              <a:lnTo>
                <a:pt x="145912"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3B4ED3-825A-452F-A6B9-B35797F046B0}">
      <dsp:nvSpPr>
        <dsp:cNvPr id="0" name=""/>
        <dsp:cNvSpPr/>
      </dsp:nvSpPr>
      <dsp:spPr>
        <a:xfrm>
          <a:off x="6091643" y="3303871"/>
          <a:ext cx="145912" cy="1259242"/>
        </a:xfrm>
        <a:custGeom>
          <a:avLst/>
          <a:gdLst/>
          <a:ahLst/>
          <a:cxnLst/>
          <a:rect l="0" t="0" r="0" b="0"/>
          <a:pathLst>
            <a:path>
              <a:moveTo>
                <a:pt x="0" y="1259242"/>
              </a:moveTo>
              <a:lnTo>
                <a:pt x="105449" y="1259242"/>
              </a:lnTo>
              <a:lnTo>
                <a:pt x="105449" y="0"/>
              </a:lnTo>
              <a:lnTo>
                <a:pt x="145912"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9F1934-2FCC-49E9-BB91-65DDBC6B719F}">
      <dsp:nvSpPr>
        <dsp:cNvPr id="0" name=""/>
        <dsp:cNvSpPr/>
      </dsp:nvSpPr>
      <dsp:spPr>
        <a:xfrm>
          <a:off x="3878587" y="3421555"/>
          <a:ext cx="159269" cy="1141558"/>
        </a:xfrm>
        <a:custGeom>
          <a:avLst/>
          <a:gdLst/>
          <a:ahLst/>
          <a:cxnLst/>
          <a:rect l="0" t="0" r="0" b="0"/>
          <a:pathLst>
            <a:path>
              <a:moveTo>
                <a:pt x="0" y="0"/>
              </a:moveTo>
              <a:lnTo>
                <a:pt x="118806" y="0"/>
              </a:lnTo>
              <a:lnTo>
                <a:pt x="118806" y="1141558"/>
              </a:lnTo>
              <a:lnTo>
                <a:pt x="159269" y="1141558"/>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70EA75-E562-488B-B35F-7E8C9E934436}">
      <dsp:nvSpPr>
        <dsp:cNvPr id="0" name=""/>
        <dsp:cNvSpPr/>
      </dsp:nvSpPr>
      <dsp:spPr>
        <a:xfrm>
          <a:off x="6044059" y="2483877"/>
          <a:ext cx="160656" cy="297364"/>
        </a:xfrm>
        <a:custGeom>
          <a:avLst/>
          <a:gdLst/>
          <a:ahLst/>
          <a:cxnLst/>
          <a:rect l="0" t="0" r="0" b="0"/>
          <a:pathLst>
            <a:path>
              <a:moveTo>
                <a:pt x="0" y="297364"/>
              </a:moveTo>
              <a:lnTo>
                <a:pt x="120194" y="297364"/>
              </a:lnTo>
              <a:lnTo>
                <a:pt x="120194" y="0"/>
              </a:lnTo>
              <a:lnTo>
                <a:pt x="160656"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07AD70-FA9B-4629-ABF0-FDF48CCF2F87}">
      <dsp:nvSpPr>
        <dsp:cNvPr id="0" name=""/>
        <dsp:cNvSpPr/>
      </dsp:nvSpPr>
      <dsp:spPr>
        <a:xfrm>
          <a:off x="6044059" y="1909952"/>
          <a:ext cx="160656" cy="871289"/>
        </a:xfrm>
        <a:custGeom>
          <a:avLst/>
          <a:gdLst/>
          <a:ahLst/>
          <a:cxnLst/>
          <a:rect l="0" t="0" r="0" b="0"/>
          <a:pathLst>
            <a:path>
              <a:moveTo>
                <a:pt x="0" y="871289"/>
              </a:moveTo>
              <a:lnTo>
                <a:pt x="120194" y="871289"/>
              </a:lnTo>
              <a:lnTo>
                <a:pt x="120194" y="0"/>
              </a:lnTo>
              <a:lnTo>
                <a:pt x="160656"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F1DCF4-949A-4DF0-9AE6-E71D3DB565DC}">
      <dsp:nvSpPr>
        <dsp:cNvPr id="0" name=""/>
        <dsp:cNvSpPr/>
      </dsp:nvSpPr>
      <dsp:spPr>
        <a:xfrm>
          <a:off x="6044059" y="1336026"/>
          <a:ext cx="160656" cy="1445214"/>
        </a:xfrm>
        <a:custGeom>
          <a:avLst/>
          <a:gdLst/>
          <a:ahLst/>
          <a:cxnLst/>
          <a:rect l="0" t="0" r="0" b="0"/>
          <a:pathLst>
            <a:path>
              <a:moveTo>
                <a:pt x="0" y="1445214"/>
              </a:moveTo>
              <a:lnTo>
                <a:pt x="120194" y="1445214"/>
              </a:lnTo>
              <a:lnTo>
                <a:pt x="120194" y="0"/>
              </a:lnTo>
              <a:lnTo>
                <a:pt x="160656"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68AD43-45BA-406B-964F-2E3A2CDBAE85}">
      <dsp:nvSpPr>
        <dsp:cNvPr id="0" name=""/>
        <dsp:cNvSpPr/>
      </dsp:nvSpPr>
      <dsp:spPr>
        <a:xfrm>
          <a:off x="3878587" y="2781241"/>
          <a:ext cx="159269" cy="640313"/>
        </a:xfrm>
        <a:custGeom>
          <a:avLst/>
          <a:gdLst/>
          <a:ahLst/>
          <a:cxnLst/>
          <a:rect l="0" t="0" r="0" b="0"/>
          <a:pathLst>
            <a:path>
              <a:moveTo>
                <a:pt x="0" y="640313"/>
              </a:moveTo>
              <a:lnTo>
                <a:pt x="118806" y="640313"/>
              </a:lnTo>
              <a:lnTo>
                <a:pt x="118806" y="0"/>
              </a:lnTo>
              <a:lnTo>
                <a:pt x="159269" y="0"/>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B5D380-EA46-46AD-A837-FB45840BE61C}">
      <dsp:nvSpPr>
        <dsp:cNvPr id="0" name=""/>
        <dsp:cNvSpPr/>
      </dsp:nvSpPr>
      <dsp:spPr>
        <a:xfrm>
          <a:off x="1843947" y="2232241"/>
          <a:ext cx="234642" cy="1189313"/>
        </a:xfrm>
        <a:custGeom>
          <a:avLst/>
          <a:gdLst/>
          <a:ahLst/>
          <a:cxnLst/>
          <a:rect l="0" t="0" r="0" b="0"/>
          <a:pathLst>
            <a:path>
              <a:moveTo>
                <a:pt x="0" y="0"/>
              </a:moveTo>
              <a:lnTo>
                <a:pt x="194180" y="0"/>
              </a:lnTo>
              <a:lnTo>
                <a:pt x="194180" y="1189313"/>
              </a:lnTo>
              <a:lnTo>
                <a:pt x="234642" y="1189313"/>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FF7F2E-E512-4747-B688-A68C7E29BC5E}">
      <dsp:nvSpPr>
        <dsp:cNvPr id="0" name=""/>
        <dsp:cNvSpPr/>
      </dsp:nvSpPr>
      <dsp:spPr>
        <a:xfrm>
          <a:off x="3842005" y="1020164"/>
          <a:ext cx="159269" cy="695703"/>
        </a:xfrm>
        <a:custGeom>
          <a:avLst/>
          <a:gdLst/>
          <a:ahLst/>
          <a:cxnLst/>
          <a:rect l="0" t="0" r="0" b="0"/>
          <a:pathLst>
            <a:path>
              <a:moveTo>
                <a:pt x="0" y="0"/>
              </a:moveTo>
              <a:lnTo>
                <a:pt x="118806" y="0"/>
              </a:lnTo>
              <a:lnTo>
                <a:pt x="118806" y="695703"/>
              </a:lnTo>
              <a:lnTo>
                <a:pt x="159269" y="695703"/>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74A241-B583-4028-8FC5-25B9DB9166D2}">
      <dsp:nvSpPr>
        <dsp:cNvPr id="0" name=""/>
        <dsp:cNvSpPr/>
      </dsp:nvSpPr>
      <dsp:spPr>
        <a:xfrm>
          <a:off x="3842005" y="974444"/>
          <a:ext cx="159269" cy="91440"/>
        </a:xfrm>
        <a:custGeom>
          <a:avLst/>
          <a:gdLst/>
          <a:ahLst/>
          <a:cxnLst/>
          <a:rect l="0" t="0" r="0" b="0"/>
          <a:pathLst>
            <a:path>
              <a:moveTo>
                <a:pt x="0" y="45720"/>
              </a:moveTo>
              <a:lnTo>
                <a:pt x="118806" y="45720"/>
              </a:lnTo>
              <a:lnTo>
                <a:pt x="118806" y="74263"/>
              </a:lnTo>
              <a:lnTo>
                <a:pt x="159269" y="74263"/>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32ABAD-2508-4CB2-86AD-D5644C252A3F}">
      <dsp:nvSpPr>
        <dsp:cNvPr id="0" name=""/>
        <dsp:cNvSpPr/>
      </dsp:nvSpPr>
      <dsp:spPr>
        <a:xfrm>
          <a:off x="3842005" y="381548"/>
          <a:ext cx="159269" cy="638616"/>
        </a:xfrm>
        <a:custGeom>
          <a:avLst/>
          <a:gdLst/>
          <a:ahLst/>
          <a:cxnLst/>
          <a:rect l="0" t="0" r="0" b="0"/>
          <a:pathLst>
            <a:path>
              <a:moveTo>
                <a:pt x="0" y="638616"/>
              </a:moveTo>
              <a:lnTo>
                <a:pt x="118806" y="638616"/>
              </a:lnTo>
              <a:lnTo>
                <a:pt x="118806" y="0"/>
              </a:lnTo>
              <a:lnTo>
                <a:pt x="159269" y="0"/>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92E8CA-82C6-4E8D-AF84-09E290AEBF34}">
      <dsp:nvSpPr>
        <dsp:cNvPr id="0" name=""/>
        <dsp:cNvSpPr/>
      </dsp:nvSpPr>
      <dsp:spPr>
        <a:xfrm>
          <a:off x="1843947" y="1020164"/>
          <a:ext cx="234642" cy="1212077"/>
        </a:xfrm>
        <a:custGeom>
          <a:avLst/>
          <a:gdLst/>
          <a:ahLst/>
          <a:cxnLst/>
          <a:rect l="0" t="0" r="0" b="0"/>
          <a:pathLst>
            <a:path>
              <a:moveTo>
                <a:pt x="0" y="1212077"/>
              </a:moveTo>
              <a:lnTo>
                <a:pt x="194180" y="1212077"/>
              </a:lnTo>
              <a:lnTo>
                <a:pt x="194180" y="0"/>
              </a:lnTo>
              <a:lnTo>
                <a:pt x="234642" y="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FCE63B-D7B4-4EB2-A229-C611B1D43A85}">
      <dsp:nvSpPr>
        <dsp:cNvPr id="0" name=""/>
        <dsp:cNvSpPr/>
      </dsp:nvSpPr>
      <dsp:spPr>
        <a:xfrm>
          <a:off x="374700" y="1551220"/>
          <a:ext cx="1469247" cy="1362043"/>
        </a:xfrm>
        <a:prstGeom prst="rect">
          <a:avLst/>
        </a:prstGeom>
        <a:gradFill rotWithShape="0">
          <a:gsLst>
            <a:gs pos="28000">
              <a:schemeClr val="accent4">
                <a:hueOff val="0"/>
                <a:satOff val="0"/>
                <a:lumOff val="0"/>
                <a:alphaOff val="0"/>
                <a:tint val="18000"/>
                <a:satMod val="120000"/>
                <a:lumMod val="88000"/>
              </a:schemeClr>
            </a:gs>
            <a:gs pos="100000">
              <a:schemeClr val="accent4">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Housing and public facilities</a:t>
          </a:r>
        </a:p>
      </dsp:txBody>
      <dsp:txXfrm>
        <a:off x="374700" y="1551220"/>
        <a:ext cx="1469247" cy="1362043"/>
      </dsp:txXfrm>
    </dsp:sp>
    <dsp:sp modelId="{304C24EB-D626-4C85-A9D4-06C0D578512D}">
      <dsp:nvSpPr>
        <dsp:cNvPr id="0" name=""/>
        <dsp:cNvSpPr/>
      </dsp:nvSpPr>
      <dsp:spPr>
        <a:xfrm>
          <a:off x="2078590" y="625820"/>
          <a:ext cx="1763414" cy="788686"/>
        </a:xfrm>
        <a:prstGeom prst="rect">
          <a:avLst/>
        </a:prstGeom>
        <a:gradFill rotWithShape="0">
          <a:gsLst>
            <a:gs pos="28000">
              <a:schemeClr val="accent6">
                <a:hueOff val="0"/>
                <a:satOff val="0"/>
                <a:lumOff val="0"/>
                <a:alphaOff val="0"/>
                <a:tint val="18000"/>
                <a:satMod val="120000"/>
                <a:lumMod val="88000"/>
              </a:schemeClr>
            </a:gs>
            <a:gs pos="100000">
              <a:schemeClr val="accent6">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Housing sector facilities</a:t>
          </a:r>
        </a:p>
      </dsp:txBody>
      <dsp:txXfrm>
        <a:off x="2078590" y="625820"/>
        <a:ext cx="1763414" cy="788686"/>
      </dsp:txXfrm>
    </dsp:sp>
    <dsp:sp modelId="{ACEC188A-1FED-4CA8-9CE6-7D8C6B123E13}">
      <dsp:nvSpPr>
        <dsp:cNvPr id="0" name=""/>
        <dsp:cNvSpPr/>
      </dsp:nvSpPr>
      <dsp:spPr>
        <a:xfrm>
          <a:off x="4001274" y="73257"/>
          <a:ext cx="2053786" cy="616581"/>
        </a:xfrm>
        <a:prstGeom prst="rect">
          <a:avLst/>
        </a:prstGeom>
        <a:gradFill rotWithShape="0">
          <a:gsLst>
            <a:gs pos="28000">
              <a:schemeClr val="accent1">
                <a:hueOff val="0"/>
                <a:satOff val="0"/>
                <a:lumOff val="0"/>
                <a:alphaOff val="0"/>
                <a:tint val="18000"/>
                <a:satMod val="120000"/>
                <a:lumMod val="88000"/>
              </a:schemeClr>
            </a:gs>
            <a:gs pos="100000">
              <a:schemeClr val="accent1">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Multi-storey apartment buildings</a:t>
          </a:r>
        </a:p>
      </dsp:txBody>
      <dsp:txXfrm>
        <a:off x="4001274" y="73257"/>
        <a:ext cx="2053786" cy="616581"/>
      </dsp:txXfrm>
    </dsp:sp>
    <dsp:sp modelId="{7B4ADB7D-9073-4489-A780-CD5EA1ED5516}">
      <dsp:nvSpPr>
        <dsp:cNvPr id="0" name=""/>
        <dsp:cNvSpPr/>
      </dsp:nvSpPr>
      <dsp:spPr>
        <a:xfrm>
          <a:off x="4001274" y="740417"/>
          <a:ext cx="2053786" cy="616581"/>
        </a:xfrm>
        <a:prstGeom prst="rect">
          <a:avLst/>
        </a:prstGeom>
        <a:gradFill rotWithShape="0">
          <a:gsLst>
            <a:gs pos="28000">
              <a:schemeClr val="accent1">
                <a:hueOff val="0"/>
                <a:satOff val="0"/>
                <a:lumOff val="0"/>
                <a:alphaOff val="0"/>
                <a:tint val="18000"/>
                <a:satMod val="120000"/>
                <a:lumMod val="88000"/>
              </a:schemeClr>
            </a:gs>
            <a:gs pos="100000">
              <a:schemeClr val="accent1">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Low-rise apartment buildings</a:t>
          </a:r>
        </a:p>
      </dsp:txBody>
      <dsp:txXfrm>
        <a:off x="4001274" y="740417"/>
        <a:ext cx="2053786" cy="616581"/>
      </dsp:txXfrm>
    </dsp:sp>
    <dsp:sp modelId="{A55E7F7D-11FB-4F3C-9633-04F9D7FED5A6}">
      <dsp:nvSpPr>
        <dsp:cNvPr id="0" name=""/>
        <dsp:cNvSpPr/>
      </dsp:nvSpPr>
      <dsp:spPr>
        <a:xfrm>
          <a:off x="4001274" y="1407576"/>
          <a:ext cx="2053786" cy="616581"/>
        </a:xfrm>
        <a:prstGeom prst="rect">
          <a:avLst/>
        </a:prstGeom>
        <a:gradFill rotWithShape="0">
          <a:gsLst>
            <a:gs pos="28000">
              <a:schemeClr val="accent1">
                <a:hueOff val="0"/>
                <a:satOff val="0"/>
                <a:lumOff val="0"/>
                <a:alphaOff val="0"/>
                <a:tint val="18000"/>
                <a:satMod val="120000"/>
                <a:lumMod val="88000"/>
              </a:schemeClr>
            </a:gs>
            <a:gs pos="100000">
              <a:schemeClr val="accent1">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Individual residential buildings</a:t>
          </a:r>
        </a:p>
      </dsp:txBody>
      <dsp:txXfrm>
        <a:off x="4001274" y="1407576"/>
        <a:ext cx="2053786" cy="616581"/>
      </dsp:txXfrm>
    </dsp:sp>
    <dsp:sp modelId="{EDED173E-1138-4538-B162-55CF5487CB1E}">
      <dsp:nvSpPr>
        <dsp:cNvPr id="0" name=""/>
        <dsp:cNvSpPr/>
      </dsp:nvSpPr>
      <dsp:spPr>
        <a:xfrm>
          <a:off x="2078590" y="3030712"/>
          <a:ext cx="1799997" cy="781685"/>
        </a:xfrm>
        <a:prstGeom prst="rect">
          <a:avLst/>
        </a:prstGeom>
        <a:gradFill rotWithShape="0">
          <a:gsLst>
            <a:gs pos="28000">
              <a:schemeClr val="accent6">
                <a:hueOff val="0"/>
                <a:satOff val="0"/>
                <a:lumOff val="0"/>
                <a:alphaOff val="0"/>
                <a:tint val="18000"/>
                <a:satMod val="120000"/>
                <a:lumMod val="88000"/>
              </a:schemeClr>
            </a:gs>
            <a:gs pos="100000">
              <a:schemeClr val="accent6">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Public sector facilities</a:t>
          </a:r>
        </a:p>
      </dsp:txBody>
      <dsp:txXfrm>
        <a:off x="2078590" y="3030712"/>
        <a:ext cx="1799997" cy="781685"/>
      </dsp:txXfrm>
    </dsp:sp>
    <dsp:sp modelId="{850200CB-E562-477E-9F0D-B952B3120A85}">
      <dsp:nvSpPr>
        <dsp:cNvPr id="0" name=""/>
        <dsp:cNvSpPr/>
      </dsp:nvSpPr>
      <dsp:spPr>
        <a:xfrm>
          <a:off x="4037856" y="2388977"/>
          <a:ext cx="2006202" cy="784529"/>
        </a:xfrm>
        <a:prstGeom prst="rect">
          <a:avLst/>
        </a:prstGeom>
        <a:gradFill rotWithShape="0">
          <a:gsLst>
            <a:gs pos="28000">
              <a:schemeClr val="accent1">
                <a:hueOff val="0"/>
                <a:satOff val="0"/>
                <a:lumOff val="0"/>
                <a:alphaOff val="0"/>
                <a:tint val="18000"/>
                <a:satMod val="120000"/>
                <a:lumMod val="88000"/>
              </a:schemeClr>
            </a:gs>
            <a:gs pos="100000">
              <a:schemeClr val="accent1">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Social sector facilities</a:t>
          </a:r>
        </a:p>
      </dsp:txBody>
      <dsp:txXfrm>
        <a:off x="4037856" y="2388977"/>
        <a:ext cx="2006202" cy="784529"/>
      </dsp:txXfrm>
    </dsp:sp>
    <dsp:sp modelId="{125D2B5F-FFCE-4A2F-8CA7-E756D4018B76}">
      <dsp:nvSpPr>
        <dsp:cNvPr id="0" name=""/>
        <dsp:cNvSpPr/>
      </dsp:nvSpPr>
      <dsp:spPr>
        <a:xfrm>
          <a:off x="6204716" y="1074353"/>
          <a:ext cx="2142683" cy="523346"/>
        </a:xfrm>
        <a:prstGeom prst="rect">
          <a:avLst/>
        </a:prstGeom>
        <a:gradFill rotWithShape="0">
          <a:gsLst>
            <a:gs pos="28000">
              <a:schemeClr val="accent2">
                <a:hueOff val="0"/>
                <a:satOff val="0"/>
                <a:lumOff val="0"/>
                <a:alphaOff val="0"/>
                <a:tint val="18000"/>
                <a:satMod val="120000"/>
                <a:lumMod val="88000"/>
              </a:schemeClr>
            </a:gs>
            <a:gs pos="100000">
              <a:schemeClr val="accent2">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Educational facilities</a:t>
          </a:r>
        </a:p>
      </dsp:txBody>
      <dsp:txXfrm>
        <a:off x="6204716" y="1074353"/>
        <a:ext cx="2142683" cy="523346"/>
      </dsp:txXfrm>
    </dsp:sp>
    <dsp:sp modelId="{13A7B0D4-8A26-494D-AE4A-7A29413B8D88}">
      <dsp:nvSpPr>
        <dsp:cNvPr id="0" name=""/>
        <dsp:cNvSpPr/>
      </dsp:nvSpPr>
      <dsp:spPr>
        <a:xfrm>
          <a:off x="6204716" y="1648278"/>
          <a:ext cx="2142683" cy="523346"/>
        </a:xfrm>
        <a:prstGeom prst="rect">
          <a:avLst/>
        </a:prstGeom>
        <a:gradFill rotWithShape="0">
          <a:gsLst>
            <a:gs pos="28000">
              <a:schemeClr val="accent2">
                <a:hueOff val="0"/>
                <a:satOff val="0"/>
                <a:lumOff val="0"/>
                <a:alphaOff val="0"/>
                <a:tint val="18000"/>
                <a:satMod val="120000"/>
                <a:lumMod val="88000"/>
              </a:schemeClr>
            </a:gs>
            <a:gs pos="100000">
              <a:schemeClr val="accent2">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Service sector facilities</a:t>
          </a:r>
        </a:p>
      </dsp:txBody>
      <dsp:txXfrm>
        <a:off x="6204716" y="1648278"/>
        <a:ext cx="2142683" cy="523346"/>
      </dsp:txXfrm>
    </dsp:sp>
    <dsp:sp modelId="{AFA89A7C-3929-443B-A036-030618525C39}">
      <dsp:nvSpPr>
        <dsp:cNvPr id="0" name=""/>
        <dsp:cNvSpPr/>
      </dsp:nvSpPr>
      <dsp:spPr>
        <a:xfrm>
          <a:off x="6204716" y="2222203"/>
          <a:ext cx="2142683" cy="523346"/>
        </a:xfrm>
        <a:prstGeom prst="rect">
          <a:avLst/>
        </a:prstGeom>
        <a:gradFill rotWithShape="0">
          <a:gsLst>
            <a:gs pos="28000">
              <a:schemeClr val="accent2">
                <a:hueOff val="0"/>
                <a:satOff val="0"/>
                <a:lumOff val="0"/>
                <a:alphaOff val="0"/>
                <a:tint val="18000"/>
                <a:satMod val="120000"/>
                <a:lumMod val="88000"/>
              </a:schemeClr>
            </a:gs>
            <a:gs pos="100000">
              <a:schemeClr val="accent2">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Healthcare facilities</a:t>
          </a:r>
        </a:p>
      </dsp:txBody>
      <dsp:txXfrm>
        <a:off x="6204716" y="2222203"/>
        <a:ext cx="2142683" cy="523346"/>
      </dsp:txXfrm>
    </dsp:sp>
    <dsp:sp modelId="{C874A2B5-F1F2-45C5-AF33-1F905F4114B9}">
      <dsp:nvSpPr>
        <dsp:cNvPr id="0" name=""/>
        <dsp:cNvSpPr/>
      </dsp:nvSpPr>
      <dsp:spPr>
        <a:xfrm>
          <a:off x="4037856" y="4134879"/>
          <a:ext cx="2053786" cy="856469"/>
        </a:xfrm>
        <a:prstGeom prst="rect">
          <a:avLst/>
        </a:prstGeom>
        <a:gradFill rotWithShape="0">
          <a:gsLst>
            <a:gs pos="28000">
              <a:schemeClr val="accent1">
                <a:hueOff val="0"/>
                <a:satOff val="0"/>
                <a:lumOff val="0"/>
                <a:alphaOff val="0"/>
                <a:tint val="18000"/>
                <a:satMod val="120000"/>
                <a:lumMod val="88000"/>
              </a:schemeClr>
            </a:gs>
            <a:gs pos="100000">
              <a:schemeClr val="accent1">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Production facilities</a:t>
          </a:r>
        </a:p>
      </dsp:txBody>
      <dsp:txXfrm>
        <a:off x="4037856" y="4134879"/>
        <a:ext cx="2053786" cy="856469"/>
      </dsp:txXfrm>
    </dsp:sp>
    <dsp:sp modelId="{869EEB9F-1CD1-46F6-A129-F5CDDAED6753}">
      <dsp:nvSpPr>
        <dsp:cNvPr id="0" name=""/>
        <dsp:cNvSpPr/>
      </dsp:nvSpPr>
      <dsp:spPr>
        <a:xfrm>
          <a:off x="6237555" y="2942192"/>
          <a:ext cx="2142683" cy="723359"/>
        </a:xfrm>
        <a:prstGeom prst="rect">
          <a:avLst/>
        </a:prstGeom>
        <a:gradFill rotWithShape="0">
          <a:gsLst>
            <a:gs pos="28000">
              <a:schemeClr val="accent2">
                <a:hueOff val="0"/>
                <a:satOff val="0"/>
                <a:lumOff val="0"/>
                <a:alphaOff val="0"/>
                <a:tint val="18000"/>
                <a:satMod val="120000"/>
                <a:lumMod val="88000"/>
              </a:schemeClr>
            </a:gs>
            <a:gs pos="100000">
              <a:schemeClr val="accent2">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Housing and public sector business facilities</a:t>
          </a:r>
        </a:p>
      </dsp:txBody>
      <dsp:txXfrm>
        <a:off x="6237555" y="2942192"/>
        <a:ext cx="2142683" cy="723359"/>
      </dsp:txXfrm>
    </dsp:sp>
    <dsp:sp modelId="{D0D6EB10-56A4-434E-BC84-F657F868F61C}">
      <dsp:nvSpPr>
        <dsp:cNvPr id="0" name=""/>
        <dsp:cNvSpPr/>
      </dsp:nvSpPr>
      <dsp:spPr>
        <a:xfrm>
          <a:off x="6237555" y="3754832"/>
          <a:ext cx="2142683" cy="740235"/>
        </a:xfrm>
        <a:prstGeom prst="rect">
          <a:avLst/>
        </a:prstGeom>
        <a:gradFill rotWithShape="0">
          <a:gsLst>
            <a:gs pos="28000">
              <a:schemeClr val="accent2">
                <a:hueOff val="0"/>
                <a:satOff val="0"/>
                <a:lumOff val="0"/>
                <a:alphaOff val="0"/>
                <a:tint val="18000"/>
                <a:satMod val="120000"/>
                <a:lumMod val="88000"/>
              </a:schemeClr>
            </a:gs>
            <a:gs pos="100000">
              <a:schemeClr val="accent2">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Housing and public sector heat supply facilities</a:t>
          </a:r>
        </a:p>
      </dsp:txBody>
      <dsp:txXfrm>
        <a:off x="6237555" y="3754832"/>
        <a:ext cx="2142683" cy="740235"/>
      </dsp:txXfrm>
    </dsp:sp>
    <dsp:sp modelId="{088F3EC6-857A-4380-A3AD-D5879738A12B}">
      <dsp:nvSpPr>
        <dsp:cNvPr id="0" name=""/>
        <dsp:cNvSpPr/>
      </dsp:nvSpPr>
      <dsp:spPr>
        <a:xfrm>
          <a:off x="6269768" y="4569355"/>
          <a:ext cx="2142683" cy="523346"/>
        </a:xfrm>
        <a:prstGeom prst="rect">
          <a:avLst/>
        </a:prstGeom>
        <a:gradFill rotWithShape="0">
          <a:gsLst>
            <a:gs pos="28000">
              <a:schemeClr val="accent2">
                <a:hueOff val="0"/>
                <a:satOff val="0"/>
                <a:lumOff val="0"/>
                <a:alphaOff val="0"/>
                <a:tint val="18000"/>
                <a:satMod val="120000"/>
                <a:lumMod val="88000"/>
              </a:schemeClr>
            </a:gs>
            <a:gs pos="100000">
              <a:schemeClr val="accent2">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Wastewater disposal facilities</a:t>
          </a:r>
        </a:p>
      </dsp:txBody>
      <dsp:txXfrm>
        <a:off x="6269768" y="4569355"/>
        <a:ext cx="2142683" cy="52334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C2ED651-BD6D-4B19-8060-146D0178B8E9}" type="datetimeFigureOut">
              <a:rPr lang="ru-RU"/>
              <a:pPr>
                <a:defRPr/>
              </a:pPr>
              <a:t>15.03.2021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CFBB5D2-0DED-45B6-9D85-DC7755539BDD}" type="slidenum">
              <a:rPr lang="ru-RU"/>
              <a:pPr>
                <a:defRPr/>
              </a:pPr>
              <a:t>‹#›</a:t>
            </a:fld>
            <a:endParaRPr lang="ru-RU"/>
          </a:p>
        </p:txBody>
      </p:sp>
    </p:spTree>
    <p:extLst>
      <p:ext uri="{BB962C8B-B14F-4D97-AF65-F5344CB8AC3E}">
        <p14:creationId xmlns:p14="http://schemas.microsoft.com/office/powerpoint/2010/main" val="1928818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ACFBB5D2-0DED-45B6-9D85-DC7755539BDD}" type="slidenum">
              <a:rPr lang="ru-RU" smtClean="0"/>
              <a:pPr>
                <a:defRPr/>
              </a:pPr>
              <a:t>2</a:t>
            </a:fld>
            <a:endParaRPr lang="ru-RU"/>
          </a:p>
        </p:txBody>
      </p:sp>
    </p:spTree>
    <p:extLst>
      <p:ext uri="{BB962C8B-B14F-4D97-AF65-F5344CB8AC3E}">
        <p14:creationId xmlns:p14="http://schemas.microsoft.com/office/powerpoint/2010/main" val="2750396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a:p>
        </p:txBody>
      </p:sp>
      <p:sp>
        <p:nvSpPr>
          <p:cNvPr id="4" name="Номер слайда 3"/>
          <p:cNvSpPr>
            <a:spLocks noGrp="1"/>
          </p:cNvSpPr>
          <p:nvPr>
            <p:ph type="sldNum" sz="quarter" idx="5"/>
          </p:nvPr>
        </p:nvSpPr>
        <p:spPr/>
        <p:txBody>
          <a:bodyPr/>
          <a:lstStyle/>
          <a:p>
            <a:pPr>
              <a:defRPr/>
            </a:pPr>
            <a:fld id="{ACFBB5D2-0DED-45B6-9D85-DC7755539BDD}" type="slidenum">
              <a:rPr lang="ru-RU" smtClean="0"/>
              <a:pPr>
                <a:defRPr/>
              </a:pPr>
              <a:t>3</a:t>
            </a:fld>
            <a:endParaRPr lang="ru-RU"/>
          </a:p>
        </p:txBody>
      </p:sp>
    </p:spTree>
    <p:extLst>
      <p:ext uri="{BB962C8B-B14F-4D97-AF65-F5344CB8AC3E}">
        <p14:creationId xmlns:p14="http://schemas.microsoft.com/office/powerpoint/2010/main" val="2733596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pPr>
              <a:defRPr/>
            </a:pPr>
            <a:fld id="{ACFBB5D2-0DED-45B6-9D85-DC7755539BDD}" type="slidenum">
              <a:rPr lang="ru-RU" smtClean="0"/>
              <a:pPr>
                <a:defRPr/>
              </a:pPr>
              <a:t>6</a:t>
            </a:fld>
            <a:endParaRPr lang="ru-RU"/>
          </a:p>
        </p:txBody>
      </p:sp>
    </p:spTree>
    <p:extLst>
      <p:ext uri="{BB962C8B-B14F-4D97-AF65-F5344CB8AC3E}">
        <p14:creationId xmlns:p14="http://schemas.microsoft.com/office/powerpoint/2010/main" val="3025574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Образ слайда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dirty="0"/>
          </a:p>
        </p:txBody>
      </p:sp>
      <p:sp>
        <p:nvSpPr>
          <p:cNvPr id="15462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fld id="{4E2D90A4-0453-4FDF-B133-BACE6292F364}" type="slidenum">
              <a:rPr lang="ru-RU" smtClean="0">
                <a:solidFill>
                  <a:srgbClr val="000000"/>
                </a:solidFill>
                <a:latin typeface="Calibri" pitchFamily="34" charset="0"/>
              </a:rPr>
              <a:pPr eaLnBrk="1" hangingPunct="1"/>
              <a:t>7</a:t>
            </a:fld>
            <a:endParaRPr lang="ru-RU">
              <a:solidFill>
                <a:srgbClr val="000000"/>
              </a:solidFill>
              <a:latin typeface="Calibri" pitchFamily="34" charset="0"/>
            </a:endParaRPr>
          </a:p>
        </p:txBody>
      </p:sp>
    </p:spTree>
    <p:extLst>
      <p:ext uri="{BB962C8B-B14F-4D97-AF65-F5344CB8AC3E}">
        <p14:creationId xmlns:p14="http://schemas.microsoft.com/office/powerpoint/2010/main" val="1852790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pPr>
              <a:defRPr/>
            </a:pPr>
            <a:fld id="{ACFBB5D2-0DED-45B6-9D85-DC7755539BDD}" type="slidenum">
              <a:rPr lang="ru-RU" smtClean="0"/>
              <a:pPr>
                <a:defRPr/>
              </a:pPr>
              <a:t>8</a:t>
            </a:fld>
            <a:endParaRPr lang="ru-RU"/>
          </a:p>
        </p:txBody>
      </p:sp>
    </p:spTree>
    <p:extLst>
      <p:ext uri="{BB962C8B-B14F-4D97-AF65-F5344CB8AC3E}">
        <p14:creationId xmlns:p14="http://schemas.microsoft.com/office/powerpoint/2010/main" val="1036545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pPr>
              <a:defRPr/>
            </a:pPr>
            <a:fld id="{ACFBB5D2-0DED-45B6-9D85-DC7755539BDD}" type="slidenum">
              <a:rPr lang="ru-RU" smtClean="0"/>
              <a:pPr>
                <a:defRPr/>
              </a:pPr>
              <a:t>9</a:t>
            </a:fld>
            <a:endParaRPr lang="ru-RU"/>
          </a:p>
        </p:txBody>
      </p:sp>
    </p:spTree>
    <p:extLst>
      <p:ext uri="{BB962C8B-B14F-4D97-AF65-F5344CB8AC3E}">
        <p14:creationId xmlns:p14="http://schemas.microsoft.com/office/powerpoint/2010/main" val="4076864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pPr>
              <a:defRPr/>
            </a:pPr>
            <a:fld id="{ACFBB5D2-0DED-45B6-9D85-DC7755539BDD}" type="slidenum">
              <a:rPr lang="ru-RU" smtClean="0"/>
              <a:pPr>
                <a:defRPr/>
              </a:pPr>
              <a:t>11</a:t>
            </a:fld>
            <a:endParaRPr lang="ru-RU"/>
          </a:p>
        </p:txBody>
      </p:sp>
    </p:spTree>
    <p:extLst>
      <p:ext uri="{BB962C8B-B14F-4D97-AF65-F5344CB8AC3E}">
        <p14:creationId xmlns:p14="http://schemas.microsoft.com/office/powerpoint/2010/main" val="4106793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pPr>
              <a:defRPr/>
            </a:pPr>
            <a:fld id="{ACFBB5D2-0DED-45B6-9D85-DC7755539BDD}" type="slidenum">
              <a:rPr lang="ru-RU" smtClean="0"/>
              <a:pPr>
                <a:defRPr/>
              </a:pPr>
              <a:t>14</a:t>
            </a:fld>
            <a:endParaRPr lang="ru-RU"/>
          </a:p>
        </p:txBody>
      </p:sp>
    </p:spTree>
    <p:extLst>
      <p:ext uri="{BB962C8B-B14F-4D97-AF65-F5344CB8AC3E}">
        <p14:creationId xmlns:p14="http://schemas.microsoft.com/office/powerpoint/2010/main" val="3665254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ACFBB5D2-0DED-45B6-9D85-DC7755539BDD}" type="slidenum">
              <a:rPr lang="ru-RU" smtClean="0">
                <a:solidFill>
                  <a:prstClr val="black"/>
                </a:solidFill>
              </a:rPr>
              <a:pPr>
                <a:defRPr/>
              </a:pPr>
              <a:t>23</a:t>
            </a:fld>
            <a:endParaRPr lang="ru-RU">
              <a:solidFill>
                <a:prstClr val="black"/>
              </a:solidFill>
            </a:endParaRPr>
          </a:p>
        </p:txBody>
      </p:sp>
    </p:spTree>
    <p:extLst>
      <p:ext uri="{BB962C8B-B14F-4D97-AF65-F5344CB8AC3E}">
        <p14:creationId xmlns:p14="http://schemas.microsoft.com/office/powerpoint/2010/main" val="3112023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Subtitle 2"/>
          <p:cNvSpPr>
            <a:spLocks noGrp="1"/>
          </p:cNvSpPr>
          <p:nvPr>
            <p:ph type="subTitle" idx="1"/>
          </p:nvPr>
        </p:nvSpPr>
        <p:spPr>
          <a:xfrm>
            <a:off x="1473795" y="5052553"/>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ctrTitle"/>
          </p:nvPr>
        </p:nvSpPr>
        <p:spPr>
          <a:xfrm>
            <a:off x="817585" y="3132290"/>
            <a:ext cx="7175351" cy="1793167"/>
          </a:xfrm>
          <a:effectLst/>
        </p:spPr>
        <p:txBody>
          <a:bodyPr>
            <a:noAutofit/>
          </a:bodyPr>
          <a:lstStyle>
            <a:lvl1pPr marL="640080" indent="-457200" algn="l">
              <a:defRPr sz="5400"/>
            </a:lvl1pPr>
          </a:lstStyle>
          <a:p>
            <a:r>
              <a:rPr lang="ru-RU"/>
              <a:t>Образец заголовка</a:t>
            </a:r>
            <a:endParaRPr lang="en-US" dirty="0"/>
          </a:p>
        </p:txBody>
      </p:sp>
    </p:spTree>
    <p:extLst>
      <p:ext uri="{BB962C8B-B14F-4D97-AF65-F5344CB8AC3E}">
        <p14:creationId xmlns:p14="http://schemas.microsoft.com/office/powerpoint/2010/main" val="277753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750469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25"/>
            <a:ext cx="20574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324117" y="731527"/>
            <a:ext cx="4829287"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95070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38"/>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pPr>
              <a:defRPr/>
            </a:pPr>
            <a:fld id="{A31F59CE-A3D9-4498-B541-AD776CCEA86A}" type="datetime1">
              <a:rPr lang="ru-RU" smtClean="0">
                <a:solidFill>
                  <a:prstClr val="black">
                    <a:tint val="75000"/>
                  </a:prstClr>
                </a:solidFill>
              </a:rPr>
              <a:pPr>
                <a:defRPr/>
              </a:pPr>
              <a:t>15.03.2021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0AF0D612-705F-4D4F-A0D0-8A8A158C601F}"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9718914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advClick="0" advTm="5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A31F59CE-A3D9-4498-B541-AD776CCEA86A}" type="datetime1">
              <a:rPr lang="ru-RU" smtClean="0">
                <a:solidFill>
                  <a:prstClr val="black">
                    <a:tint val="75000"/>
                  </a:prstClr>
                </a:solidFill>
              </a:rPr>
              <a:pPr>
                <a:defRPr/>
              </a:pPr>
              <a:t>15.03.2021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342B473B-C114-4655-90A2-E9AA4EDBA2C8}"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5776931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advClick="0" advTm="5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13"/>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pPr>
              <a:defRPr/>
            </a:pPr>
            <a:fld id="{A31F59CE-A3D9-4498-B541-AD776CCEA86A}" type="datetime1">
              <a:rPr lang="ru-RU" smtClean="0">
                <a:solidFill>
                  <a:prstClr val="black">
                    <a:tint val="75000"/>
                  </a:prstClr>
                </a:solidFill>
              </a:rPr>
              <a:pPr>
                <a:defRPr/>
              </a:pPr>
              <a:t>15.03.2021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BD0E33F7-C085-4615-B60D-6A1A74E0DC15}"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222624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advClick="0" advTm="5000">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6"/>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600206"/>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pPr>
              <a:defRPr/>
            </a:pPr>
            <a:fld id="{A31F59CE-A3D9-4498-B541-AD776CCEA86A}" type="datetime1">
              <a:rPr lang="ru-RU" smtClean="0">
                <a:solidFill>
                  <a:prstClr val="black">
                    <a:tint val="75000"/>
                  </a:prstClr>
                </a:solidFill>
              </a:rPr>
              <a:pPr>
                <a:defRPr/>
              </a:pPr>
              <a:t>15.03.2021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pPr>
              <a:defRPr/>
            </a:pP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a:defRPr/>
            </a:pPr>
            <a:fld id="{B1CC8B50-581B-4CF6-BADA-C51F028F02C8}"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19495047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advClick="0" advTm="5000">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8" y="1535113"/>
            <a:ext cx="404177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8" y="2174875"/>
            <a:ext cx="404177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pPr>
              <a:defRPr/>
            </a:pPr>
            <a:fld id="{A31F59CE-A3D9-4498-B541-AD776CCEA86A}" type="datetime1">
              <a:rPr lang="ru-RU" smtClean="0">
                <a:solidFill>
                  <a:prstClr val="black">
                    <a:tint val="75000"/>
                  </a:prstClr>
                </a:solidFill>
              </a:rPr>
              <a:pPr>
                <a:defRPr/>
              </a:pPr>
              <a:t>15.03.2021</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pPr>
              <a:defRPr/>
            </a:pPr>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pPr>
              <a:defRPr/>
            </a:pPr>
            <a:fld id="{358355BC-B7A2-4FF8-A5F1-97210F070DBC}"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2673089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advClick="0" advTm="5000">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pPr>
              <a:defRPr/>
            </a:pPr>
            <a:fld id="{A31F59CE-A3D9-4498-B541-AD776CCEA86A}" type="datetime1">
              <a:rPr lang="ru-RU" smtClean="0">
                <a:solidFill>
                  <a:prstClr val="black">
                    <a:tint val="75000"/>
                  </a:prstClr>
                </a:solidFill>
              </a:rPr>
              <a:pPr>
                <a:defRPr/>
              </a:pPr>
              <a:t>15.03.2021</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pPr>
              <a:defRPr/>
            </a:pPr>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pPr>
              <a:defRPr/>
            </a:pPr>
            <a:fld id="{99361BC8-7FFF-4AAE-898A-BB6B96C6047B}"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0629290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advClick="0" advTm="5000">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A31F59CE-A3D9-4498-B541-AD776CCEA86A}" type="datetime1">
              <a:rPr lang="ru-RU" smtClean="0">
                <a:solidFill>
                  <a:prstClr val="black">
                    <a:tint val="75000"/>
                  </a:prstClr>
                </a:solidFill>
              </a:rPr>
              <a:pPr>
                <a:defRPr/>
              </a:pPr>
              <a:t>15.03.2021</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pPr>
              <a:defRPr/>
            </a:pPr>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pPr>
              <a:defRPr/>
            </a:pPr>
            <a:fld id="{1825E1E2-00F0-456C-B58F-105AA46F662D}"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8378914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advClick="0" advTm="5000">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6"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1"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6"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a:defRPr/>
            </a:pPr>
            <a:fld id="{A31F59CE-A3D9-4498-B541-AD776CCEA86A}" type="datetime1">
              <a:rPr lang="ru-RU" smtClean="0">
                <a:solidFill>
                  <a:prstClr val="black">
                    <a:tint val="75000"/>
                  </a:prstClr>
                </a:solidFill>
              </a:rPr>
              <a:pPr>
                <a:defRPr/>
              </a:pPr>
              <a:t>15.03.2021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pPr>
              <a:defRPr/>
            </a:pP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a:defRPr/>
            </a:pPr>
            <a:fld id="{8F824846-F50F-4261-AE09-CEE34E6E955B}"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3953957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advClick="0" advTm="5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21153144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a:defRPr/>
            </a:pPr>
            <a:fld id="{A31F59CE-A3D9-4498-B541-AD776CCEA86A}" type="datetime1">
              <a:rPr lang="ru-RU" smtClean="0">
                <a:solidFill>
                  <a:prstClr val="black">
                    <a:tint val="75000"/>
                  </a:prstClr>
                </a:solidFill>
              </a:rPr>
              <a:pPr>
                <a:defRPr/>
              </a:pPr>
              <a:t>15.03.2021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pPr>
              <a:defRPr/>
            </a:pP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a:defRPr/>
            </a:pPr>
            <a:fld id="{FE234F8C-D9CF-451B-B18D-DF9289837461}"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2518138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advClick="0" advTm="5000">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A31F59CE-A3D9-4498-B541-AD776CCEA86A}" type="datetime1">
              <a:rPr lang="ru-RU" smtClean="0">
                <a:solidFill>
                  <a:prstClr val="black">
                    <a:tint val="75000"/>
                  </a:prstClr>
                </a:solidFill>
              </a:rPr>
              <a:pPr>
                <a:defRPr/>
              </a:pPr>
              <a:t>15.03.2021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F3E42995-EF7B-4574-AA65-17413DC17B55}"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0210367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advClick="0" advTm="5000">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48"/>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48"/>
            <a:ext cx="80772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A31F59CE-A3D9-4498-B541-AD776CCEA86A}" type="datetime1">
              <a:rPr lang="ru-RU" smtClean="0">
                <a:solidFill>
                  <a:prstClr val="black">
                    <a:tint val="75000"/>
                  </a:prstClr>
                </a:solidFill>
              </a:rPr>
              <a:pPr>
                <a:defRPr/>
              </a:pPr>
              <a:t>15.03.2021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060D96BB-599A-4607-BBEA-53452B46E736}"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7236577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advClick="0" advTm="5000">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3898482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Subtitle 2"/>
          <p:cNvSpPr>
            <a:spLocks noGrp="1"/>
          </p:cNvSpPr>
          <p:nvPr>
            <p:ph type="subTitle" idx="1"/>
          </p:nvPr>
        </p:nvSpPr>
        <p:spPr>
          <a:xfrm>
            <a:off x="1473795" y="5052553"/>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ctrTitle"/>
          </p:nvPr>
        </p:nvSpPr>
        <p:spPr>
          <a:xfrm>
            <a:off x="817585" y="3132290"/>
            <a:ext cx="7175351" cy="1793167"/>
          </a:xfrm>
          <a:effectLst/>
        </p:spPr>
        <p:txBody>
          <a:bodyPr>
            <a:noAutofit/>
          </a:bodyPr>
          <a:lstStyle>
            <a:lvl1pPr marL="640080" indent="-457200" algn="l">
              <a:defRPr sz="5400"/>
            </a:lvl1pPr>
          </a:lstStyle>
          <a:p>
            <a:r>
              <a:rPr lang="ru-RU"/>
              <a:t>Образец заголовка</a:t>
            </a:r>
            <a:endParaRPr lang="en-US" dirty="0"/>
          </a:p>
        </p:txBody>
      </p:sp>
    </p:spTree>
    <p:extLst>
      <p:ext uri="{BB962C8B-B14F-4D97-AF65-F5344CB8AC3E}">
        <p14:creationId xmlns:p14="http://schemas.microsoft.com/office/powerpoint/2010/main" val="34950799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37888001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022442"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6560705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15.03.2021</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42401429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15.03.2021</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4491018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15.03.2021</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036532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022442"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635665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15.03.2021</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5420002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8"/>
            <a:ext cx="3636085"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593519"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15.03.2021</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1964921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15.03.2021</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a:t>Образец заголовка</a:t>
            </a:r>
            <a:endParaRPr lang="en-US" dirty="0"/>
          </a:p>
        </p:txBody>
      </p:sp>
    </p:spTree>
    <p:extLst>
      <p:ext uri="{BB962C8B-B14F-4D97-AF65-F5344CB8AC3E}">
        <p14:creationId xmlns:p14="http://schemas.microsoft.com/office/powerpoint/2010/main" val="26547403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41007824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25"/>
            <a:ext cx="20574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324117" y="731527"/>
            <a:ext cx="4829287"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6949127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Subtitle 2"/>
          <p:cNvSpPr>
            <a:spLocks noGrp="1"/>
          </p:cNvSpPr>
          <p:nvPr>
            <p:ph type="subTitle" idx="1"/>
          </p:nvPr>
        </p:nvSpPr>
        <p:spPr>
          <a:xfrm>
            <a:off x="1473795" y="5052553"/>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ctrTitle"/>
          </p:nvPr>
        </p:nvSpPr>
        <p:spPr>
          <a:xfrm>
            <a:off x="817585" y="3132290"/>
            <a:ext cx="7175351" cy="1793167"/>
          </a:xfrm>
          <a:effectLst/>
        </p:spPr>
        <p:txBody>
          <a:bodyPr>
            <a:noAutofit/>
          </a:bodyPr>
          <a:lstStyle>
            <a:lvl1pPr marL="640080" indent="-457200" algn="l">
              <a:defRPr sz="5400"/>
            </a:lvl1pPr>
          </a:lstStyle>
          <a:p>
            <a:r>
              <a:rPr lang="ru-RU"/>
              <a:t>Образец заголовка</a:t>
            </a:r>
            <a:endParaRPr lang="en-US" dirty="0"/>
          </a:p>
        </p:txBody>
      </p:sp>
    </p:spTree>
    <p:extLst>
      <p:ext uri="{BB962C8B-B14F-4D97-AF65-F5344CB8AC3E}">
        <p14:creationId xmlns:p14="http://schemas.microsoft.com/office/powerpoint/2010/main" val="4142191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21564267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022442"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7362316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15.03.2021</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40888186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15.03.2021</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3874752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15.03.2021</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33209903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15.03.2021</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4627470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15.03.2021</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9274576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8"/>
            <a:ext cx="3636085"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593519"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15.03.2021</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4738666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15.03.2021</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a:t>Образец заголовка</a:t>
            </a:r>
            <a:endParaRPr lang="en-US" dirty="0"/>
          </a:p>
        </p:txBody>
      </p:sp>
    </p:spTree>
    <p:extLst>
      <p:ext uri="{BB962C8B-B14F-4D97-AF65-F5344CB8AC3E}">
        <p14:creationId xmlns:p14="http://schemas.microsoft.com/office/powerpoint/2010/main" val="29874030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4631191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25"/>
            <a:ext cx="20574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324117" y="731527"/>
            <a:ext cx="4829287"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8219103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Subtitle 2"/>
          <p:cNvSpPr>
            <a:spLocks noGrp="1"/>
          </p:cNvSpPr>
          <p:nvPr>
            <p:ph type="subTitle" idx="1"/>
          </p:nvPr>
        </p:nvSpPr>
        <p:spPr>
          <a:xfrm>
            <a:off x="1473795" y="5052553"/>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ctrTitle"/>
          </p:nvPr>
        </p:nvSpPr>
        <p:spPr>
          <a:xfrm>
            <a:off x="817585" y="3132290"/>
            <a:ext cx="7175351" cy="1793167"/>
          </a:xfrm>
          <a:effectLst/>
        </p:spPr>
        <p:txBody>
          <a:bodyPr>
            <a:noAutofit/>
          </a:bodyPr>
          <a:lstStyle>
            <a:lvl1pPr marL="640080" indent="-457200" algn="l">
              <a:defRPr sz="5400"/>
            </a:lvl1pPr>
          </a:lstStyle>
          <a:p>
            <a:r>
              <a:rPr lang="ru-RU"/>
              <a:t>Образец заголовка</a:t>
            </a:r>
            <a:endParaRPr lang="en-US" dirty="0"/>
          </a:p>
        </p:txBody>
      </p:sp>
    </p:spTree>
    <p:extLst>
      <p:ext uri="{BB962C8B-B14F-4D97-AF65-F5344CB8AC3E}">
        <p14:creationId xmlns:p14="http://schemas.microsoft.com/office/powerpoint/2010/main" val="33747680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3480662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022442"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1237074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15.03.2021</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662531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15.03.2021</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33455533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15.03.2021</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25353494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15.03.2021</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4118635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15.03.2021</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1912223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8"/>
            <a:ext cx="3636085"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593519"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15.03.2021</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7525552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15.03.2021</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a:t>Образец заголовка</a:t>
            </a:r>
            <a:endParaRPr lang="en-US" dirty="0"/>
          </a:p>
        </p:txBody>
      </p:sp>
    </p:spTree>
    <p:extLst>
      <p:ext uri="{BB962C8B-B14F-4D97-AF65-F5344CB8AC3E}">
        <p14:creationId xmlns:p14="http://schemas.microsoft.com/office/powerpoint/2010/main" val="36220227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5381160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25"/>
            <a:ext cx="20574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324117" y="731527"/>
            <a:ext cx="4829287"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01034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15.03.2021</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29237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15.03.2021</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522118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8"/>
            <a:ext cx="3636085"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593519"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15.03.2021</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4108143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15.03.2021</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a:t>Образец заголовка</a:t>
            </a:r>
            <a:endParaRPr lang="en-US" dirty="0"/>
          </a:p>
        </p:txBody>
      </p:sp>
    </p:spTree>
    <p:extLst>
      <p:ext uri="{BB962C8B-B14F-4D97-AF65-F5344CB8AC3E}">
        <p14:creationId xmlns:p14="http://schemas.microsoft.com/office/powerpoint/2010/main" val="723862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172200" y="6172208"/>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fontAlgn="auto">
              <a:spcBef>
                <a:spcPts val="0"/>
              </a:spcBef>
              <a:spcAft>
                <a:spcPts val="0"/>
              </a:spcAft>
            </a:pPr>
            <a:fld id="{B4C71EC6-210F-42DE-9C53-41977AD35B3D}" type="datetimeFigureOut">
              <a:rPr lang="ru-RU" smtClean="0">
                <a:solidFill>
                  <a:prstClr val="black">
                    <a:lumMod val="50000"/>
                    <a:lumOff val="50000"/>
                  </a:prstClr>
                </a:solidFill>
                <a:latin typeface="Trebuchet MS"/>
                <a:cs typeface="+mn-cs"/>
              </a:rPr>
              <a:pPr fontAlgn="auto">
                <a:spcBef>
                  <a:spcPts val="0"/>
                </a:spcBef>
                <a:spcAft>
                  <a:spcPts val="0"/>
                </a:spcAft>
              </a:pPr>
              <a:t>15.03.2021</a:t>
            </a:fld>
            <a:endParaRPr lang="ru-RU">
              <a:solidFill>
                <a:prstClr val="black">
                  <a:lumMod val="50000"/>
                  <a:lumOff val="50000"/>
                </a:prstClr>
              </a:solidFill>
              <a:latin typeface="Trebuchet MS"/>
              <a:cs typeface="+mn-cs"/>
            </a:endParaRPr>
          </a:p>
        </p:txBody>
      </p:sp>
      <p:sp>
        <p:nvSpPr>
          <p:cNvPr id="5" name="Footer Placeholder 4"/>
          <p:cNvSpPr>
            <a:spLocks noGrp="1"/>
          </p:cNvSpPr>
          <p:nvPr>
            <p:ph type="ftr" sz="quarter" idx="3"/>
          </p:nvPr>
        </p:nvSpPr>
        <p:spPr>
          <a:xfrm>
            <a:off x="457203" y="6172208"/>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fontAlgn="auto">
              <a:spcBef>
                <a:spcPts val="0"/>
              </a:spcBef>
              <a:spcAft>
                <a:spcPts val="0"/>
              </a:spcAft>
            </a:pPr>
            <a:endParaRPr lang="ru-RU">
              <a:solidFill>
                <a:prstClr val="black">
                  <a:lumMod val="50000"/>
                  <a:lumOff val="50000"/>
                </a:prstClr>
              </a:solidFill>
              <a:latin typeface="Trebuchet MS"/>
              <a:cs typeface="+mn-cs"/>
            </a:endParaRPr>
          </a:p>
        </p:txBody>
      </p:sp>
      <p:sp>
        <p:nvSpPr>
          <p:cNvPr id="6" name="Slide Number Placeholder 5"/>
          <p:cNvSpPr>
            <a:spLocks noGrp="1"/>
          </p:cNvSpPr>
          <p:nvPr>
            <p:ph type="sldNum" sz="quarter" idx="4"/>
          </p:nvPr>
        </p:nvSpPr>
        <p:spPr>
          <a:xfrm>
            <a:off x="3810000" y="6172208"/>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fontAlgn="auto">
              <a:spcBef>
                <a:spcPts val="0"/>
              </a:spcBef>
              <a:spcAft>
                <a:spcPts val="0"/>
              </a:spcAft>
            </a:pPr>
            <a:fld id="{B19B0651-EE4F-4900-A07F-96A6BFA9D0F0}" type="slidenum">
              <a:rPr lang="ru-RU" smtClean="0">
                <a:solidFill>
                  <a:prstClr val="black">
                    <a:lumMod val="50000"/>
                    <a:lumOff val="50000"/>
                  </a:prstClr>
                </a:solidFill>
                <a:latin typeface="Trebuchet MS"/>
                <a:cs typeface="+mn-cs"/>
              </a:rPr>
              <a:pPr fontAlgn="auto">
                <a:spcBef>
                  <a:spcPts val="0"/>
                </a:spcBef>
                <a:spcAft>
                  <a:spcPts val="0"/>
                </a:spcAft>
              </a:pPr>
              <a:t>‹#›</a:t>
            </a:fld>
            <a:endParaRPr lang="ru-RU">
              <a:solidFill>
                <a:prstClr val="black">
                  <a:lumMod val="50000"/>
                  <a:lumOff val="50000"/>
                </a:prstClr>
              </a:solidFill>
              <a:latin typeface="Trebuchet MS"/>
              <a:cs typeface="+mn-cs"/>
            </a:endParaRPr>
          </a:p>
        </p:txBody>
      </p:sp>
    </p:spTree>
    <p:extLst>
      <p:ext uri="{BB962C8B-B14F-4D97-AF65-F5344CB8AC3E}">
        <p14:creationId xmlns:p14="http://schemas.microsoft.com/office/powerpoint/2010/main" val="128138778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6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31F59CE-A3D9-4498-B541-AD776CCEA86A}" type="datetime1">
              <a:rPr lang="ru-RU" smtClean="0">
                <a:solidFill>
                  <a:prstClr val="black">
                    <a:tint val="75000"/>
                  </a:prstClr>
                </a:solidFill>
                <a:latin typeface="Times New Roman" pitchFamily="18" charset="0"/>
              </a:rPr>
              <a:pPr>
                <a:defRPr/>
              </a:pPr>
              <a:t>15.03.2021</a:t>
            </a:fld>
            <a:endParaRPr lang="ru-RU">
              <a:solidFill>
                <a:prstClr val="black">
                  <a:tint val="75000"/>
                </a:prstClr>
              </a:solidFill>
              <a:latin typeface="Times New Roman" pitchFamily="18" charset="0"/>
            </a:endParaRPr>
          </a:p>
        </p:txBody>
      </p:sp>
      <p:sp>
        <p:nvSpPr>
          <p:cNvPr id="5" name="Нижний колонтитул 4"/>
          <p:cNvSpPr>
            <a:spLocks noGrp="1"/>
          </p:cNvSpPr>
          <p:nvPr>
            <p:ph type="ftr" sz="quarter" idx="3"/>
          </p:nvPr>
        </p:nvSpPr>
        <p:spPr>
          <a:xfrm>
            <a:off x="3124200" y="635636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solidFill>
                <a:prstClr val="black">
                  <a:tint val="75000"/>
                </a:prstClr>
              </a:solidFill>
              <a:latin typeface="Times New Roman" pitchFamily="18" charset="0"/>
            </a:endParaRPr>
          </a:p>
        </p:txBody>
      </p:sp>
      <p:sp>
        <p:nvSpPr>
          <p:cNvPr id="6" name="Номер слайда 5"/>
          <p:cNvSpPr>
            <a:spLocks noGrp="1"/>
          </p:cNvSpPr>
          <p:nvPr>
            <p:ph type="sldNum" sz="quarter" idx="4"/>
          </p:nvPr>
        </p:nvSpPr>
        <p:spPr>
          <a:xfrm>
            <a:off x="6553200" y="635636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3CC07A0-A9E5-4EBE-8985-9390F754CA02}" type="slidenum">
              <a:rPr lang="ru-RU" smtClean="0">
                <a:solidFill>
                  <a:prstClr val="black">
                    <a:tint val="75000"/>
                  </a:prstClr>
                </a:solidFill>
                <a:latin typeface="Times New Roman" pitchFamily="18" charset="0"/>
              </a:rPr>
              <a:pPr>
                <a:defRPr/>
              </a:pPr>
              <a:t>‹#›</a:t>
            </a:fld>
            <a:endParaRPr lang="ru-RU">
              <a:solidFill>
                <a:prstClr val="black">
                  <a:tint val="75000"/>
                </a:prstClr>
              </a:solidFill>
              <a:latin typeface="Times New Roman" pitchFamily="18" charset="0"/>
            </a:endParaRPr>
          </a:p>
        </p:txBody>
      </p:sp>
    </p:spTree>
    <p:extLst>
      <p:ext uri="{BB962C8B-B14F-4D97-AF65-F5344CB8AC3E}">
        <p14:creationId xmlns:p14="http://schemas.microsoft.com/office/powerpoint/2010/main" val="347090986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94" r:id="rId12"/>
  </p:sldLayoutIdLst>
  <mc:AlternateContent xmlns:mc="http://schemas.openxmlformats.org/markup-compatibility/2006" xmlns:p14="http://schemas.microsoft.com/office/powerpoint/2010/main">
    <mc:Choice Requires="p14">
      <p:transition spd="slow" p14:dur="1600">
        <p:blinds dir="vert"/>
      </p:transition>
    </mc:Choice>
    <mc:Fallback xmlns="">
      <p:transition spd="slow" advClick="0" advTm="5000">
        <p:blinds dir="vert"/>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172200" y="6172208"/>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fontAlgn="auto">
              <a:spcBef>
                <a:spcPts val="0"/>
              </a:spcBef>
              <a:spcAft>
                <a:spcPts val="0"/>
              </a:spcAft>
            </a:pPr>
            <a:fld id="{B4C71EC6-210F-42DE-9C53-41977AD35B3D}" type="datetimeFigureOut">
              <a:rPr lang="ru-RU" smtClean="0">
                <a:solidFill>
                  <a:prstClr val="black">
                    <a:lumMod val="50000"/>
                    <a:lumOff val="50000"/>
                  </a:prstClr>
                </a:solidFill>
                <a:latin typeface="Trebuchet MS"/>
              </a:rPr>
              <a:pPr fontAlgn="auto">
                <a:spcBef>
                  <a:spcPts val="0"/>
                </a:spcBef>
                <a:spcAft>
                  <a:spcPts val="0"/>
                </a:spcAft>
              </a:pPr>
              <a:t>15.03.2021</a:t>
            </a:fld>
            <a:endParaRPr lang="ru-RU">
              <a:solidFill>
                <a:prstClr val="black">
                  <a:lumMod val="50000"/>
                  <a:lumOff val="50000"/>
                </a:prstClr>
              </a:solidFill>
              <a:latin typeface="Trebuchet MS"/>
            </a:endParaRPr>
          </a:p>
        </p:txBody>
      </p:sp>
      <p:sp>
        <p:nvSpPr>
          <p:cNvPr id="5" name="Footer Placeholder 4"/>
          <p:cNvSpPr>
            <a:spLocks noGrp="1"/>
          </p:cNvSpPr>
          <p:nvPr>
            <p:ph type="ftr" sz="quarter" idx="3"/>
          </p:nvPr>
        </p:nvSpPr>
        <p:spPr>
          <a:xfrm>
            <a:off x="457203" y="6172208"/>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fontAlgn="auto">
              <a:spcBef>
                <a:spcPts val="0"/>
              </a:spcBef>
              <a:spcAft>
                <a:spcPts val="0"/>
              </a:spcAft>
            </a:pPr>
            <a:endParaRPr lang="ru-RU">
              <a:solidFill>
                <a:prstClr val="black">
                  <a:lumMod val="50000"/>
                  <a:lumOff val="50000"/>
                </a:prstClr>
              </a:solidFill>
              <a:latin typeface="Trebuchet MS"/>
            </a:endParaRPr>
          </a:p>
        </p:txBody>
      </p:sp>
      <p:sp>
        <p:nvSpPr>
          <p:cNvPr id="6" name="Slide Number Placeholder 5"/>
          <p:cNvSpPr>
            <a:spLocks noGrp="1"/>
          </p:cNvSpPr>
          <p:nvPr>
            <p:ph type="sldNum" sz="quarter" idx="4"/>
          </p:nvPr>
        </p:nvSpPr>
        <p:spPr>
          <a:xfrm>
            <a:off x="3810000" y="6172208"/>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fontAlgn="auto">
              <a:spcBef>
                <a:spcPts val="0"/>
              </a:spcBef>
              <a:spcAft>
                <a:spcPts val="0"/>
              </a:spcAft>
            </a:pPr>
            <a:fld id="{B19B0651-EE4F-4900-A07F-96A6BFA9D0F0}" type="slidenum">
              <a:rPr lang="ru-RU" smtClean="0">
                <a:solidFill>
                  <a:prstClr val="black">
                    <a:lumMod val="50000"/>
                    <a:lumOff val="50000"/>
                  </a:prstClr>
                </a:solidFill>
                <a:latin typeface="Trebuchet MS"/>
              </a:rPr>
              <a:pPr fontAlgn="auto">
                <a:spcBef>
                  <a:spcPts val="0"/>
                </a:spcBef>
                <a:spcAft>
                  <a:spcPts val="0"/>
                </a:spcAft>
              </a:pPr>
              <a:t>‹#›</a:t>
            </a:fld>
            <a:endParaRPr lang="ru-RU">
              <a:solidFill>
                <a:prstClr val="black">
                  <a:lumMod val="50000"/>
                  <a:lumOff val="50000"/>
                </a:prstClr>
              </a:solidFill>
              <a:latin typeface="Trebuchet MS"/>
            </a:endParaRPr>
          </a:p>
        </p:txBody>
      </p:sp>
    </p:spTree>
    <p:extLst>
      <p:ext uri="{BB962C8B-B14F-4D97-AF65-F5344CB8AC3E}">
        <p14:creationId xmlns:p14="http://schemas.microsoft.com/office/powerpoint/2010/main" val="180213940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172200" y="6172208"/>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fontAlgn="auto">
              <a:spcBef>
                <a:spcPts val="0"/>
              </a:spcBef>
              <a:spcAft>
                <a:spcPts val="0"/>
              </a:spcAft>
            </a:pPr>
            <a:fld id="{B4C71EC6-210F-42DE-9C53-41977AD35B3D}" type="datetimeFigureOut">
              <a:rPr lang="ru-RU" smtClean="0">
                <a:solidFill>
                  <a:prstClr val="black">
                    <a:lumMod val="50000"/>
                    <a:lumOff val="50000"/>
                  </a:prstClr>
                </a:solidFill>
                <a:latin typeface="Trebuchet MS"/>
              </a:rPr>
              <a:pPr fontAlgn="auto">
                <a:spcBef>
                  <a:spcPts val="0"/>
                </a:spcBef>
                <a:spcAft>
                  <a:spcPts val="0"/>
                </a:spcAft>
              </a:pPr>
              <a:t>15.03.2021</a:t>
            </a:fld>
            <a:endParaRPr lang="ru-RU">
              <a:solidFill>
                <a:prstClr val="black">
                  <a:lumMod val="50000"/>
                  <a:lumOff val="50000"/>
                </a:prstClr>
              </a:solidFill>
              <a:latin typeface="Trebuchet MS"/>
            </a:endParaRPr>
          </a:p>
        </p:txBody>
      </p:sp>
      <p:sp>
        <p:nvSpPr>
          <p:cNvPr id="5" name="Footer Placeholder 4"/>
          <p:cNvSpPr>
            <a:spLocks noGrp="1"/>
          </p:cNvSpPr>
          <p:nvPr>
            <p:ph type="ftr" sz="quarter" idx="3"/>
          </p:nvPr>
        </p:nvSpPr>
        <p:spPr>
          <a:xfrm>
            <a:off x="457203" y="6172208"/>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fontAlgn="auto">
              <a:spcBef>
                <a:spcPts val="0"/>
              </a:spcBef>
              <a:spcAft>
                <a:spcPts val="0"/>
              </a:spcAft>
            </a:pPr>
            <a:endParaRPr lang="ru-RU">
              <a:solidFill>
                <a:prstClr val="black">
                  <a:lumMod val="50000"/>
                  <a:lumOff val="50000"/>
                </a:prstClr>
              </a:solidFill>
              <a:latin typeface="Trebuchet MS"/>
            </a:endParaRPr>
          </a:p>
        </p:txBody>
      </p:sp>
      <p:sp>
        <p:nvSpPr>
          <p:cNvPr id="6" name="Slide Number Placeholder 5"/>
          <p:cNvSpPr>
            <a:spLocks noGrp="1"/>
          </p:cNvSpPr>
          <p:nvPr>
            <p:ph type="sldNum" sz="quarter" idx="4"/>
          </p:nvPr>
        </p:nvSpPr>
        <p:spPr>
          <a:xfrm>
            <a:off x="3810000" y="6172208"/>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fontAlgn="auto">
              <a:spcBef>
                <a:spcPts val="0"/>
              </a:spcBef>
              <a:spcAft>
                <a:spcPts val="0"/>
              </a:spcAft>
            </a:pPr>
            <a:fld id="{B19B0651-EE4F-4900-A07F-96A6BFA9D0F0}" type="slidenum">
              <a:rPr lang="ru-RU" smtClean="0">
                <a:solidFill>
                  <a:prstClr val="black">
                    <a:lumMod val="50000"/>
                    <a:lumOff val="50000"/>
                  </a:prstClr>
                </a:solidFill>
                <a:latin typeface="Trebuchet MS"/>
              </a:rPr>
              <a:pPr fontAlgn="auto">
                <a:spcBef>
                  <a:spcPts val="0"/>
                </a:spcBef>
                <a:spcAft>
                  <a:spcPts val="0"/>
                </a:spcAft>
              </a:pPr>
              <a:t>‹#›</a:t>
            </a:fld>
            <a:endParaRPr lang="ru-RU">
              <a:solidFill>
                <a:prstClr val="black">
                  <a:lumMod val="50000"/>
                  <a:lumOff val="50000"/>
                </a:prstClr>
              </a:solidFill>
              <a:latin typeface="Trebuchet MS"/>
            </a:endParaRPr>
          </a:p>
        </p:txBody>
      </p:sp>
    </p:spTree>
    <p:extLst>
      <p:ext uri="{BB962C8B-B14F-4D97-AF65-F5344CB8AC3E}">
        <p14:creationId xmlns:p14="http://schemas.microsoft.com/office/powerpoint/2010/main" val="256704861"/>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172200" y="6172208"/>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fontAlgn="auto">
              <a:spcBef>
                <a:spcPts val="0"/>
              </a:spcBef>
              <a:spcAft>
                <a:spcPts val="0"/>
              </a:spcAft>
            </a:pPr>
            <a:fld id="{B4C71EC6-210F-42DE-9C53-41977AD35B3D}" type="datetimeFigureOut">
              <a:rPr lang="ru-RU" smtClean="0">
                <a:solidFill>
                  <a:prstClr val="black">
                    <a:lumMod val="50000"/>
                    <a:lumOff val="50000"/>
                  </a:prstClr>
                </a:solidFill>
                <a:latin typeface="Trebuchet MS"/>
              </a:rPr>
              <a:pPr fontAlgn="auto">
                <a:spcBef>
                  <a:spcPts val="0"/>
                </a:spcBef>
                <a:spcAft>
                  <a:spcPts val="0"/>
                </a:spcAft>
              </a:pPr>
              <a:t>15.03.2021</a:t>
            </a:fld>
            <a:endParaRPr lang="ru-RU">
              <a:solidFill>
                <a:prstClr val="black">
                  <a:lumMod val="50000"/>
                  <a:lumOff val="50000"/>
                </a:prstClr>
              </a:solidFill>
              <a:latin typeface="Trebuchet MS"/>
            </a:endParaRPr>
          </a:p>
        </p:txBody>
      </p:sp>
      <p:sp>
        <p:nvSpPr>
          <p:cNvPr id="5" name="Footer Placeholder 4"/>
          <p:cNvSpPr>
            <a:spLocks noGrp="1"/>
          </p:cNvSpPr>
          <p:nvPr>
            <p:ph type="ftr" sz="quarter" idx="3"/>
          </p:nvPr>
        </p:nvSpPr>
        <p:spPr>
          <a:xfrm>
            <a:off x="457203" y="6172208"/>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fontAlgn="auto">
              <a:spcBef>
                <a:spcPts val="0"/>
              </a:spcBef>
              <a:spcAft>
                <a:spcPts val="0"/>
              </a:spcAft>
            </a:pPr>
            <a:endParaRPr lang="ru-RU">
              <a:solidFill>
                <a:prstClr val="black">
                  <a:lumMod val="50000"/>
                  <a:lumOff val="50000"/>
                </a:prstClr>
              </a:solidFill>
              <a:latin typeface="Trebuchet MS"/>
            </a:endParaRPr>
          </a:p>
        </p:txBody>
      </p:sp>
      <p:sp>
        <p:nvSpPr>
          <p:cNvPr id="6" name="Slide Number Placeholder 5"/>
          <p:cNvSpPr>
            <a:spLocks noGrp="1"/>
          </p:cNvSpPr>
          <p:nvPr>
            <p:ph type="sldNum" sz="quarter" idx="4"/>
          </p:nvPr>
        </p:nvSpPr>
        <p:spPr>
          <a:xfrm>
            <a:off x="3810000" y="6172208"/>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fontAlgn="auto">
              <a:spcBef>
                <a:spcPts val="0"/>
              </a:spcBef>
              <a:spcAft>
                <a:spcPts val="0"/>
              </a:spcAft>
            </a:pPr>
            <a:fld id="{B19B0651-EE4F-4900-A07F-96A6BFA9D0F0}" type="slidenum">
              <a:rPr lang="ru-RU" smtClean="0">
                <a:solidFill>
                  <a:prstClr val="black">
                    <a:lumMod val="50000"/>
                    <a:lumOff val="50000"/>
                  </a:prstClr>
                </a:solidFill>
                <a:latin typeface="Trebuchet MS"/>
              </a:rPr>
              <a:pPr fontAlgn="auto">
                <a:spcBef>
                  <a:spcPts val="0"/>
                </a:spcBef>
                <a:spcAft>
                  <a:spcPts val="0"/>
                </a:spcAft>
              </a:pPr>
              <a:t>‹#›</a:t>
            </a:fld>
            <a:endParaRPr lang="ru-RU">
              <a:solidFill>
                <a:prstClr val="black">
                  <a:lumMod val="50000"/>
                  <a:lumOff val="50000"/>
                </a:prstClr>
              </a:solidFill>
              <a:latin typeface="Trebuchet MS"/>
            </a:endParaRPr>
          </a:p>
        </p:txBody>
      </p:sp>
    </p:spTree>
    <p:extLst>
      <p:ext uri="{BB962C8B-B14F-4D97-AF65-F5344CB8AC3E}">
        <p14:creationId xmlns:p14="http://schemas.microsoft.com/office/powerpoint/2010/main" val="4030869794"/>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52.xml"/><Relationship Id="rId6" Type="http://schemas.openxmlformats.org/officeDocument/2006/relationships/image" Target="../media/image2.pn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41.xml"/><Relationship Id="rId5" Type="http://schemas.openxmlformats.org/officeDocument/2006/relationships/image" Target="../media/image2.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5.pn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3.xml"/><Relationship Id="rId5" Type="http://schemas.openxmlformats.org/officeDocument/2006/relationships/image" Target="../media/image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80657">
              <a:srgbClr val="A7DEFF">
                <a:alpha val="0"/>
                <a:lumMod val="88000"/>
              </a:srgbClr>
            </a:gs>
            <a:gs pos="81000">
              <a:srgbClr val="CDECFF"/>
            </a:gs>
            <a:gs pos="0">
              <a:schemeClr val="bg2">
                <a:tint val="98000"/>
                <a:shade val="90000"/>
                <a:satMod val="160000"/>
                <a:lumMod val="100000"/>
              </a:schemeClr>
            </a:gs>
            <a:gs pos="77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sp>
        <p:nvSpPr>
          <p:cNvPr id="5122" name="Подзаголовок 1"/>
          <p:cNvSpPr>
            <a:spLocks noGrp="1"/>
          </p:cNvSpPr>
          <p:nvPr>
            <p:ph type="subTitle" idx="1"/>
          </p:nvPr>
        </p:nvSpPr>
        <p:spPr>
          <a:xfrm>
            <a:off x="327069" y="5301208"/>
            <a:ext cx="8489862" cy="1130840"/>
          </a:xfrm>
        </p:spPr>
        <p:txBody>
          <a:bodyPr>
            <a:normAutofit/>
          </a:bodyPr>
          <a:lstStyle/>
          <a:p>
            <a:pPr algn="ctr">
              <a:spcAft>
                <a:spcPts val="0"/>
              </a:spcAft>
            </a:pPr>
            <a:r>
              <a:rPr lang="en-GB" sz="2100" b="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Director, </a:t>
            </a:r>
            <a:r>
              <a:rPr lang="en-GB" sz="2000" b="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Doctor of Engineering, Professor</a:t>
            </a:r>
          </a:p>
          <a:p>
            <a:pPr lvl="0" algn="ctr"/>
            <a:r>
              <a:rPr lang="en-GB" sz="2800" b="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Vadim Olegovich Kitikov</a:t>
            </a:r>
          </a:p>
        </p:txBody>
      </p:sp>
      <p:sp>
        <p:nvSpPr>
          <p:cNvPr id="4" name="Номер слайда 3"/>
          <p:cNvSpPr>
            <a:spLocks noGrp="1"/>
          </p:cNvSpPr>
          <p:nvPr>
            <p:ph type="sldNum" sz="quarter" idx="12"/>
          </p:nvPr>
        </p:nvSpPr>
        <p:spPr>
          <a:xfrm>
            <a:off x="8027988" y="6237296"/>
            <a:ext cx="792162" cy="365125"/>
          </a:xfrm>
        </p:spPr>
        <p:txBody>
          <a:bodyPr/>
          <a:lstStyle/>
          <a:p>
            <a:pPr>
              <a:defRPr/>
            </a:pPr>
            <a:fld id="{5328CB05-7F63-4E43-BF60-C83F21750AF3}" type="slidenum">
              <a:rPr lang="ru-RU"/>
              <a:pPr>
                <a:defRPr/>
              </a:pPr>
              <a:t>1</a:t>
            </a:fld>
            <a:endParaRPr lang="ru-RU"/>
          </a:p>
        </p:txBody>
      </p:sp>
      <p:pic>
        <p:nvPicPr>
          <p:cNvPr id="5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13" y="869842"/>
            <a:ext cx="7129489" cy="300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Заголовок 3"/>
          <p:cNvSpPr txBox="1">
            <a:spLocks/>
          </p:cNvSpPr>
          <p:nvPr/>
        </p:nvSpPr>
        <p:spPr>
          <a:xfrm>
            <a:off x="301886" y="3865816"/>
            <a:ext cx="8540228" cy="1240656"/>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fontAlgn="auto">
              <a:spcAft>
                <a:spcPts val="0"/>
              </a:spcAft>
              <a:buNone/>
            </a:pPr>
            <a:r>
              <a:rPr lang="en-GB" sz="2400" dirty="0">
                <a:solidFill>
                  <a:schemeClr val="tx2">
                    <a:lumMod val="75000"/>
                  </a:schemeClr>
                </a:solidFill>
              </a:rPr>
              <a:t>ANALYSIS OF THE CONDITIONS FOR LARGE-SCALE USE OF RENEWABLE ENERGY IN THE RESIDENTIAL AND MUNICIPAL SECTORS</a:t>
            </a:r>
          </a:p>
        </p:txBody>
      </p:sp>
      <p:grpSp>
        <p:nvGrpSpPr>
          <p:cNvPr id="10" name="Группа 9"/>
          <p:cNvGrpSpPr/>
          <p:nvPr/>
        </p:nvGrpSpPr>
        <p:grpSpPr>
          <a:xfrm>
            <a:off x="0" y="-99392"/>
            <a:ext cx="9144000" cy="936104"/>
            <a:chOff x="0" y="0"/>
            <a:chExt cx="12192000" cy="836712"/>
          </a:xfrm>
        </p:grpSpPr>
        <p:sp>
          <p:nvSpPr>
            <p:cNvPr id="11" name="Прямоугольник 10"/>
            <p:cNvSpPr/>
            <p:nvPr/>
          </p:nvSpPr>
          <p:spPr>
            <a:xfrm>
              <a:off x="0" y="0"/>
              <a:ext cx="12192000" cy="836712"/>
            </a:xfrm>
            <a:prstGeom prst="rect">
              <a:avLst/>
            </a:prstGeom>
            <a:solidFill>
              <a:srgbClr val="0070C0"/>
            </a:solidFill>
            <a:ln w="25400" cap="flat" cmpd="sng" algn="ctr">
              <a:noFill/>
              <a:prstDash val="solid"/>
            </a:ln>
            <a:effectLst/>
          </p:spPr>
          <p:txBody>
            <a:bodyPr lIns="900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noProof="0">
                  <a:ln>
                    <a:noFill/>
                  </a:ln>
                  <a:solidFill>
                    <a:prstClr val="white"/>
                  </a:solidFill>
                  <a:uLnTx/>
                  <a:uFillTx/>
                  <a:latin typeface="Tahoma" panose="020B0604030504040204" pitchFamily="34" charset="0"/>
                  <a:ea typeface="Tahoma" panose="020B0604030504040204" pitchFamily="34" charset="0"/>
                  <a:cs typeface="Tahoma" panose="020B0604030504040204" pitchFamily="34" charset="0"/>
                </a:rPr>
                <a:t>STATE SCIENTIFIC INSTITUTION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noProof="0">
                  <a:ln>
                    <a:noFill/>
                  </a:ln>
                  <a:solidFill>
                    <a:prstClr val="white"/>
                  </a:solidFill>
                  <a:effectLst>
                    <a:outerShdw blurRad="50800" dist="38100" dir="5400000" algn="t"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INSTITUTE </a:t>
              </a:r>
              <a:r>
                <a:rPr kumimoji="0" lang="en-GB" sz="1800" b="0" i="0" u="none" strike="noStrike" cap="none" normalizeH="0" baseline="0" noProof="0">
                  <a:ln>
                    <a:noFill/>
                  </a:ln>
                  <a:solidFill>
                    <a:prstClr val="white"/>
                  </a:solidFill>
                  <a:uLnTx/>
                  <a:uFillTx/>
                  <a:latin typeface="Tahoma" panose="020B0604030504040204" pitchFamily="34" charset="0"/>
                  <a:ea typeface="Tahoma" panose="020B0604030504040204" pitchFamily="34" charset="0"/>
                  <a:cs typeface="Tahoma" panose="020B0604030504040204" pitchFamily="34" charset="0"/>
                </a:rPr>
                <a:t>OF THE HOUSING AND UTILITIES SECTOR</a:t>
              </a:r>
              <a:br>
                <a:rPr kumimoji="0" lang="en-GB" sz="1800" b="0" i="0" u="none" strike="noStrike" cap="none" normalizeH="0" baseline="0" noProof="0">
                  <a:ln>
                    <a:noFill/>
                  </a:ln>
                  <a:solidFill>
                    <a:prstClr val="white"/>
                  </a:solidFill>
                  <a:uLnTx/>
                  <a:uFillTx/>
                  <a:latin typeface="Tahoma" panose="020B0604030504040204" pitchFamily="34" charset="0"/>
                  <a:ea typeface="Tahoma" panose="020B0604030504040204" pitchFamily="34" charset="0"/>
                  <a:cs typeface="Tahoma" panose="020B0604030504040204" pitchFamily="34" charset="0"/>
                </a:rPr>
              </a:br>
              <a:r>
                <a:rPr kumimoji="0" lang="en-GB" sz="1800" b="0" i="0" u="none" strike="noStrike" cap="none" normalizeH="0" baseline="0" noProof="0">
                  <a:ln>
                    <a:noFill/>
                  </a:ln>
                  <a:solidFill>
                    <a:prstClr val="white"/>
                  </a:solidFill>
                  <a:uLnTx/>
                  <a:uFillTx/>
                  <a:latin typeface="Tahoma" panose="020B0604030504040204" pitchFamily="34" charset="0"/>
                  <a:ea typeface="Tahoma" panose="020B0604030504040204" pitchFamily="34" charset="0"/>
                  <a:cs typeface="Tahoma" panose="020B0604030504040204" pitchFamily="34" charset="0"/>
                </a:rPr>
                <a:t> OF THE NATIONAL ACADEMY OF SCIENCES OF BELARUS</a:t>
              </a:r>
            </a:p>
          </p:txBody>
        </p:sp>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933" y="66382"/>
              <a:ext cx="1094159" cy="635003"/>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l="33657" t="23846" r="31566" b="15641"/>
          <a:stretch/>
        </p:blipFill>
        <p:spPr bwMode="auto">
          <a:xfrm>
            <a:off x="1979712" y="1411034"/>
            <a:ext cx="4680520" cy="4682261"/>
          </a:xfrm>
          <a:prstGeom prst="rect">
            <a:avLst/>
          </a:prstGeom>
          <a:ln>
            <a:noFill/>
          </a:ln>
          <a:extLst>
            <a:ext uri="{53640926-AAD7-44D8-BBD7-CCE9431645EC}">
              <a14:shadowObscured xmlns:a14="http://schemas.microsoft.com/office/drawing/2010/main"/>
            </a:ext>
          </a:extLst>
        </p:spPr>
      </p:pic>
      <p:sp>
        <p:nvSpPr>
          <p:cNvPr id="2" name="Прямоугольник 1"/>
          <p:cNvSpPr/>
          <p:nvPr/>
        </p:nvSpPr>
        <p:spPr>
          <a:xfrm>
            <a:off x="143508" y="764704"/>
            <a:ext cx="9000492" cy="707886"/>
          </a:xfrm>
          <a:prstGeom prst="rect">
            <a:avLst/>
          </a:prstGeom>
        </p:spPr>
        <p:txBody>
          <a:bodyPr wrap="square">
            <a:spAutoFit/>
          </a:bodyPr>
          <a:lstStyle/>
          <a:p>
            <a:pPr algn="ctr"/>
            <a:r>
              <a:rPr lang="en-GB" sz="2000"/>
              <a:t>An integrated approach to the use of RES in the heat supply </a:t>
            </a:r>
          </a:p>
          <a:p>
            <a:pPr algn="ctr"/>
            <a:r>
              <a:rPr lang="en-GB" sz="2000"/>
              <a:t>of the housing sector</a:t>
            </a:r>
          </a:p>
        </p:txBody>
      </p:sp>
      <p:sp>
        <p:nvSpPr>
          <p:cNvPr id="3" name="Прямоугольник 2">
            <a:extLst>
              <a:ext uri="{FF2B5EF4-FFF2-40B4-BE49-F238E27FC236}">
                <a16:creationId xmlns:a16="http://schemas.microsoft.com/office/drawing/2014/main" id="{FE89FA50-BAB6-4DD3-B6C4-D3129778C03F}"/>
              </a:ext>
            </a:extLst>
          </p:cNvPr>
          <p:cNvSpPr/>
          <p:nvPr/>
        </p:nvSpPr>
        <p:spPr>
          <a:xfrm>
            <a:off x="143508" y="6093295"/>
            <a:ext cx="8892988" cy="584775"/>
          </a:xfrm>
          <a:prstGeom prst="rect">
            <a:avLst/>
          </a:prstGeom>
        </p:spPr>
        <p:txBody>
          <a:bodyPr wrap="square">
            <a:spAutoFit/>
          </a:bodyPr>
          <a:lstStyle/>
          <a:p>
            <a:pPr algn="ctr"/>
            <a:r>
              <a:rPr lang="en-GB" sz="1600"/>
              <a:t>Structural diagram of the integrated use of heat sources for heating hot water in a multi-storey residential building</a:t>
            </a:r>
          </a:p>
        </p:txBody>
      </p:sp>
      <p:sp>
        <p:nvSpPr>
          <p:cNvPr id="7" name="Прямоугольник 7"/>
          <p:cNvSpPr/>
          <p:nvPr/>
        </p:nvSpPr>
        <p:spPr>
          <a:xfrm>
            <a:off x="0" y="0"/>
            <a:ext cx="9144000" cy="8367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pPr algn="ctr"/>
            <a:r>
              <a:rPr lang="en-GB">
                <a:solidFill>
                  <a:prstClr val="white"/>
                </a:solidFill>
                <a:latin typeface="Tahoma" panose="020B0604030504040204" pitchFamily="34" charset="0"/>
                <a:ea typeface="Tahoma" panose="020B0604030504040204" pitchFamily="34" charset="0"/>
                <a:cs typeface="Tahoma" panose="020B0604030504040204" pitchFamily="34" charset="0"/>
              </a:rPr>
              <a:t>STATE SCIENTIFIC INSTITUTION </a:t>
            </a:r>
          </a:p>
          <a:p>
            <a:pPr algn="ctr"/>
            <a:r>
              <a:rPr lang="en-GB">
                <a:solidFill>
                  <a:prstClr val="white"/>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INSTITUTE </a:t>
            </a:r>
            <a:r>
              <a:rPr lang="en-GB">
                <a:solidFill>
                  <a:prstClr val="white"/>
                </a:solidFill>
                <a:latin typeface="Tahoma" panose="020B0604030504040204" pitchFamily="34" charset="0"/>
                <a:ea typeface="Tahoma" panose="020B0604030504040204" pitchFamily="34" charset="0"/>
                <a:cs typeface="Tahoma" panose="020B0604030504040204" pitchFamily="34" charset="0"/>
              </a:rPr>
              <a:t>OF THE HOUSING AND UTILITIES SECTOR</a:t>
            </a:r>
            <a:br>
              <a:rPr lang="en-GB">
                <a:solidFill>
                  <a:prstClr val="white"/>
                </a:solidFill>
                <a:latin typeface="Tahoma" panose="020B0604030504040204" pitchFamily="34" charset="0"/>
                <a:ea typeface="Tahoma" panose="020B0604030504040204" pitchFamily="34" charset="0"/>
                <a:cs typeface="Tahoma" panose="020B0604030504040204" pitchFamily="34" charset="0"/>
              </a:rPr>
            </a:br>
            <a:r>
              <a:rPr lang="en-GB">
                <a:solidFill>
                  <a:prstClr val="white"/>
                </a:solidFill>
                <a:latin typeface="Tahoma" panose="020B0604030504040204" pitchFamily="34" charset="0"/>
                <a:ea typeface="Tahoma" panose="020B0604030504040204" pitchFamily="34" charset="0"/>
                <a:cs typeface="Tahoma" panose="020B0604030504040204" pitchFamily="34" charset="0"/>
              </a:rPr>
              <a:t> OF THE NATIONAL ACADEMY OF SCIENCES OF BELARUS</a:t>
            </a:r>
          </a:p>
        </p:txBody>
      </p:sp>
      <p:pic>
        <p:nvPicPr>
          <p:cNvPr id="8"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700" y="66382"/>
            <a:ext cx="820619" cy="635003"/>
          </a:xfrm>
          <a:prstGeom prst="rect">
            <a:avLst/>
          </a:prstGeom>
        </p:spPr>
      </p:pic>
      <p:sp>
        <p:nvSpPr>
          <p:cNvPr id="9" name="Прямоугольник 4"/>
          <p:cNvSpPr/>
          <p:nvPr/>
        </p:nvSpPr>
        <p:spPr>
          <a:xfrm>
            <a:off x="2887766" y="1454378"/>
            <a:ext cx="1080120" cy="221599"/>
          </a:xfrm>
          <a:prstGeom prst="rect">
            <a:avLst/>
          </a:prstGeom>
          <a:solidFill>
            <a:schemeClr val="bg1"/>
          </a:solidFill>
        </p:spPr>
        <p:txBody>
          <a:bodyPr wrap="square" lIns="0" tIns="0" rIns="0" bIns="0">
            <a:spAutoFit/>
          </a:bodyPr>
          <a:lstStyle/>
          <a:p>
            <a:pPr>
              <a:lnSpc>
                <a:spcPct val="90000"/>
              </a:lnSpc>
            </a:pPr>
            <a:r>
              <a:rPr lang="en-GB" sz="800" i="1">
                <a:solidFill>
                  <a:srgbClr val="000000"/>
                </a:solidFill>
                <a:latin typeface="Calibri" panose="020F0502020204030204" pitchFamily="34" charset="0"/>
                <a:ea typeface="Times New Roman"/>
                <a:cs typeface="Calibri" panose="020F0502020204030204" pitchFamily="34" charset="0"/>
              </a:rPr>
              <a:t>Renewable sources</a:t>
            </a:r>
          </a:p>
        </p:txBody>
      </p:sp>
      <p:sp>
        <p:nvSpPr>
          <p:cNvPr id="10" name="Прямоугольник 4"/>
          <p:cNvSpPr/>
          <p:nvPr/>
        </p:nvSpPr>
        <p:spPr>
          <a:xfrm>
            <a:off x="4572000" y="1447159"/>
            <a:ext cx="1080120" cy="221599"/>
          </a:xfrm>
          <a:prstGeom prst="rect">
            <a:avLst/>
          </a:prstGeom>
          <a:solidFill>
            <a:schemeClr val="bg1"/>
          </a:solidFill>
        </p:spPr>
        <p:txBody>
          <a:bodyPr wrap="square" lIns="0" tIns="0" rIns="0" bIns="0">
            <a:spAutoFit/>
          </a:bodyPr>
          <a:lstStyle/>
          <a:p>
            <a:pPr>
              <a:lnSpc>
                <a:spcPct val="90000"/>
              </a:lnSpc>
            </a:pPr>
            <a:r>
              <a:rPr lang="en-GB" sz="800" i="1">
                <a:solidFill>
                  <a:srgbClr val="000000"/>
                </a:solidFill>
                <a:latin typeface="Calibri" panose="020F0502020204030204" pitchFamily="34" charset="0"/>
                <a:ea typeface="Times New Roman"/>
                <a:cs typeface="Calibri" panose="020F0502020204030204" pitchFamily="34" charset="0"/>
              </a:rPr>
              <a:t>Non-renewable sources</a:t>
            </a:r>
          </a:p>
        </p:txBody>
      </p:sp>
      <p:sp>
        <p:nvSpPr>
          <p:cNvPr id="11" name="Прямоугольник 4"/>
          <p:cNvSpPr/>
          <p:nvPr/>
        </p:nvSpPr>
        <p:spPr>
          <a:xfrm>
            <a:off x="2088232" y="1594670"/>
            <a:ext cx="195420" cy="178145"/>
          </a:xfrm>
          <a:prstGeom prst="rect">
            <a:avLst/>
          </a:prstGeom>
          <a:solidFill>
            <a:schemeClr val="bg1"/>
          </a:solidFill>
        </p:spPr>
        <p:txBody>
          <a:bodyPr wrap="square" lIns="0" tIns="0" rIns="0" bIns="0">
            <a:noAutofit/>
          </a:bodyPr>
          <a:lstStyle/>
          <a:p>
            <a:pPr>
              <a:lnSpc>
                <a:spcPct val="90000"/>
              </a:lnSpc>
            </a:pPr>
            <a:r>
              <a:rPr lang="en-GB" sz="900" i="1">
                <a:solidFill>
                  <a:srgbClr val="000000"/>
                </a:solidFill>
                <a:latin typeface="Calibri" panose="020F0502020204030204" pitchFamily="34" charset="0"/>
                <a:ea typeface="Times New Roman"/>
                <a:cs typeface="Calibri" panose="020F0502020204030204" pitchFamily="34" charset="0"/>
              </a:rPr>
              <a:t>а)</a:t>
            </a:r>
          </a:p>
        </p:txBody>
      </p:sp>
      <p:sp>
        <p:nvSpPr>
          <p:cNvPr id="12" name="Прямоугольник 4"/>
          <p:cNvSpPr/>
          <p:nvPr/>
        </p:nvSpPr>
        <p:spPr>
          <a:xfrm>
            <a:off x="2055494" y="2564904"/>
            <a:ext cx="3668634" cy="178145"/>
          </a:xfrm>
          <a:prstGeom prst="rect">
            <a:avLst/>
          </a:prstGeom>
          <a:solidFill>
            <a:schemeClr val="bg1"/>
          </a:solidFill>
        </p:spPr>
        <p:txBody>
          <a:bodyPr wrap="square" lIns="0" tIns="0" rIns="0" bIns="0">
            <a:noAutofit/>
          </a:bodyPr>
          <a:lstStyle/>
          <a:p>
            <a:pPr>
              <a:lnSpc>
                <a:spcPct val="90000"/>
              </a:lnSpc>
            </a:pPr>
            <a:r>
              <a:rPr lang="en-GB" sz="900" i="1">
                <a:solidFill>
                  <a:srgbClr val="000000"/>
                </a:solidFill>
                <a:latin typeface="Calibri" panose="020F0502020204030204" pitchFamily="34" charset="0"/>
                <a:ea typeface="Times New Roman"/>
                <a:cs typeface="Calibri" panose="020F0502020204030204" pitchFamily="34" charset="0"/>
              </a:rPr>
              <a:t>b) If heating networks are available</a:t>
            </a:r>
          </a:p>
        </p:txBody>
      </p:sp>
      <p:sp>
        <p:nvSpPr>
          <p:cNvPr id="14" name="Прямоугольник 4"/>
          <p:cNvSpPr/>
          <p:nvPr/>
        </p:nvSpPr>
        <p:spPr>
          <a:xfrm>
            <a:off x="2055494" y="3725112"/>
            <a:ext cx="4283598" cy="156880"/>
          </a:xfrm>
          <a:prstGeom prst="rect">
            <a:avLst/>
          </a:prstGeom>
          <a:solidFill>
            <a:schemeClr val="bg1"/>
          </a:solidFill>
        </p:spPr>
        <p:txBody>
          <a:bodyPr wrap="square" lIns="0" tIns="0" rIns="0" bIns="0">
            <a:noAutofit/>
          </a:bodyPr>
          <a:lstStyle/>
          <a:p>
            <a:pPr>
              <a:lnSpc>
                <a:spcPct val="90000"/>
              </a:lnSpc>
            </a:pPr>
            <a:r>
              <a:rPr lang="en-GB" sz="1000" i="1">
                <a:solidFill>
                  <a:srgbClr val="000000"/>
                </a:solidFill>
                <a:latin typeface="Calibri" panose="020F0502020204030204" pitchFamily="34" charset="0"/>
                <a:ea typeface="Times New Roman"/>
                <a:cs typeface="Calibri" panose="020F0502020204030204" pitchFamily="34" charset="0"/>
              </a:rPr>
              <a:t>c) If there are no heating networks but there is natural gas available</a:t>
            </a:r>
          </a:p>
        </p:txBody>
      </p:sp>
      <p:sp>
        <p:nvSpPr>
          <p:cNvPr id="15" name="Прямоугольник 4"/>
          <p:cNvSpPr/>
          <p:nvPr/>
        </p:nvSpPr>
        <p:spPr>
          <a:xfrm>
            <a:off x="2889329" y="2716139"/>
            <a:ext cx="1396202" cy="110800"/>
          </a:xfrm>
          <a:prstGeom prst="rect">
            <a:avLst/>
          </a:prstGeom>
          <a:solidFill>
            <a:schemeClr val="bg1"/>
          </a:solidFill>
        </p:spPr>
        <p:txBody>
          <a:bodyPr wrap="square" lIns="0" tIns="0" rIns="0" bIns="0">
            <a:spAutoFit/>
          </a:bodyPr>
          <a:lstStyle/>
          <a:p>
            <a:pPr>
              <a:lnSpc>
                <a:spcPct val="90000"/>
              </a:lnSpc>
            </a:pPr>
            <a:r>
              <a:rPr lang="en-GB" sz="800" i="1">
                <a:solidFill>
                  <a:srgbClr val="000000"/>
                </a:solidFill>
                <a:latin typeface="Calibri" panose="020F0502020204030204" pitchFamily="34" charset="0"/>
                <a:ea typeface="Times New Roman"/>
                <a:cs typeface="Calibri" panose="020F0502020204030204" pitchFamily="34" charset="0"/>
              </a:rPr>
              <a:t>Renewable sources</a:t>
            </a:r>
          </a:p>
        </p:txBody>
      </p:sp>
      <p:sp>
        <p:nvSpPr>
          <p:cNvPr id="16" name="Прямоугольник 4"/>
          <p:cNvSpPr/>
          <p:nvPr/>
        </p:nvSpPr>
        <p:spPr>
          <a:xfrm>
            <a:off x="4632788" y="2708920"/>
            <a:ext cx="1396202" cy="110800"/>
          </a:xfrm>
          <a:prstGeom prst="rect">
            <a:avLst/>
          </a:prstGeom>
          <a:solidFill>
            <a:schemeClr val="bg1"/>
          </a:solidFill>
        </p:spPr>
        <p:txBody>
          <a:bodyPr wrap="square" lIns="0" tIns="0" rIns="0" bIns="0">
            <a:spAutoFit/>
          </a:bodyPr>
          <a:lstStyle/>
          <a:p>
            <a:pPr>
              <a:lnSpc>
                <a:spcPct val="90000"/>
              </a:lnSpc>
            </a:pPr>
            <a:r>
              <a:rPr lang="en-GB" sz="800" i="1">
                <a:solidFill>
                  <a:srgbClr val="000000"/>
                </a:solidFill>
                <a:latin typeface="Calibri" panose="020F0502020204030204" pitchFamily="34" charset="0"/>
                <a:ea typeface="Times New Roman"/>
                <a:cs typeface="Calibri" panose="020F0502020204030204" pitchFamily="34" charset="0"/>
              </a:rPr>
              <a:t>Non-renewable sources</a:t>
            </a:r>
          </a:p>
        </p:txBody>
      </p:sp>
      <p:sp>
        <p:nvSpPr>
          <p:cNvPr id="17" name="Прямоугольник 4"/>
          <p:cNvSpPr/>
          <p:nvPr/>
        </p:nvSpPr>
        <p:spPr>
          <a:xfrm>
            <a:off x="2889329" y="3866745"/>
            <a:ext cx="1396202" cy="110800"/>
          </a:xfrm>
          <a:prstGeom prst="rect">
            <a:avLst/>
          </a:prstGeom>
          <a:solidFill>
            <a:schemeClr val="bg1"/>
          </a:solidFill>
        </p:spPr>
        <p:txBody>
          <a:bodyPr wrap="square" lIns="0" tIns="0" rIns="0" bIns="0">
            <a:spAutoFit/>
          </a:bodyPr>
          <a:lstStyle/>
          <a:p>
            <a:pPr>
              <a:lnSpc>
                <a:spcPct val="90000"/>
              </a:lnSpc>
            </a:pPr>
            <a:r>
              <a:rPr lang="en-GB" sz="800" i="1">
                <a:solidFill>
                  <a:srgbClr val="000000"/>
                </a:solidFill>
                <a:latin typeface="Calibri" panose="020F0502020204030204" pitchFamily="34" charset="0"/>
                <a:ea typeface="Times New Roman"/>
                <a:cs typeface="Calibri" panose="020F0502020204030204" pitchFamily="34" charset="0"/>
              </a:rPr>
              <a:t>Renewable sources</a:t>
            </a:r>
          </a:p>
        </p:txBody>
      </p:sp>
      <p:sp>
        <p:nvSpPr>
          <p:cNvPr id="18" name="Прямоугольник 4"/>
          <p:cNvSpPr/>
          <p:nvPr/>
        </p:nvSpPr>
        <p:spPr>
          <a:xfrm>
            <a:off x="4632788" y="3859526"/>
            <a:ext cx="1396202" cy="110800"/>
          </a:xfrm>
          <a:prstGeom prst="rect">
            <a:avLst/>
          </a:prstGeom>
          <a:solidFill>
            <a:schemeClr val="bg1"/>
          </a:solidFill>
        </p:spPr>
        <p:txBody>
          <a:bodyPr wrap="square" lIns="0" tIns="0" rIns="0" bIns="0">
            <a:spAutoFit/>
          </a:bodyPr>
          <a:lstStyle/>
          <a:p>
            <a:pPr>
              <a:lnSpc>
                <a:spcPct val="90000"/>
              </a:lnSpc>
            </a:pPr>
            <a:r>
              <a:rPr lang="en-GB" sz="800" i="1">
                <a:solidFill>
                  <a:srgbClr val="000000"/>
                </a:solidFill>
                <a:latin typeface="Calibri" panose="020F0502020204030204" pitchFamily="34" charset="0"/>
                <a:ea typeface="Times New Roman"/>
                <a:cs typeface="Calibri" panose="020F0502020204030204" pitchFamily="34" charset="0"/>
              </a:rPr>
              <a:t>Non-renewable sources</a:t>
            </a:r>
          </a:p>
        </p:txBody>
      </p:sp>
      <p:sp>
        <p:nvSpPr>
          <p:cNvPr id="19" name="Прямоугольник 4"/>
          <p:cNvSpPr/>
          <p:nvPr/>
        </p:nvSpPr>
        <p:spPr>
          <a:xfrm>
            <a:off x="2887766" y="5118400"/>
            <a:ext cx="1396202" cy="110800"/>
          </a:xfrm>
          <a:prstGeom prst="rect">
            <a:avLst/>
          </a:prstGeom>
          <a:solidFill>
            <a:schemeClr val="bg1"/>
          </a:solidFill>
        </p:spPr>
        <p:txBody>
          <a:bodyPr wrap="square" lIns="0" tIns="0" rIns="0" bIns="0">
            <a:spAutoFit/>
          </a:bodyPr>
          <a:lstStyle/>
          <a:p>
            <a:pPr>
              <a:lnSpc>
                <a:spcPct val="90000"/>
              </a:lnSpc>
            </a:pPr>
            <a:r>
              <a:rPr lang="en-GB" sz="800" i="1">
                <a:solidFill>
                  <a:srgbClr val="000000"/>
                </a:solidFill>
                <a:latin typeface="Calibri" panose="020F0502020204030204" pitchFamily="34" charset="0"/>
                <a:ea typeface="Times New Roman"/>
                <a:cs typeface="Calibri" panose="020F0502020204030204" pitchFamily="34" charset="0"/>
              </a:rPr>
              <a:t>Renewable sources</a:t>
            </a:r>
          </a:p>
        </p:txBody>
      </p:sp>
      <p:sp>
        <p:nvSpPr>
          <p:cNvPr id="20" name="Прямоугольник 4"/>
          <p:cNvSpPr/>
          <p:nvPr/>
        </p:nvSpPr>
        <p:spPr>
          <a:xfrm>
            <a:off x="4631225" y="5111181"/>
            <a:ext cx="1396202" cy="110800"/>
          </a:xfrm>
          <a:prstGeom prst="rect">
            <a:avLst/>
          </a:prstGeom>
          <a:solidFill>
            <a:schemeClr val="bg1"/>
          </a:solidFill>
        </p:spPr>
        <p:txBody>
          <a:bodyPr wrap="square" lIns="0" tIns="0" rIns="0" bIns="0">
            <a:spAutoFit/>
          </a:bodyPr>
          <a:lstStyle/>
          <a:p>
            <a:pPr>
              <a:lnSpc>
                <a:spcPct val="90000"/>
              </a:lnSpc>
            </a:pPr>
            <a:r>
              <a:rPr lang="en-GB" sz="800" i="1">
                <a:solidFill>
                  <a:srgbClr val="000000"/>
                </a:solidFill>
                <a:latin typeface="Calibri" panose="020F0502020204030204" pitchFamily="34" charset="0"/>
                <a:ea typeface="Times New Roman"/>
                <a:cs typeface="Calibri" panose="020F0502020204030204" pitchFamily="34" charset="0"/>
              </a:rPr>
              <a:t>Non-renewable sources</a:t>
            </a:r>
          </a:p>
        </p:txBody>
      </p:sp>
      <p:sp>
        <p:nvSpPr>
          <p:cNvPr id="21" name="Прямоугольник 4"/>
          <p:cNvSpPr/>
          <p:nvPr/>
        </p:nvSpPr>
        <p:spPr>
          <a:xfrm>
            <a:off x="2243924" y="1956002"/>
            <a:ext cx="455868" cy="136459"/>
          </a:xfrm>
          <a:prstGeom prst="rect">
            <a:avLst/>
          </a:prstGeom>
          <a:solidFill>
            <a:schemeClr val="bg1"/>
          </a:solidFill>
        </p:spPr>
        <p:txBody>
          <a:bodyPr wrap="square" lIns="0" tIns="0" rIns="0" bIns="0">
            <a:noAutofit/>
          </a:bodyPr>
          <a:lstStyle/>
          <a:p>
            <a:pPr>
              <a:lnSpc>
                <a:spcPct val="90000"/>
              </a:lnSpc>
            </a:pPr>
            <a:r>
              <a:rPr lang="en-GB" sz="800" i="1">
                <a:solidFill>
                  <a:srgbClr val="0000FF"/>
                </a:solidFill>
                <a:latin typeface="Calibri" panose="020F0502020204030204" pitchFamily="34" charset="0"/>
                <a:ea typeface="Times New Roman"/>
                <a:cs typeface="Calibri" panose="020F0502020204030204" pitchFamily="34" charset="0"/>
              </a:rPr>
              <a:t>Water 7°C</a:t>
            </a:r>
          </a:p>
        </p:txBody>
      </p:sp>
      <p:sp>
        <p:nvSpPr>
          <p:cNvPr id="22" name="Прямоугольник 4"/>
          <p:cNvSpPr/>
          <p:nvPr/>
        </p:nvSpPr>
        <p:spPr>
          <a:xfrm>
            <a:off x="2243924" y="2894726"/>
            <a:ext cx="455868" cy="136459"/>
          </a:xfrm>
          <a:prstGeom prst="rect">
            <a:avLst/>
          </a:prstGeom>
          <a:solidFill>
            <a:schemeClr val="bg1"/>
          </a:solidFill>
        </p:spPr>
        <p:txBody>
          <a:bodyPr wrap="square" lIns="0" tIns="0" rIns="0" bIns="0">
            <a:noAutofit/>
          </a:bodyPr>
          <a:lstStyle/>
          <a:p>
            <a:pPr>
              <a:lnSpc>
                <a:spcPct val="90000"/>
              </a:lnSpc>
            </a:pPr>
            <a:r>
              <a:rPr lang="en-GB" sz="800" i="1">
                <a:solidFill>
                  <a:srgbClr val="0000FF"/>
                </a:solidFill>
                <a:latin typeface="Calibri" panose="020F0502020204030204" pitchFamily="34" charset="0"/>
                <a:ea typeface="Times New Roman"/>
                <a:cs typeface="Calibri" panose="020F0502020204030204" pitchFamily="34" charset="0"/>
              </a:rPr>
              <a:t>Water 7°C</a:t>
            </a:r>
          </a:p>
        </p:txBody>
      </p:sp>
      <p:sp>
        <p:nvSpPr>
          <p:cNvPr id="23" name="Прямоугольник 4"/>
          <p:cNvSpPr/>
          <p:nvPr/>
        </p:nvSpPr>
        <p:spPr>
          <a:xfrm>
            <a:off x="2272432" y="4073275"/>
            <a:ext cx="455868" cy="136459"/>
          </a:xfrm>
          <a:prstGeom prst="rect">
            <a:avLst/>
          </a:prstGeom>
          <a:solidFill>
            <a:schemeClr val="bg1"/>
          </a:solidFill>
        </p:spPr>
        <p:txBody>
          <a:bodyPr wrap="square" lIns="0" tIns="0" rIns="0" bIns="0">
            <a:noAutofit/>
          </a:bodyPr>
          <a:lstStyle/>
          <a:p>
            <a:pPr>
              <a:lnSpc>
                <a:spcPct val="90000"/>
              </a:lnSpc>
            </a:pPr>
            <a:r>
              <a:rPr lang="en-GB" sz="800" i="1">
                <a:solidFill>
                  <a:srgbClr val="0000FF"/>
                </a:solidFill>
                <a:latin typeface="Calibri" panose="020F0502020204030204" pitchFamily="34" charset="0"/>
                <a:ea typeface="Times New Roman"/>
                <a:cs typeface="Calibri" panose="020F0502020204030204" pitchFamily="34" charset="0"/>
              </a:rPr>
              <a:t>Water 7°C</a:t>
            </a:r>
          </a:p>
        </p:txBody>
      </p:sp>
      <p:sp>
        <p:nvSpPr>
          <p:cNvPr id="24" name="Прямоугольник 4"/>
          <p:cNvSpPr/>
          <p:nvPr/>
        </p:nvSpPr>
        <p:spPr>
          <a:xfrm>
            <a:off x="2272432" y="5304977"/>
            <a:ext cx="455868" cy="136459"/>
          </a:xfrm>
          <a:prstGeom prst="rect">
            <a:avLst/>
          </a:prstGeom>
          <a:solidFill>
            <a:schemeClr val="bg1"/>
          </a:solidFill>
        </p:spPr>
        <p:txBody>
          <a:bodyPr wrap="square" lIns="0" tIns="0" rIns="0" bIns="0">
            <a:noAutofit/>
          </a:bodyPr>
          <a:lstStyle/>
          <a:p>
            <a:pPr>
              <a:lnSpc>
                <a:spcPct val="90000"/>
              </a:lnSpc>
            </a:pPr>
            <a:r>
              <a:rPr lang="en-GB" sz="800" i="1">
                <a:solidFill>
                  <a:srgbClr val="0000FF"/>
                </a:solidFill>
                <a:latin typeface="Calibri" panose="020F0502020204030204" pitchFamily="34" charset="0"/>
                <a:ea typeface="Times New Roman"/>
                <a:cs typeface="Calibri" panose="020F0502020204030204" pitchFamily="34" charset="0"/>
              </a:rPr>
              <a:t>Water 7°C</a:t>
            </a:r>
          </a:p>
        </p:txBody>
      </p:sp>
      <p:sp>
        <p:nvSpPr>
          <p:cNvPr id="25" name="Прямоугольник 4"/>
          <p:cNvSpPr/>
          <p:nvPr/>
        </p:nvSpPr>
        <p:spPr>
          <a:xfrm>
            <a:off x="6059429" y="1968258"/>
            <a:ext cx="455868" cy="136459"/>
          </a:xfrm>
          <a:prstGeom prst="rect">
            <a:avLst/>
          </a:prstGeom>
          <a:solidFill>
            <a:schemeClr val="bg1"/>
          </a:solidFill>
        </p:spPr>
        <p:txBody>
          <a:bodyPr wrap="square" lIns="0" tIns="0" rIns="0" bIns="0">
            <a:noAutofit/>
          </a:bodyPr>
          <a:lstStyle/>
          <a:p>
            <a:pPr>
              <a:lnSpc>
                <a:spcPct val="90000"/>
              </a:lnSpc>
            </a:pPr>
            <a:r>
              <a:rPr lang="en-GB" sz="800" i="1">
                <a:solidFill>
                  <a:srgbClr val="FF0000"/>
                </a:solidFill>
                <a:latin typeface="Calibri" panose="020F0502020204030204" pitchFamily="34" charset="0"/>
                <a:ea typeface="Times New Roman"/>
                <a:cs typeface="Calibri" panose="020F0502020204030204" pitchFamily="34" charset="0"/>
              </a:rPr>
              <a:t>Water 55°C</a:t>
            </a:r>
          </a:p>
        </p:txBody>
      </p:sp>
      <p:sp>
        <p:nvSpPr>
          <p:cNvPr id="26" name="Прямоугольник 4"/>
          <p:cNvSpPr/>
          <p:nvPr/>
        </p:nvSpPr>
        <p:spPr>
          <a:xfrm>
            <a:off x="6059429" y="2906982"/>
            <a:ext cx="455868" cy="136459"/>
          </a:xfrm>
          <a:prstGeom prst="rect">
            <a:avLst/>
          </a:prstGeom>
          <a:solidFill>
            <a:schemeClr val="bg1"/>
          </a:solidFill>
        </p:spPr>
        <p:txBody>
          <a:bodyPr wrap="square" lIns="0" tIns="0" rIns="0" bIns="0">
            <a:noAutofit/>
          </a:bodyPr>
          <a:lstStyle/>
          <a:p>
            <a:pPr>
              <a:lnSpc>
                <a:spcPct val="90000"/>
              </a:lnSpc>
            </a:pPr>
            <a:r>
              <a:rPr lang="en-GB" sz="800" i="1">
                <a:solidFill>
                  <a:srgbClr val="FF0000"/>
                </a:solidFill>
                <a:latin typeface="Calibri" panose="020F0502020204030204" pitchFamily="34" charset="0"/>
                <a:ea typeface="Times New Roman"/>
                <a:cs typeface="Calibri" panose="020F0502020204030204" pitchFamily="34" charset="0"/>
              </a:rPr>
              <a:t>Water 55°C</a:t>
            </a:r>
          </a:p>
        </p:txBody>
      </p:sp>
      <p:sp>
        <p:nvSpPr>
          <p:cNvPr id="27" name="Прямоугольник 4"/>
          <p:cNvSpPr/>
          <p:nvPr/>
        </p:nvSpPr>
        <p:spPr>
          <a:xfrm>
            <a:off x="6059887" y="4085531"/>
            <a:ext cx="455868" cy="136459"/>
          </a:xfrm>
          <a:prstGeom prst="rect">
            <a:avLst/>
          </a:prstGeom>
          <a:solidFill>
            <a:schemeClr val="bg1"/>
          </a:solidFill>
        </p:spPr>
        <p:txBody>
          <a:bodyPr wrap="square" lIns="0" tIns="0" rIns="0" bIns="0">
            <a:noAutofit/>
          </a:bodyPr>
          <a:lstStyle/>
          <a:p>
            <a:pPr>
              <a:lnSpc>
                <a:spcPct val="90000"/>
              </a:lnSpc>
            </a:pPr>
            <a:r>
              <a:rPr lang="en-GB" sz="800" i="1">
                <a:solidFill>
                  <a:srgbClr val="FF0000"/>
                </a:solidFill>
                <a:latin typeface="Calibri" panose="020F0502020204030204" pitchFamily="34" charset="0"/>
                <a:ea typeface="Times New Roman"/>
                <a:cs typeface="Calibri" panose="020F0502020204030204" pitchFamily="34" charset="0"/>
              </a:rPr>
              <a:t>Water 55°C</a:t>
            </a:r>
          </a:p>
        </p:txBody>
      </p:sp>
      <p:sp>
        <p:nvSpPr>
          <p:cNvPr id="28" name="Прямоугольник 4"/>
          <p:cNvSpPr/>
          <p:nvPr/>
        </p:nvSpPr>
        <p:spPr>
          <a:xfrm>
            <a:off x="6059887" y="5317233"/>
            <a:ext cx="455868" cy="136459"/>
          </a:xfrm>
          <a:prstGeom prst="rect">
            <a:avLst/>
          </a:prstGeom>
          <a:solidFill>
            <a:schemeClr val="bg1"/>
          </a:solidFill>
        </p:spPr>
        <p:txBody>
          <a:bodyPr wrap="square" lIns="0" tIns="0" rIns="0" bIns="0">
            <a:noAutofit/>
          </a:bodyPr>
          <a:lstStyle/>
          <a:p>
            <a:pPr>
              <a:lnSpc>
                <a:spcPct val="90000"/>
              </a:lnSpc>
            </a:pPr>
            <a:r>
              <a:rPr lang="en-GB" sz="800" i="1">
                <a:solidFill>
                  <a:srgbClr val="FF0000"/>
                </a:solidFill>
                <a:latin typeface="Calibri" panose="020F0502020204030204" pitchFamily="34" charset="0"/>
                <a:ea typeface="Times New Roman"/>
                <a:cs typeface="Calibri" panose="020F0502020204030204" pitchFamily="34" charset="0"/>
              </a:rPr>
              <a:t>Water 55°C</a:t>
            </a:r>
          </a:p>
        </p:txBody>
      </p:sp>
      <p:sp>
        <p:nvSpPr>
          <p:cNvPr id="29" name="Прямоугольник 4"/>
          <p:cNvSpPr/>
          <p:nvPr/>
        </p:nvSpPr>
        <p:spPr>
          <a:xfrm>
            <a:off x="2055494" y="4965617"/>
            <a:ext cx="4283598" cy="156880"/>
          </a:xfrm>
          <a:prstGeom prst="rect">
            <a:avLst/>
          </a:prstGeom>
          <a:solidFill>
            <a:schemeClr val="bg1"/>
          </a:solidFill>
        </p:spPr>
        <p:txBody>
          <a:bodyPr wrap="square" lIns="0" tIns="0" rIns="0" bIns="0">
            <a:noAutofit/>
          </a:bodyPr>
          <a:lstStyle/>
          <a:p>
            <a:pPr>
              <a:lnSpc>
                <a:spcPct val="90000"/>
              </a:lnSpc>
            </a:pPr>
            <a:r>
              <a:rPr lang="en-GB" sz="1000" i="1">
                <a:solidFill>
                  <a:srgbClr val="000000"/>
                </a:solidFill>
                <a:latin typeface="Calibri" panose="020F0502020204030204" pitchFamily="34" charset="0"/>
                <a:ea typeface="Times New Roman"/>
                <a:cs typeface="Calibri" panose="020F0502020204030204" pitchFamily="34" charset="0"/>
              </a:rPr>
              <a:t>d) If there are no heating networks or natural gas availability</a:t>
            </a:r>
          </a:p>
        </p:txBody>
      </p:sp>
      <p:sp>
        <p:nvSpPr>
          <p:cNvPr id="30" name="Прямоугольник 4"/>
          <p:cNvSpPr/>
          <p:nvPr/>
        </p:nvSpPr>
        <p:spPr>
          <a:xfrm>
            <a:off x="2771800" y="3510589"/>
            <a:ext cx="859756" cy="193899"/>
          </a:xfrm>
          <a:prstGeom prst="rect">
            <a:avLst/>
          </a:prstGeom>
          <a:solidFill>
            <a:schemeClr val="bg1"/>
          </a:solidFill>
        </p:spPr>
        <p:txBody>
          <a:bodyPr wrap="square" lIns="0" tIns="0" rIns="0" bIns="0">
            <a:spAutoFit/>
          </a:bodyPr>
          <a:lstStyle/>
          <a:p>
            <a:pPr>
              <a:lnSpc>
                <a:spcPct val="90000"/>
              </a:lnSpc>
            </a:pPr>
            <a:r>
              <a:rPr lang="en-GB" sz="700" i="1">
                <a:solidFill>
                  <a:srgbClr val="000000"/>
                </a:solidFill>
                <a:latin typeface="Calibri" panose="020F0502020204030204" pitchFamily="34" charset="0"/>
                <a:ea typeface="Times New Roman"/>
                <a:cs typeface="Calibri" panose="020F0502020204030204" pitchFamily="34" charset="0"/>
              </a:rPr>
              <a:t>recoverable waste heat</a:t>
            </a:r>
          </a:p>
        </p:txBody>
      </p:sp>
      <p:sp>
        <p:nvSpPr>
          <p:cNvPr id="31" name="Прямоугольник 4"/>
          <p:cNvSpPr/>
          <p:nvPr/>
        </p:nvSpPr>
        <p:spPr>
          <a:xfrm>
            <a:off x="3778293" y="3510194"/>
            <a:ext cx="859756" cy="193899"/>
          </a:xfrm>
          <a:prstGeom prst="rect">
            <a:avLst/>
          </a:prstGeom>
          <a:solidFill>
            <a:schemeClr val="bg1"/>
          </a:solidFill>
        </p:spPr>
        <p:txBody>
          <a:bodyPr wrap="square" lIns="0" tIns="0" rIns="0" bIns="0">
            <a:spAutoFit/>
          </a:bodyPr>
          <a:lstStyle/>
          <a:p>
            <a:pPr>
              <a:lnSpc>
                <a:spcPct val="90000"/>
              </a:lnSpc>
            </a:pPr>
            <a:r>
              <a:rPr lang="en-GB" sz="700" i="1">
                <a:solidFill>
                  <a:srgbClr val="000000"/>
                </a:solidFill>
                <a:latin typeface="Calibri" panose="020F0502020204030204" pitchFamily="34" charset="0"/>
                <a:ea typeface="Times New Roman"/>
                <a:cs typeface="Calibri" panose="020F0502020204030204" pitchFamily="34" charset="0"/>
              </a:rPr>
              <a:t>solar energy from a solar system</a:t>
            </a:r>
          </a:p>
        </p:txBody>
      </p:sp>
      <p:sp>
        <p:nvSpPr>
          <p:cNvPr id="32" name="Прямоугольник 4"/>
          <p:cNvSpPr/>
          <p:nvPr/>
        </p:nvSpPr>
        <p:spPr>
          <a:xfrm>
            <a:off x="4959601" y="3504442"/>
            <a:ext cx="859756" cy="96950"/>
          </a:xfrm>
          <a:prstGeom prst="rect">
            <a:avLst/>
          </a:prstGeom>
          <a:solidFill>
            <a:schemeClr val="bg1"/>
          </a:solidFill>
        </p:spPr>
        <p:txBody>
          <a:bodyPr wrap="square" lIns="0" tIns="0" rIns="0" bIns="0">
            <a:spAutoFit/>
          </a:bodyPr>
          <a:lstStyle/>
          <a:p>
            <a:pPr>
              <a:lnSpc>
                <a:spcPct val="90000"/>
              </a:lnSpc>
            </a:pPr>
            <a:r>
              <a:rPr lang="en-GB" sz="700" i="1">
                <a:solidFill>
                  <a:srgbClr val="000000"/>
                </a:solidFill>
                <a:latin typeface="Calibri" panose="020F0502020204030204" pitchFamily="34" charset="0"/>
                <a:ea typeface="Times New Roman"/>
                <a:cs typeface="Calibri" panose="020F0502020204030204" pitchFamily="34" charset="0"/>
              </a:rPr>
              <a:t>Heating networks</a:t>
            </a:r>
          </a:p>
        </p:txBody>
      </p:sp>
      <p:sp>
        <p:nvSpPr>
          <p:cNvPr id="33" name="Прямоугольник 4"/>
          <p:cNvSpPr/>
          <p:nvPr/>
        </p:nvSpPr>
        <p:spPr>
          <a:xfrm>
            <a:off x="2771800" y="4678912"/>
            <a:ext cx="859756" cy="193899"/>
          </a:xfrm>
          <a:prstGeom prst="rect">
            <a:avLst/>
          </a:prstGeom>
          <a:solidFill>
            <a:schemeClr val="bg1"/>
          </a:solidFill>
        </p:spPr>
        <p:txBody>
          <a:bodyPr wrap="square" lIns="0" tIns="0" rIns="0" bIns="0">
            <a:spAutoFit/>
          </a:bodyPr>
          <a:lstStyle/>
          <a:p>
            <a:pPr>
              <a:lnSpc>
                <a:spcPct val="90000"/>
              </a:lnSpc>
            </a:pPr>
            <a:r>
              <a:rPr lang="en-GB" sz="700" i="1">
                <a:solidFill>
                  <a:srgbClr val="000000"/>
                </a:solidFill>
                <a:latin typeface="Calibri" panose="020F0502020204030204" pitchFamily="34" charset="0"/>
                <a:ea typeface="Times New Roman"/>
                <a:cs typeface="Calibri" panose="020F0502020204030204" pitchFamily="34" charset="0"/>
              </a:rPr>
              <a:t>recoverable waste heat</a:t>
            </a:r>
          </a:p>
        </p:txBody>
      </p:sp>
      <p:sp>
        <p:nvSpPr>
          <p:cNvPr id="34" name="Прямоугольник 4"/>
          <p:cNvSpPr/>
          <p:nvPr/>
        </p:nvSpPr>
        <p:spPr>
          <a:xfrm>
            <a:off x="3778293" y="4685341"/>
            <a:ext cx="859756" cy="193899"/>
          </a:xfrm>
          <a:prstGeom prst="rect">
            <a:avLst/>
          </a:prstGeom>
          <a:solidFill>
            <a:schemeClr val="bg1"/>
          </a:solidFill>
        </p:spPr>
        <p:txBody>
          <a:bodyPr wrap="square" lIns="0" tIns="0" rIns="0" bIns="0">
            <a:spAutoFit/>
          </a:bodyPr>
          <a:lstStyle/>
          <a:p>
            <a:pPr>
              <a:lnSpc>
                <a:spcPct val="90000"/>
              </a:lnSpc>
            </a:pPr>
            <a:r>
              <a:rPr lang="en-GB" sz="700" i="1">
                <a:solidFill>
                  <a:srgbClr val="000000"/>
                </a:solidFill>
                <a:latin typeface="Calibri" panose="020F0502020204030204" pitchFamily="34" charset="0"/>
                <a:ea typeface="Times New Roman"/>
                <a:cs typeface="Calibri" panose="020F0502020204030204" pitchFamily="34" charset="0"/>
              </a:rPr>
              <a:t>solar energy from a solar system</a:t>
            </a:r>
          </a:p>
        </p:txBody>
      </p:sp>
      <p:sp>
        <p:nvSpPr>
          <p:cNvPr id="35" name="Прямоугольник 4"/>
          <p:cNvSpPr/>
          <p:nvPr/>
        </p:nvSpPr>
        <p:spPr>
          <a:xfrm>
            <a:off x="2771800" y="5910241"/>
            <a:ext cx="859756" cy="193899"/>
          </a:xfrm>
          <a:prstGeom prst="rect">
            <a:avLst/>
          </a:prstGeom>
          <a:solidFill>
            <a:schemeClr val="bg1"/>
          </a:solidFill>
        </p:spPr>
        <p:txBody>
          <a:bodyPr wrap="square" lIns="0" tIns="0" rIns="0" bIns="0">
            <a:spAutoFit/>
          </a:bodyPr>
          <a:lstStyle/>
          <a:p>
            <a:pPr>
              <a:lnSpc>
                <a:spcPct val="90000"/>
              </a:lnSpc>
            </a:pPr>
            <a:r>
              <a:rPr lang="en-GB" sz="700" i="1">
                <a:solidFill>
                  <a:srgbClr val="000000"/>
                </a:solidFill>
                <a:latin typeface="Calibri" panose="020F0502020204030204" pitchFamily="34" charset="0"/>
                <a:ea typeface="Times New Roman"/>
                <a:cs typeface="Calibri" panose="020F0502020204030204" pitchFamily="34" charset="0"/>
              </a:rPr>
              <a:t>recoverable waste heat</a:t>
            </a:r>
          </a:p>
        </p:txBody>
      </p:sp>
      <p:sp>
        <p:nvSpPr>
          <p:cNvPr id="36" name="Прямоугольник 4"/>
          <p:cNvSpPr/>
          <p:nvPr/>
        </p:nvSpPr>
        <p:spPr>
          <a:xfrm>
            <a:off x="3778293" y="5909846"/>
            <a:ext cx="859756" cy="193899"/>
          </a:xfrm>
          <a:prstGeom prst="rect">
            <a:avLst/>
          </a:prstGeom>
          <a:solidFill>
            <a:schemeClr val="bg1"/>
          </a:solidFill>
        </p:spPr>
        <p:txBody>
          <a:bodyPr wrap="square" lIns="0" tIns="0" rIns="0" bIns="0">
            <a:spAutoFit/>
          </a:bodyPr>
          <a:lstStyle/>
          <a:p>
            <a:pPr>
              <a:lnSpc>
                <a:spcPct val="90000"/>
              </a:lnSpc>
            </a:pPr>
            <a:r>
              <a:rPr lang="en-GB" sz="700" i="1">
                <a:solidFill>
                  <a:srgbClr val="000000"/>
                </a:solidFill>
                <a:latin typeface="Calibri" panose="020F0502020204030204" pitchFamily="34" charset="0"/>
                <a:ea typeface="Times New Roman"/>
                <a:cs typeface="Calibri" panose="020F0502020204030204" pitchFamily="34" charset="0"/>
              </a:rPr>
              <a:t>solar energy from a solar system</a:t>
            </a:r>
          </a:p>
        </p:txBody>
      </p:sp>
      <p:sp>
        <p:nvSpPr>
          <p:cNvPr id="37" name="Прямоугольник 4"/>
          <p:cNvSpPr/>
          <p:nvPr/>
        </p:nvSpPr>
        <p:spPr>
          <a:xfrm>
            <a:off x="4932180" y="4678912"/>
            <a:ext cx="1406911" cy="96950"/>
          </a:xfrm>
          <a:prstGeom prst="rect">
            <a:avLst/>
          </a:prstGeom>
          <a:solidFill>
            <a:schemeClr val="bg1"/>
          </a:solidFill>
        </p:spPr>
        <p:txBody>
          <a:bodyPr wrap="square" lIns="0" tIns="0" rIns="0" bIns="0">
            <a:spAutoFit/>
          </a:bodyPr>
          <a:lstStyle/>
          <a:p>
            <a:pPr>
              <a:lnSpc>
                <a:spcPct val="90000"/>
              </a:lnSpc>
            </a:pPr>
            <a:r>
              <a:rPr lang="en-GB" sz="700" i="1">
                <a:solidFill>
                  <a:srgbClr val="000000"/>
                </a:solidFill>
                <a:latin typeface="Calibri" panose="020F0502020204030204" pitchFamily="34" charset="0"/>
                <a:ea typeface="Times New Roman"/>
                <a:cs typeface="Calibri" panose="020F0502020204030204" pitchFamily="34" charset="0"/>
              </a:rPr>
              <a:t>Natural gas boiler house</a:t>
            </a:r>
          </a:p>
        </p:txBody>
      </p:sp>
      <p:sp>
        <p:nvSpPr>
          <p:cNvPr id="38" name="Прямоугольник 4"/>
          <p:cNvSpPr/>
          <p:nvPr/>
        </p:nvSpPr>
        <p:spPr>
          <a:xfrm>
            <a:off x="4880453" y="5909845"/>
            <a:ext cx="1178976" cy="193899"/>
          </a:xfrm>
          <a:prstGeom prst="rect">
            <a:avLst/>
          </a:prstGeom>
          <a:solidFill>
            <a:schemeClr val="bg1"/>
          </a:solidFill>
        </p:spPr>
        <p:txBody>
          <a:bodyPr wrap="square" lIns="0" tIns="0" rIns="0" bIns="0">
            <a:spAutoFit/>
          </a:bodyPr>
          <a:lstStyle/>
          <a:p>
            <a:pPr>
              <a:lnSpc>
                <a:spcPct val="90000"/>
              </a:lnSpc>
            </a:pPr>
            <a:r>
              <a:rPr lang="en-GB" sz="700" i="1">
                <a:solidFill>
                  <a:srgbClr val="000000"/>
                </a:solidFill>
                <a:latin typeface="Calibri" panose="020F0502020204030204" pitchFamily="34" charset="0"/>
                <a:ea typeface="Times New Roman"/>
                <a:cs typeface="Calibri" panose="020F0502020204030204" pitchFamily="34" charset="0"/>
              </a:rPr>
              <a:t>Electricity for a heat pump</a:t>
            </a:r>
          </a:p>
        </p:txBody>
      </p:sp>
    </p:spTree>
    <p:extLst>
      <p:ext uri="{BB962C8B-B14F-4D97-AF65-F5344CB8AC3E}">
        <p14:creationId xmlns:p14="http://schemas.microsoft.com/office/powerpoint/2010/main" val="3103646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картинка в отчет отдела ЖХ">
            <a:extLst>
              <a:ext uri="{FF2B5EF4-FFF2-40B4-BE49-F238E27FC236}">
                <a16:creationId xmlns:a16="http://schemas.microsoft.com/office/drawing/2014/main" id="{8097F168-2593-48C8-8CBF-DC8B5564DA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237" t="40969" r="2055" b="17393"/>
          <a:stretch/>
        </p:blipFill>
        <p:spPr bwMode="auto">
          <a:xfrm>
            <a:off x="3949403" y="2233344"/>
            <a:ext cx="4994169" cy="4481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картинка в отчет отдела ЖХ">
            <a:extLst>
              <a:ext uri="{FF2B5EF4-FFF2-40B4-BE49-F238E27FC236}">
                <a16:creationId xmlns:a16="http://schemas.microsoft.com/office/drawing/2014/main" id="{0A8EB0C2-5EA4-4E91-90EA-176949B2CA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507" t="7657" r="1786" b="58499"/>
          <a:stretch/>
        </p:blipFill>
        <p:spPr bwMode="auto">
          <a:xfrm>
            <a:off x="77608" y="741145"/>
            <a:ext cx="3918328" cy="2839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7">
            <a:extLst>
              <a:ext uri="{FF2B5EF4-FFF2-40B4-BE49-F238E27FC236}">
                <a16:creationId xmlns:a16="http://schemas.microsoft.com/office/drawing/2014/main" id="{621FFAA7-CE4E-4DC4-AA0C-43F3BE76955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21002" y="3690954"/>
            <a:ext cx="3631541" cy="3024336"/>
          </a:xfrm>
          <a:prstGeom prst="rect">
            <a:avLst/>
          </a:prstGeom>
          <a:noFill/>
          <a:ln>
            <a:noFill/>
          </a:ln>
        </p:spPr>
      </p:pic>
      <p:pic>
        <p:nvPicPr>
          <p:cNvPr id="9" name="Рисунок 8">
            <a:extLst>
              <a:ext uri="{FF2B5EF4-FFF2-40B4-BE49-F238E27FC236}">
                <a16:creationId xmlns:a16="http://schemas.microsoft.com/office/drawing/2014/main" id="{C43D64DA-432B-47BB-98FB-3FD3A57473A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174564" y="792167"/>
            <a:ext cx="2535270" cy="1478949"/>
          </a:xfrm>
          <a:prstGeom prst="rect">
            <a:avLst/>
          </a:prstGeom>
          <a:noFill/>
          <a:ln>
            <a:noFill/>
          </a:ln>
        </p:spPr>
      </p:pic>
      <p:sp>
        <p:nvSpPr>
          <p:cNvPr id="2" name="Прямоугольник 1">
            <a:extLst>
              <a:ext uri="{FF2B5EF4-FFF2-40B4-BE49-F238E27FC236}">
                <a16:creationId xmlns:a16="http://schemas.microsoft.com/office/drawing/2014/main" id="{A8553C3D-AD9E-4ECD-B25D-A645068D4AB2}"/>
              </a:ext>
            </a:extLst>
          </p:cNvPr>
          <p:cNvSpPr/>
          <p:nvPr/>
        </p:nvSpPr>
        <p:spPr>
          <a:xfrm>
            <a:off x="6906651" y="1144944"/>
            <a:ext cx="1952619" cy="738664"/>
          </a:xfrm>
          <a:prstGeom prst="rect">
            <a:avLst/>
          </a:prstGeom>
        </p:spPr>
        <p:txBody>
          <a:bodyPr wrap="square">
            <a:spAutoFit/>
          </a:bodyPr>
          <a:lstStyle/>
          <a:p>
            <a:pPr algn="just"/>
            <a:r>
              <a:rPr lang="en-GB" sz="1400" dirty="0">
                <a:latin typeface="Arial" panose="020B0604020202020204" pitchFamily="34" charset="0"/>
                <a:ea typeface="Times New Roman" panose="02020603050405020304" pitchFamily="18" charset="0"/>
              </a:rPr>
              <a:t>250 solar collectors are installed on the roof</a:t>
            </a:r>
          </a:p>
        </p:txBody>
      </p:sp>
      <p:sp>
        <p:nvSpPr>
          <p:cNvPr id="12" name="Прямоугольник 7"/>
          <p:cNvSpPr/>
          <p:nvPr/>
        </p:nvSpPr>
        <p:spPr>
          <a:xfrm>
            <a:off x="0" y="-99392"/>
            <a:ext cx="9144000" cy="8367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pPr algn="ctr"/>
            <a:r>
              <a:rPr lang="en-GB">
                <a:solidFill>
                  <a:prstClr val="white"/>
                </a:solidFill>
                <a:latin typeface="Tahoma" panose="020B0604030504040204" pitchFamily="34" charset="0"/>
                <a:ea typeface="Tahoma" panose="020B0604030504040204" pitchFamily="34" charset="0"/>
                <a:cs typeface="Tahoma" panose="020B0604030504040204" pitchFamily="34" charset="0"/>
              </a:rPr>
              <a:t>STATE SCIENTIFIC INSTITUTION </a:t>
            </a:r>
          </a:p>
          <a:p>
            <a:pPr algn="ctr"/>
            <a:r>
              <a:rPr lang="en-GB">
                <a:solidFill>
                  <a:prstClr val="white"/>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INSTITUTE </a:t>
            </a:r>
            <a:r>
              <a:rPr lang="en-GB">
                <a:solidFill>
                  <a:prstClr val="white"/>
                </a:solidFill>
                <a:latin typeface="Tahoma" panose="020B0604030504040204" pitchFamily="34" charset="0"/>
                <a:ea typeface="Tahoma" panose="020B0604030504040204" pitchFamily="34" charset="0"/>
                <a:cs typeface="Tahoma" panose="020B0604030504040204" pitchFamily="34" charset="0"/>
              </a:rPr>
              <a:t>OF THE HOUSING AND UTILITIES SECTOR</a:t>
            </a:r>
            <a:br>
              <a:rPr lang="en-GB">
                <a:solidFill>
                  <a:prstClr val="white"/>
                </a:solidFill>
                <a:latin typeface="Tahoma" panose="020B0604030504040204" pitchFamily="34" charset="0"/>
                <a:ea typeface="Tahoma" panose="020B0604030504040204" pitchFamily="34" charset="0"/>
                <a:cs typeface="Tahoma" panose="020B0604030504040204" pitchFamily="34" charset="0"/>
              </a:rPr>
            </a:br>
            <a:r>
              <a:rPr lang="en-GB">
                <a:solidFill>
                  <a:prstClr val="white"/>
                </a:solidFill>
                <a:latin typeface="Tahoma" panose="020B0604030504040204" pitchFamily="34" charset="0"/>
                <a:ea typeface="Tahoma" panose="020B0604030504040204" pitchFamily="34" charset="0"/>
                <a:cs typeface="Tahoma" panose="020B0604030504040204" pitchFamily="34" charset="0"/>
              </a:rPr>
              <a:t> OF THE NATIONAL ACADEMY OF SCIENCES OF BELARUS</a:t>
            </a:r>
          </a:p>
        </p:txBody>
      </p:sp>
      <p:pic>
        <p:nvPicPr>
          <p:cNvPr id="13"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700" y="-14315"/>
            <a:ext cx="820619" cy="635003"/>
          </a:xfrm>
          <a:prstGeom prst="rect">
            <a:avLst/>
          </a:prstGeom>
        </p:spPr>
      </p:pic>
    </p:spTree>
    <p:extLst>
      <p:ext uri="{BB962C8B-B14F-4D97-AF65-F5344CB8AC3E}">
        <p14:creationId xmlns:p14="http://schemas.microsoft.com/office/powerpoint/2010/main" val="2697825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артинка в отчет отдела ЖХ"/>
          <p:cNvPicPr>
            <a:picLocks noChangeAspect="1" noChangeArrowheads="1"/>
          </p:cNvPicPr>
          <p:nvPr/>
        </p:nvPicPr>
        <p:blipFill rotWithShape="1">
          <a:blip r:embed="rId2">
            <a:extLst>
              <a:ext uri="{28A0092B-C50C-407E-A947-70E740481C1C}">
                <a14:useLocalDpi xmlns:a14="http://schemas.microsoft.com/office/drawing/2010/main" val="0"/>
              </a:ext>
            </a:extLst>
          </a:blip>
          <a:srcRect l="1195" r="65080" b="67260"/>
          <a:stretch/>
        </p:blipFill>
        <p:spPr bwMode="auto">
          <a:xfrm>
            <a:off x="78829" y="1438828"/>
            <a:ext cx="4821957" cy="298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id="{A3CA13D0-3E49-4E94-B95D-4CE0AADB2533}"/>
              </a:ext>
            </a:extLst>
          </p:cNvPr>
          <p:cNvSpPr/>
          <p:nvPr/>
        </p:nvSpPr>
        <p:spPr>
          <a:xfrm>
            <a:off x="0" y="730942"/>
            <a:ext cx="9144000" cy="707886"/>
          </a:xfrm>
          <a:prstGeom prst="rect">
            <a:avLst/>
          </a:prstGeom>
        </p:spPr>
        <p:txBody>
          <a:bodyPr wrap="square">
            <a:spAutoFit/>
          </a:bodyPr>
          <a:lstStyle/>
          <a:p>
            <a:pPr algn="ctr"/>
            <a:r>
              <a:rPr lang="en-GB" sz="2000" b="1"/>
              <a:t>Preparations for the transition of the district heating systems of multi-storey residential buildings to a new technological level</a:t>
            </a:r>
          </a:p>
        </p:txBody>
      </p:sp>
      <p:pic>
        <p:nvPicPr>
          <p:cNvPr id="6" name="Рисунок 5">
            <a:extLst>
              <a:ext uri="{FF2B5EF4-FFF2-40B4-BE49-F238E27FC236}">
                <a16:creationId xmlns:a16="http://schemas.microsoft.com/office/drawing/2014/main" id="{FF3CA292-01ED-4A4B-AAC1-0876C58F923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5" y="4424704"/>
            <a:ext cx="2736304" cy="1641991"/>
          </a:xfrm>
          <a:prstGeom prst="rect">
            <a:avLst/>
          </a:prstGeom>
          <a:noFill/>
          <a:ln>
            <a:noFill/>
          </a:ln>
        </p:spPr>
      </p:pic>
      <p:sp>
        <p:nvSpPr>
          <p:cNvPr id="3" name="Прямоугольник 2">
            <a:extLst>
              <a:ext uri="{FF2B5EF4-FFF2-40B4-BE49-F238E27FC236}">
                <a16:creationId xmlns:a16="http://schemas.microsoft.com/office/drawing/2014/main" id="{762F0693-E77F-43ED-92CE-CC9CDBF25380}"/>
              </a:ext>
            </a:extLst>
          </p:cNvPr>
          <p:cNvSpPr/>
          <p:nvPr/>
        </p:nvSpPr>
        <p:spPr>
          <a:xfrm>
            <a:off x="0" y="6066695"/>
            <a:ext cx="9144000" cy="584775"/>
          </a:xfrm>
          <a:prstGeom prst="rect">
            <a:avLst/>
          </a:prstGeom>
        </p:spPr>
        <p:txBody>
          <a:bodyPr wrap="square">
            <a:spAutoFit/>
          </a:bodyPr>
          <a:lstStyle/>
          <a:p>
            <a:r>
              <a:rPr lang="en-GB" sz="1600" b="1"/>
              <a:t>View of the solar power plant panels: total area of the solar panels – 250 m²</a:t>
            </a:r>
          </a:p>
          <a:p>
            <a:r>
              <a:rPr lang="en-GB" sz="1600" b="1"/>
              <a:t> 				           output – 74 kW.</a:t>
            </a:r>
          </a:p>
        </p:txBody>
      </p:sp>
      <p:pic>
        <p:nvPicPr>
          <p:cNvPr id="10" name="Рисунок 9" descr="Гродно жилой дом 1">
            <a:extLst>
              <a:ext uri="{FF2B5EF4-FFF2-40B4-BE49-F238E27FC236}">
                <a16:creationId xmlns:a16="http://schemas.microsoft.com/office/drawing/2014/main" id="{010B382B-BBE4-495F-A97F-A126267385B3}"/>
              </a:ext>
            </a:extLst>
          </p:cNvPr>
          <p:cNvPicPr/>
          <p:nvPr/>
        </p:nvPicPr>
        <p:blipFill rotWithShape="1">
          <a:blip r:embed="rId4" cstate="print">
            <a:extLst>
              <a:ext uri="{28A0092B-C50C-407E-A947-70E740481C1C}">
                <a14:useLocalDpi xmlns:a14="http://schemas.microsoft.com/office/drawing/2010/main" val="0"/>
              </a:ext>
            </a:extLst>
          </a:blip>
          <a:srcRect l="5909" t="506" r="12077" b="-498"/>
          <a:stretch/>
        </p:blipFill>
        <p:spPr bwMode="auto">
          <a:xfrm>
            <a:off x="4900786" y="2033374"/>
            <a:ext cx="4198530" cy="4033321"/>
          </a:xfrm>
          <a:prstGeom prst="rect">
            <a:avLst/>
          </a:prstGeom>
          <a:noFill/>
          <a:ln>
            <a:noFill/>
          </a:ln>
        </p:spPr>
      </p:pic>
      <p:sp>
        <p:nvSpPr>
          <p:cNvPr id="9" name="Прямоугольник 7"/>
          <p:cNvSpPr/>
          <p:nvPr/>
        </p:nvSpPr>
        <p:spPr>
          <a:xfrm>
            <a:off x="0" y="-99392"/>
            <a:ext cx="9144000" cy="8367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pPr algn="ctr"/>
            <a:r>
              <a:rPr lang="en-GB">
                <a:solidFill>
                  <a:prstClr val="white"/>
                </a:solidFill>
                <a:latin typeface="Tahoma" panose="020B0604030504040204" pitchFamily="34" charset="0"/>
                <a:ea typeface="Tahoma" panose="020B0604030504040204" pitchFamily="34" charset="0"/>
                <a:cs typeface="Tahoma" panose="020B0604030504040204" pitchFamily="34" charset="0"/>
              </a:rPr>
              <a:t>STATE SCIENTIFIC INSTITUTION </a:t>
            </a:r>
          </a:p>
          <a:p>
            <a:pPr algn="ctr"/>
            <a:r>
              <a:rPr lang="en-GB">
                <a:solidFill>
                  <a:prstClr val="white"/>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INSTITUTE </a:t>
            </a:r>
            <a:r>
              <a:rPr lang="en-GB">
                <a:solidFill>
                  <a:prstClr val="white"/>
                </a:solidFill>
                <a:latin typeface="Tahoma" panose="020B0604030504040204" pitchFamily="34" charset="0"/>
                <a:ea typeface="Tahoma" panose="020B0604030504040204" pitchFamily="34" charset="0"/>
                <a:cs typeface="Tahoma" panose="020B0604030504040204" pitchFamily="34" charset="0"/>
              </a:rPr>
              <a:t>OF THE HOUSING AND UTILITIES SECTOR</a:t>
            </a:r>
            <a:br>
              <a:rPr lang="en-GB">
                <a:solidFill>
                  <a:prstClr val="white"/>
                </a:solidFill>
                <a:latin typeface="Tahoma" panose="020B0604030504040204" pitchFamily="34" charset="0"/>
                <a:ea typeface="Tahoma" panose="020B0604030504040204" pitchFamily="34" charset="0"/>
                <a:cs typeface="Tahoma" panose="020B0604030504040204" pitchFamily="34" charset="0"/>
              </a:rPr>
            </a:br>
            <a:r>
              <a:rPr lang="en-GB">
                <a:solidFill>
                  <a:prstClr val="white"/>
                </a:solidFill>
                <a:latin typeface="Tahoma" panose="020B0604030504040204" pitchFamily="34" charset="0"/>
                <a:ea typeface="Tahoma" panose="020B0604030504040204" pitchFamily="34" charset="0"/>
                <a:cs typeface="Tahoma" panose="020B0604030504040204" pitchFamily="34" charset="0"/>
              </a:rPr>
              <a:t> OF THE NATIONAL ACADEMY OF SCIENCES OF BELARUS</a:t>
            </a:r>
          </a:p>
        </p:txBody>
      </p:sp>
      <p:pic>
        <p:nvPicPr>
          <p:cNvPr id="11"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700" y="-14315"/>
            <a:ext cx="820619" cy="635003"/>
          </a:xfrm>
          <a:prstGeom prst="rect">
            <a:avLst/>
          </a:prstGeom>
        </p:spPr>
      </p:pic>
    </p:spTree>
    <p:extLst>
      <p:ext uri="{BB962C8B-B14F-4D97-AF65-F5344CB8AC3E}">
        <p14:creationId xmlns:p14="http://schemas.microsoft.com/office/powerpoint/2010/main" val="1310202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10"/>
          <p:cNvSpPr/>
          <p:nvPr/>
        </p:nvSpPr>
        <p:spPr>
          <a:xfrm>
            <a:off x="0" y="-99392"/>
            <a:ext cx="9144000" cy="936104"/>
          </a:xfrm>
          <a:prstGeom prst="rect">
            <a:avLst/>
          </a:prstGeom>
          <a:solidFill>
            <a:srgbClr val="0070C0"/>
          </a:solidFill>
          <a:ln w="25400" cap="flat" cmpd="sng" algn="ctr">
            <a:noFill/>
            <a:prstDash val="solid"/>
          </a:ln>
          <a:effectLst/>
        </p:spPr>
        <p:txBody>
          <a:bodyPr lIns="900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noProof="0">
                <a:ln>
                  <a:noFill/>
                </a:ln>
                <a:solidFill>
                  <a:prstClr val="white"/>
                </a:solidFill>
                <a:uLnTx/>
                <a:uFillTx/>
                <a:latin typeface="Tahoma" panose="020B0604030504040204" pitchFamily="34" charset="0"/>
                <a:ea typeface="Tahoma" panose="020B0604030504040204" pitchFamily="34" charset="0"/>
                <a:cs typeface="Tahoma" panose="020B0604030504040204" pitchFamily="34" charset="0"/>
              </a:rPr>
              <a:t>STATE SCIENTIFIC INSTITUTION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noProof="0">
                <a:ln>
                  <a:noFill/>
                </a:ln>
                <a:solidFill>
                  <a:prstClr val="white"/>
                </a:solidFill>
                <a:effectLst>
                  <a:outerShdw blurRad="50800" dist="38100" dir="5400000" algn="t"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INSTITUTE </a:t>
            </a:r>
            <a:r>
              <a:rPr kumimoji="0" lang="en-GB" sz="1800" b="0" i="0" u="none" strike="noStrike" cap="none" normalizeH="0" baseline="0" noProof="0">
                <a:ln>
                  <a:noFill/>
                </a:ln>
                <a:solidFill>
                  <a:prstClr val="white"/>
                </a:solidFill>
                <a:uLnTx/>
                <a:uFillTx/>
                <a:latin typeface="Tahoma" panose="020B0604030504040204" pitchFamily="34" charset="0"/>
                <a:ea typeface="Tahoma" panose="020B0604030504040204" pitchFamily="34" charset="0"/>
                <a:cs typeface="Tahoma" panose="020B0604030504040204" pitchFamily="34" charset="0"/>
              </a:rPr>
              <a:t>OF THE HOUSING AND UTILITIES SECTOR</a:t>
            </a:r>
            <a:br>
              <a:rPr kumimoji="0" lang="en-GB" sz="1800" b="0" i="0" u="none" strike="noStrike" cap="none" normalizeH="0" baseline="0" noProof="0">
                <a:ln>
                  <a:noFill/>
                </a:ln>
                <a:solidFill>
                  <a:prstClr val="white"/>
                </a:solidFill>
                <a:uLnTx/>
                <a:uFillTx/>
                <a:latin typeface="Tahoma" panose="020B0604030504040204" pitchFamily="34" charset="0"/>
                <a:ea typeface="Tahoma" panose="020B0604030504040204" pitchFamily="34" charset="0"/>
                <a:cs typeface="Tahoma" panose="020B0604030504040204" pitchFamily="34" charset="0"/>
              </a:rPr>
            </a:br>
            <a:r>
              <a:rPr kumimoji="0" lang="en-GB" sz="1800" b="0" i="0" u="none" strike="noStrike" cap="none" normalizeH="0" baseline="0" noProof="0">
                <a:ln>
                  <a:noFill/>
                </a:ln>
                <a:solidFill>
                  <a:prstClr val="white"/>
                </a:solidFill>
                <a:uLnTx/>
                <a:uFillTx/>
                <a:latin typeface="Tahoma" panose="020B0604030504040204" pitchFamily="34" charset="0"/>
                <a:ea typeface="Tahoma" panose="020B0604030504040204" pitchFamily="34" charset="0"/>
                <a:cs typeface="Tahoma" panose="020B0604030504040204" pitchFamily="34" charset="0"/>
              </a:rPr>
              <a:t> OF THE NATIONAL ACADEMY OF SCIENCES OF BELARUS</a:t>
            </a:r>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2" y="33394"/>
            <a:ext cx="822325"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картинка в отчет отдела ЖХ"/>
          <p:cNvPicPr>
            <a:picLocks noChangeAspect="1" noChangeArrowheads="1"/>
          </p:cNvPicPr>
          <p:nvPr/>
        </p:nvPicPr>
        <p:blipFill rotWithShape="1">
          <a:blip r:embed="rId3">
            <a:extLst>
              <a:ext uri="{28A0092B-C50C-407E-A947-70E740481C1C}">
                <a14:useLocalDpi xmlns:a14="http://schemas.microsoft.com/office/drawing/2010/main" val="0"/>
              </a:ext>
            </a:extLst>
          </a:blip>
          <a:srcRect l="917" t="32743" r="65080" b="17095"/>
          <a:stretch/>
        </p:blipFill>
        <p:spPr bwMode="auto">
          <a:xfrm>
            <a:off x="2815108" y="871587"/>
            <a:ext cx="6161570" cy="5798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a:extLst>
              <a:ext uri="{FF2B5EF4-FFF2-40B4-BE49-F238E27FC236}">
                <a16:creationId xmlns:a16="http://schemas.microsoft.com/office/drawing/2014/main" id="{487497A9-4289-4C0D-9936-15CFEE01C28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31" y="4338699"/>
            <a:ext cx="2647786" cy="2026915"/>
          </a:xfrm>
          <a:prstGeom prst="rect">
            <a:avLst/>
          </a:prstGeom>
          <a:noFill/>
          <a:ln>
            <a:noFill/>
          </a:ln>
        </p:spPr>
      </p:pic>
      <p:pic>
        <p:nvPicPr>
          <p:cNvPr id="7" name="Рисунок 6" descr="Гродно жилой дом 3">
            <a:extLst>
              <a:ext uri="{FF2B5EF4-FFF2-40B4-BE49-F238E27FC236}">
                <a16:creationId xmlns:a16="http://schemas.microsoft.com/office/drawing/2014/main" id="{88633F93-2D36-4BEC-8B13-68BC9B2FE8D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734" y="2154823"/>
            <a:ext cx="2736305" cy="1682022"/>
          </a:xfrm>
          <a:prstGeom prst="rect">
            <a:avLst/>
          </a:prstGeom>
          <a:noFill/>
          <a:ln>
            <a:noFill/>
          </a:ln>
        </p:spPr>
      </p:pic>
      <p:sp>
        <p:nvSpPr>
          <p:cNvPr id="2" name="Прямоугольник 1">
            <a:extLst>
              <a:ext uri="{FF2B5EF4-FFF2-40B4-BE49-F238E27FC236}">
                <a16:creationId xmlns:a16="http://schemas.microsoft.com/office/drawing/2014/main" id="{BA8DA78A-6365-48A6-B3B0-BD5F3A7494E8}"/>
              </a:ext>
            </a:extLst>
          </p:cNvPr>
          <p:cNvSpPr/>
          <p:nvPr/>
        </p:nvSpPr>
        <p:spPr>
          <a:xfrm>
            <a:off x="0" y="6361814"/>
            <a:ext cx="2752960" cy="307777"/>
          </a:xfrm>
          <a:prstGeom prst="rect">
            <a:avLst/>
          </a:prstGeom>
        </p:spPr>
        <p:txBody>
          <a:bodyPr wrap="square">
            <a:spAutoFit/>
          </a:bodyPr>
          <a:lstStyle/>
          <a:p>
            <a:pPr algn="ctr"/>
            <a:r>
              <a:rPr lang="en-GB" sz="1400">
                <a:latin typeface="Times New Roman" panose="02020603050405020304" pitchFamily="18" charset="0"/>
                <a:ea typeface="Times New Roman" panose="02020603050405020304" pitchFamily="18" charset="0"/>
              </a:rPr>
              <a:t>A view of the greywater recycler </a:t>
            </a:r>
          </a:p>
        </p:txBody>
      </p:sp>
      <p:sp>
        <p:nvSpPr>
          <p:cNvPr id="3" name="Прямоугольник 2">
            <a:extLst>
              <a:ext uri="{FF2B5EF4-FFF2-40B4-BE49-F238E27FC236}">
                <a16:creationId xmlns:a16="http://schemas.microsoft.com/office/drawing/2014/main" id="{402FE2B2-92CF-4058-A39B-54EC0F8F7740}"/>
              </a:ext>
            </a:extLst>
          </p:cNvPr>
          <p:cNvSpPr/>
          <p:nvPr/>
        </p:nvSpPr>
        <p:spPr>
          <a:xfrm>
            <a:off x="65734" y="3779075"/>
            <a:ext cx="2597180" cy="523220"/>
          </a:xfrm>
          <a:prstGeom prst="rect">
            <a:avLst/>
          </a:prstGeom>
        </p:spPr>
        <p:txBody>
          <a:bodyPr wrap="square">
            <a:spAutoFit/>
          </a:bodyPr>
          <a:lstStyle/>
          <a:p>
            <a:pPr algn="ctr"/>
            <a:r>
              <a:rPr lang="en-GB" sz="1400">
                <a:latin typeface="Times New Roman" panose="02020603050405020304" pitchFamily="18" charset="0"/>
                <a:ea typeface="Times New Roman" panose="02020603050405020304" pitchFamily="18" charset="0"/>
              </a:rPr>
              <a:t>View of heat pumps and storage tank </a:t>
            </a:r>
          </a:p>
        </p:txBody>
      </p:sp>
      <p:sp>
        <p:nvSpPr>
          <p:cNvPr id="4" name="Прямоугольник 3">
            <a:extLst>
              <a:ext uri="{FF2B5EF4-FFF2-40B4-BE49-F238E27FC236}">
                <a16:creationId xmlns:a16="http://schemas.microsoft.com/office/drawing/2014/main" id="{F1AF2ACF-5750-440C-8A11-12355CFC962F}"/>
              </a:ext>
            </a:extLst>
          </p:cNvPr>
          <p:cNvSpPr/>
          <p:nvPr/>
        </p:nvSpPr>
        <p:spPr>
          <a:xfrm>
            <a:off x="26332" y="980728"/>
            <a:ext cx="2815108" cy="1089529"/>
          </a:xfrm>
          <a:prstGeom prst="rect">
            <a:avLst/>
          </a:prstGeom>
        </p:spPr>
        <p:txBody>
          <a:bodyPr wrap="square">
            <a:spAutoFit/>
          </a:bodyPr>
          <a:lstStyle/>
          <a:p>
            <a:pPr algn="just">
              <a:lnSpc>
                <a:spcPct val="90000"/>
              </a:lnSpc>
              <a:spcAft>
                <a:spcPts val="0"/>
              </a:spcAft>
            </a:pPr>
            <a:r>
              <a:rPr lang="en-GB" sz="1200" dirty="0">
                <a:latin typeface="Times New Roman" panose="02020603050405020304" pitchFamily="18" charset="0"/>
                <a:ea typeface="Times New Roman" panose="02020603050405020304" pitchFamily="18" charset="0"/>
                <a:cs typeface="Times New Roman" panose="02020603050405020304" pitchFamily="18" charset="0"/>
              </a:rPr>
              <a:t>There are three heat pumps for the whole house. Two of them are powered by the collector. The other receives heat from the ground beneath the foundation. Inside the 34 piles of the house there is a heat pump heat exchanger</a:t>
            </a:r>
          </a:p>
        </p:txBody>
      </p:sp>
    </p:spTree>
    <p:extLst>
      <p:ext uri="{BB962C8B-B14F-4D97-AF65-F5344CB8AC3E}">
        <p14:creationId xmlns:p14="http://schemas.microsoft.com/office/powerpoint/2010/main" val="1835668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артинка в отчет отдела ЖХ">
            <a:extLst>
              <a:ext uri="{FF2B5EF4-FFF2-40B4-BE49-F238E27FC236}">
                <a16:creationId xmlns:a16="http://schemas.microsoft.com/office/drawing/2014/main" id="{FC4AA5BB-45C3-4A2F-80E6-1CE9F05C62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577" t="14038" r="33608" b="54743"/>
          <a:stretch/>
        </p:blipFill>
        <p:spPr bwMode="auto">
          <a:xfrm>
            <a:off x="16521" y="809913"/>
            <a:ext cx="3763391" cy="2523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картинка в отчет отдела ЖХ">
            <a:extLst>
              <a:ext uri="{FF2B5EF4-FFF2-40B4-BE49-F238E27FC236}">
                <a16:creationId xmlns:a16="http://schemas.microsoft.com/office/drawing/2014/main" id="{864D298B-13C1-4E6C-B641-EF2E0E33FE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540" t="46875" r="33551" b="17393"/>
          <a:stretch/>
        </p:blipFill>
        <p:spPr bwMode="auto">
          <a:xfrm>
            <a:off x="3779912" y="2521972"/>
            <a:ext cx="5321054" cy="4034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7">
            <a:extLst>
              <a:ext uri="{FF2B5EF4-FFF2-40B4-BE49-F238E27FC236}">
                <a16:creationId xmlns:a16="http://schemas.microsoft.com/office/drawing/2014/main" id="{396709EC-DB79-4EE2-8813-47580A6DAFFE}"/>
              </a:ext>
            </a:extLst>
          </p:cNvPr>
          <p:cNvPicPr/>
          <p:nvPr/>
        </p:nvPicPr>
        <p:blipFill rotWithShape="1">
          <a:blip r:embed="rId4">
            <a:extLst>
              <a:ext uri="{28A0092B-C50C-407E-A947-70E740481C1C}">
                <a14:useLocalDpi xmlns:a14="http://schemas.microsoft.com/office/drawing/2010/main" val="0"/>
              </a:ext>
            </a:extLst>
          </a:blip>
          <a:srcRect l="-1867" t="55187" r="2142" b="9889"/>
          <a:stretch/>
        </p:blipFill>
        <p:spPr bwMode="auto">
          <a:xfrm>
            <a:off x="3995936" y="809913"/>
            <a:ext cx="4924579" cy="1304012"/>
          </a:xfrm>
          <a:prstGeom prst="rect">
            <a:avLst/>
          </a:prstGeom>
          <a:noFill/>
          <a:ln>
            <a:noFill/>
          </a:ln>
        </p:spPr>
      </p:pic>
      <p:sp>
        <p:nvSpPr>
          <p:cNvPr id="2" name="Прямоугольник 1">
            <a:extLst>
              <a:ext uri="{FF2B5EF4-FFF2-40B4-BE49-F238E27FC236}">
                <a16:creationId xmlns:a16="http://schemas.microsoft.com/office/drawing/2014/main" id="{5E11F3C3-331C-4089-A718-6C807EFC2CB6}"/>
              </a:ext>
            </a:extLst>
          </p:cNvPr>
          <p:cNvSpPr/>
          <p:nvPr/>
        </p:nvSpPr>
        <p:spPr>
          <a:xfrm>
            <a:off x="-16623" y="5745041"/>
            <a:ext cx="3635896" cy="1015663"/>
          </a:xfrm>
          <a:prstGeom prst="rect">
            <a:avLst/>
          </a:prstGeom>
        </p:spPr>
        <p:txBody>
          <a:bodyPr wrap="square">
            <a:spAutoFit/>
          </a:bodyPr>
          <a:lstStyle/>
          <a:p>
            <a:pPr algn="just">
              <a:spcAft>
                <a:spcPts val="0"/>
              </a:spcAft>
            </a:pPr>
            <a:r>
              <a:rPr lang="en-GB" sz="1500">
                <a:latin typeface="Times New Roman" panose="02020603050405020304" pitchFamily="18" charset="0"/>
                <a:ea typeface="Times New Roman" panose="02020603050405020304" pitchFamily="18" charset="0"/>
                <a:cs typeface="Times New Roman" panose="02020603050405020304" pitchFamily="18" charset="0"/>
              </a:rPr>
              <a:t>The actual heating energy costs for this house are 60-70% lower than for similar buildings in this series.</a:t>
            </a:r>
          </a:p>
        </p:txBody>
      </p:sp>
      <p:pic>
        <p:nvPicPr>
          <p:cNvPr id="10" name="Рисунок 9">
            <a:extLst>
              <a:ext uri="{FF2B5EF4-FFF2-40B4-BE49-F238E27FC236}">
                <a16:creationId xmlns:a16="http://schemas.microsoft.com/office/drawing/2014/main" id="{00303367-5893-45AC-87DE-6B3A2CD95A0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1" y="3333264"/>
            <a:ext cx="3384376" cy="2411777"/>
          </a:xfrm>
          <a:prstGeom prst="rect">
            <a:avLst/>
          </a:prstGeom>
          <a:noFill/>
          <a:ln>
            <a:noFill/>
          </a:ln>
        </p:spPr>
      </p:pic>
      <p:sp>
        <p:nvSpPr>
          <p:cNvPr id="9" name="Прямоугольник 8">
            <a:extLst>
              <a:ext uri="{FF2B5EF4-FFF2-40B4-BE49-F238E27FC236}">
                <a16:creationId xmlns:a16="http://schemas.microsoft.com/office/drawing/2014/main" id="{9556FABD-CB6E-4F4B-A0BF-BB6ED62F172E}"/>
              </a:ext>
            </a:extLst>
          </p:cNvPr>
          <p:cNvSpPr/>
          <p:nvPr/>
        </p:nvSpPr>
        <p:spPr>
          <a:xfrm>
            <a:off x="5220072" y="2086747"/>
            <a:ext cx="3067443" cy="338554"/>
          </a:xfrm>
          <a:prstGeom prst="rect">
            <a:avLst/>
          </a:prstGeom>
        </p:spPr>
        <p:txBody>
          <a:bodyPr wrap="none">
            <a:spAutoFit/>
          </a:bodyPr>
          <a:lstStyle/>
          <a:p>
            <a:r>
              <a:rPr lang="en-GB" sz="1600">
                <a:latin typeface="Times New Roman" panose="02020603050405020304" pitchFamily="18" charset="0"/>
                <a:ea typeface="Times New Roman" panose="02020603050405020304" pitchFamily="18" charset="0"/>
              </a:rPr>
              <a:t>A view of the greywater recycler </a:t>
            </a:r>
          </a:p>
        </p:txBody>
      </p:sp>
      <p:sp>
        <p:nvSpPr>
          <p:cNvPr id="11" name="Прямоугольник 7"/>
          <p:cNvSpPr/>
          <p:nvPr/>
        </p:nvSpPr>
        <p:spPr>
          <a:xfrm>
            <a:off x="0" y="-99392"/>
            <a:ext cx="9144000" cy="8367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pPr algn="ctr"/>
            <a:r>
              <a:rPr lang="en-GB">
                <a:solidFill>
                  <a:prstClr val="white"/>
                </a:solidFill>
                <a:latin typeface="Tahoma" panose="020B0604030504040204" pitchFamily="34" charset="0"/>
                <a:ea typeface="Tahoma" panose="020B0604030504040204" pitchFamily="34" charset="0"/>
                <a:cs typeface="Tahoma" panose="020B0604030504040204" pitchFamily="34" charset="0"/>
              </a:rPr>
              <a:t>STATE SCIENTIFIC INSTITUTION </a:t>
            </a:r>
          </a:p>
          <a:p>
            <a:pPr algn="ctr"/>
            <a:r>
              <a:rPr lang="en-GB">
                <a:solidFill>
                  <a:prstClr val="white"/>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INSTITUTE </a:t>
            </a:r>
            <a:r>
              <a:rPr lang="en-GB">
                <a:solidFill>
                  <a:prstClr val="white"/>
                </a:solidFill>
                <a:latin typeface="Tahoma" panose="020B0604030504040204" pitchFamily="34" charset="0"/>
                <a:ea typeface="Tahoma" panose="020B0604030504040204" pitchFamily="34" charset="0"/>
                <a:cs typeface="Tahoma" panose="020B0604030504040204" pitchFamily="34" charset="0"/>
              </a:rPr>
              <a:t>OF THE HOUSING AND UTILITIES SECTOR</a:t>
            </a:r>
            <a:br>
              <a:rPr lang="en-GB">
                <a:solidFill>
                  <a:prstClr val="white"/>
                </a:solidFill>
                <a:latin typeface="Tahoma" panose="020B0604030504040204" pitchFamily="34" charset="0"/>
                <a:ea typeface="Tahoma" panose="020B0604030504040204" pitchFamily="34" charset="0"/>
                <a:cs typeface="Tahoma" panose="020B0604030504040204" pitchFamily="34" charset="0"/>
              </a:rPr>
            </a:br>
            <a:r>
              <a:rPr lang="en-GB">
                <a:solidFill>
                  <a:prstClr val="white"/>
                </a:solidFill>
                <a:latin typeface="Tahoma" panose="020B0604030504040204" pitchFamily="34" charset="0"/>
                <a:ea typeface="Tahoma" panose="020B0604030504040204" pitchFamily="34" charset="0"/>
                <a:cs typeface="Tahoma" panose="020B0604030504040204" pitchFamily="34" charset="0"/>
              </a:rPr>
              <a:t> OF THE NATIONAL ACADEMY OF SCIENCES OF BELARUS</a:t>
            </a:r>
          </a:p>
        </p:txBody>
      </p:sp>
      <p:pic>
        <p:nvPicPr>
          <p:cNvPr id="12"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700" y="-14315"/>
            <a:ext cx="820619" cy="635003"/>
          </a:xfrm>
          <a:prstGeom prst="rect">
            <a:avLst/>
          </a:prstGeom>
        </p:spPr>
      </p:pic>
    </p:spTree>
    <p:extLst>
      <p:ext uri="{BB962C8B-B14F-4D97-AF65-F5344CB8AC3E}">
        <p14:creationId xmlns:p14="http://schemas.microsoft.com/office/powerpoint/2010/main" val="125364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BEA18F-8AB5-4DE7-AB2B-1AFFA85B28D4}"/>
              </a:ext>
            </a:extLst>
          </p:cNvPr>
          <p:cNvSpPr/>
          <p:nvPr/>
        </p:nvSpPr>
        <p:spPr>
          <a:xfrm>
            <a:off x="0" y="812226"/>
            <a:ext cx="9144000" cy="646331"/>
          </a:xfrm>
          <a:prstGeom prst="rect">
            <a:avLst/>
          </a:prstGeom>
        </p:spPr>
        <p:txBody>
          <a:bodyPr wrap="square">
            <a:spAutoFit/>
          </a:bodyPr>
          <a:lstStyle/>
          <a:p>
            <a:pPr algn="ctr"/>
            <a:r>
              <a:rPr lang="en-GB" b="1"/>
              <a:t>The district heating system for low-rise residential buildings</a:t>
            </a:r>
            <a:r>
              <a:rPr lang="en-GB">
                <a:solidFill>
                  <a:prstClr val="black"/>
                </a:solidFill>
              </a:rPr>
              <a:t> </a:t>
            </a:r>
            <a:r>
              <a:rPr lang="en-GB" b="1"/>
              <a:t>is integrated with the use of low-temperature energy sources</a:t>
            </a:r>
          </a:p>
        </p:txBody>
      </p:sp>
      <p:sp>
        <p:nvSpPr>
          <p:cNvPr id="3" name="Прямоугольник 2">
            <a:extLst>
              <a:ext uri="{FF2B5EF4-FFF2-40B4-BE49-F238E27FC236}">
                <a16:creationId xmlns:a16="http://schemas.microsoft.com/office/drawing/2014/main" id="{6B1BD6F7-EC8F-4409-9A26-6392AB7E487F}"/>
              </a:ext>
            </a:extLst>
          </p:cNvPr>
          <p:cNvSpPr/>
          <p:nvPr/>
        </p:nvSpPr>
        <p:spPr>
          <a:xfrm>
            <a:off x="5148064" y="4878909"/>
            <a:ext cx="2948858" cy="1815882"/>
          </a:xfrm>
          <a:prstGeom prst="rect">
            <a:avLst/>
          </a:prstGeom>
        </p:spPr>
        <p:txBody>
          <a:bodyPr wrap="square">
            <a:spAutoFit/>
          </a:bodyPr>
          <a:lstStyle/>
          <a:p>
            <a:pPr algn="just"/>
            <a:r>
              <a:rPr lang="en-GB" sz="1600">
                <a:solidFill>
                  <a:prstClr val="black"/>
                </a:solidFill>
              </a:rPr>
              <a:t>The hot water supply of the residential building in the off-heating period is provided by two air-to-water heat pumps and a set of storage tanks</a:t>
            </a:r>
          </a:p>
        </p:txBody>
      </p:sp>
      <p:sp>
        <p:nvSpPr>
          <p:cNvPr id="4" name="Прямоугольник 3">
            <a:extLst>
              <a:ext uri="{FF2B5EF4-FFF2-40B4-BE49-F238E27FC236}">
                <a16:creationId xmlns:a16="http://schemas.microsoft.com/office/drawing/2014/main" id="{F1299EEE-4EA8-4160-8569-F646E965F25D}"/>
              </a:ext>
            </a:extLst>
          </p:cNvPr>
          <p:cNvSpPr/>
          <p:nvPr/>
        </p:nvSpPr>
        <p:spPr>
          <a:xfrm>
            <a:off x="354345" y="1534834"/>
            <a:ext cx="8784976" cy="410882"/>
          </a:xfrm>
          <a:prstGeom prst="rect">
            <a:avLst/>
          </a:prstGeom>
        </p:spPr>
        <p:txBody>
          <a:bodyPr wrap="square">
            <a:spAutoFit/>
          </a:bodyPr>
          <a:lstStyle/>
          <a:p>
            <a:pPr algn="ctr" fontAlgn="t">
              <a:lnSpc>
                <a:spcPct val="115000"/>
              </a:lnSpc>
              <a:spcAft>
                <a:spcPts val="750"/>
              </a:spcAft>
            </a:pPr>
            <a:r>
              <a:rPr lang="en-GB">
                <a:solidFill>
                  <a:prstClr val="black"/>
                </a:solidFill>
              </a:rPr>
              <a:t>Multiple-dwelling low-rise residential building in the centre of Grodno</a:t>
            </a:r>
          </a:p>
        </p:txBody>
      </p:sp>
      <p:pic>
        <p:nvPicPr>
          <p:cNvPr id="7" name="Рисунок 6">
            <a:extLst>
              <a:ext uri="{FF2B5EF4-FFF2-40B4-BE49-F238E27FC236}">
                <a16:creationId xmlns:a16="http://schemas.microsoft.com/office/drawing/2014/main" id="{D0B6E300-0E09-4215-BF6C-3B7534BE263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238103"/>
            <a:ext cx="3239319" cy="1838969"/>
          </a:xfrm>
          <a:prstGeom prst="rect">
            <a:avLst/>
          </a:prstGeom>
          <a:noFill/>
          <a:ln>
            <a:noFill/>
          </a:ln>
        </p:spPr>
      </p:pic>
      <p:sp>
        <p:nvSpPr>
          <p:cNvPr id="5" name="Прямоугольник 4">
            <a:extLst>
              <a:ext uri="{FF2B5EF4-FFF2-40B4-BE49-F238E27FC236}">
                <a16:creationId xmlns:a16="http://schemas.microsoft.com/office/drawing/2014/main" id="{E87A5314-D5B3-4370-B6B2-0DE6064982BB}"/>
              </a:ext>
            </a:extLst>
          </p:cNvPr>
          <p:cNvSpPr/>
          <p:nvPr/>
        </p:nvSpPr>
        <p:spPr>
          <a:xfrm>
            <a:off x="359024" y="4114683"/>
            <a:ext cx="8521881" cy="584775"/>
          </a:xfrm>
          <a:prstGeom prst="rect">
            <a:avLst/>
          </a:prstGeom>
        </p:spPr>
        <p:txBody>
          <a:bodyPr wrap="square">
            <a:spAutoFit/>
          </a:bodyPr>
          <a:lstStyle/>
          <a:p>
            <a:pPr algn="just"/>
            <a:r>
              <a:rPr lang="en-GB" sz="1600">
                <a:solidFill>
                  <a:prstClr val="black"/>
                </a:solidFill>
              </a:rPr>
              <a:t>The district heating supply integrates a hot water system using low-temperature energy sources. </a:t>
            </a:r>
          </a:p>
        </p:txBody>
      </p:sp>
      <p:pic>
        <p:nvPicPr>
          <p:cNvPr id="9" name="Рисунок 8">
            <a:extLst>
              <a:ext uri="{FF2B5EF4-FFF2-40B4-BE49-F238E27FC236}">
                <a16:creationId xmlns:a16="http://schemas.microsoft.com/office/drawing/2014/main" id="{A042DD1B-8215-4958-92F3-0C93077DEAC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2223550"/>
            <a:ext cx="2736304" cy="1853522"/>
          </a:xfrm>
          <a:prstGeom prst="rect">
            <a:avLst/>
          </a:prstGeom>
          <a:noFill/>
          <a:ln>
            <a:noFill/>
          </a:ln>
        </p:spPr>
      </p:pic>
      <p:pic>
        <p:nvPicPr>
          <p:cNvPr id="10" name="Рисунок 9">
            <a:extLst>
              <a:ext uri="{FF2B5EF4-FFF2-40B4-BE49-F238E27FC236}">
                <a16:creationId xmlns:a16="http://schemas.microsoft.com/office/drawing/2014/main" id="{58F2E7E9-9343-433A-9A5A-CCC9B8E9B7E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2857" y="4699458"/>
            <a:ext cx="3042220" cy="2020252"/>
          </a:xfrm>
          <a:prstGeom prst="rect">
            <a:avLst/>
          </a:prstGeom>
          <a:noFill/>
          <a:ln>
            <a:noFill/>
          </a:ln>
        </p:spPr>
      </p:pic>
      <p:sp>
        <p:nvSpPr>
          <p:cNvPr id="11" name="Прямоугольник 7"/>
          <p:cNvSpPr/>
          <p:nvPr/>
        </p:nvSpPr>
        <p:spPr>
          <a:xfrm>
            <a:off x="0" y="-99392"/>
            <a:ext cx="9144000" cy="8367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pPr algn="ctr"/>
            <a:r>
              <a:rPr lang="en-GB">
                <a:solidFill>
                  <a:prstClr val="white"/>
                </a:solidFill>
                <a:latin typeface="Tahoma" panose="020B0604030504040204" pitchFamily="34" charset="0"/>
                <a:ea typeface="Tahoma" panose="020B0604030504040204" pitchFamily="34" charset="0"/>
                <a:cs typeface="Tahoma" panose="020B0604030504040204" pitchFamily="34" charset="0"/>
              </a:rPr>
              <a:t>STATE SCIENTIFIC INSTITUTION </a:t>
            </a:r>
          </a:p>
          <a:p>
            <a:pPr algn="ctr"/>
            <a:r>
              <a:rPr lang="en-GB">
                <a:solidFill>
                  <a:prstClr val="white"/>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INSTITUTE </a:t>
            </a:r>
            <a:r>
              <a:rPr lang="en-GB">
                <a:solidFill>
                  <a:prstClr val="white"/>
                </a:solidFill>
                <a:latin typeface="Tahoma" panose="020B0604030504040204" pitchFamily="34" charset="0"/>
                <a:ea typeface="Tahoma" panose="020B0604030504040204" pitchFamily="34" charset="0"/>
                <a:cs typeface="Tahoma" panose="020B0604030504040204" pitchFamily="34" charset="0"/>
              </a:rPr>
              <a:t>OF THE HOUSING AND UTILITIES SECTOR</a:t>
            </a:r>
            <a:br>
              <a:rPr lang="en-GB">
                <a:solidFill>
                  <a:prstClr val="white"/>
                </a:solidFill>
                <a:latin typeface="Tahoma" panose="020B0604030504040204" pitchFamily="34" charset="0"/>
                <a:ea typeface="Tahoma" panose="020B0604030504040204" pitchFamily="34" charset="0"/>
                <a:cs typeface="Tahoma" panose="020B0604030504040204" pitchFamily="34" charset="0"/>
              </a:rPr>
            </a:br>
            <a:r>
              <a:rPr lang="en-GB">
                <a:solidFill>
                  <a:prstClr val="white"/>
                </a:solidFill>
                <a:latin typeface="Tahoma" panose="020B0604030504040204" pitchFamily="34" charset="0"/>
                <a:ea typeface="Tahoma" panose="020B0604030504040204" pitchFamily="34" charset="0"/>
                <a:cs typeface="Tahoma" panose="020B0604030504040204" pitchFamily="34" charset="0"/>
              </a:rPr>
              <a:t> OF THE NATIONAL ACADEMY OF SCIENCES OF BELARUS</a:t>
            </a:r>
          </a:p>
        </p:txBody>
      </p:sp>
      <p:pic>
        <p:nvPicPr>
          <p:cNvPr id="12"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700" y="-14315"/>
            <a:ext cx="820619" cy="635003"/>
          </a:xfrm>
          <a:prstGeom prst="rect">
            <a:avLst/>
          </a:prstGeom>
        </p:spPr>
      </p:pic>
    </p:spTree>
    <p:extLst>
      <p:ext uri="{BB962C8B-B14F-4D97-AF65-F5344CB8AC3E}">
        <p14:creationId xmlns:p14="http://schemas.microsoft.com/office/powerpoint/2010/main" val="2206208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46229A75-39FD-4A07-AC5B-09567AB9CD6B}"/>
              </a:ext>
            </a:extLst>
          </p:cNvPr>
          <p:cNvSpPr/>
          <p:nvPr/>
        </p:nvSpPr>
        <p:spPr>
          <a:xfrm>
            <a:off x="2697555" y="1604985"/>
            <a:ext cx="5527258" cy="446276"/>
          </a:xfrm>
          <a:prstGeom prst="rect">
            <a:avLst/>
          </a:prstGeom>
        </p:spPr>
        <p:txBody>
          <a:bodyPr wrap="square">
            <a:spAutoFit/>
          </a:bodyPr>
          <a:lstStyle/>
          <a:p>
            <a:pPr algn="ctr" fontAlgn="t">
              <a:lnSpc>
                <a:spcPct val="115000"/>
              </a:lnSpc>
              <a:spcAft>
                <a:spcPts val="750"/>
              </a:spcAft>
            </a:pPr>
            <a:r>
              <a:rPr lang="en-GB" sz="2000" b="1">
                <a:solidFill>
                  <a:prstClr val="black"/>
                </a:solidFill>
              </a:rPr>
              <a:t>Orsha district, Vitebsk region</a:t>
            </a:r>
          </a:p>
        </p:txBody>
      </p:sp>
      <p:pic>
        <p:nvPicPr>
          <p:cNvPr id="7" name="Рисунок 6" descr="20200228 new1">
            <a:extLst>
              <a:ext uri="{FF2B5EF4-FFF2-40B4-BE49-F238E27FC236}">
                <a16:creationId xmlns:a16="http://schemas.microsoft.com/office/drawing/2014/main" id="{C5B762D0-58A0-4B6E-A791-5DA7236188B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6079" y="2205929"/>
            <a:ext cx="2359532" cy="1681504"/>
          </a:xfrm>
          <a:prstGeom prst="rect">
            <a:avLst/>
          </a:prstGeom>
          <a:noFill/>
          <a:ln>
            <a:noFill/>
          </a:ln>
        </p:spPr>
      </p:pic>
      <p:pic>
        <p:nvPicPr>
          <p:cNvPr id="8" name="Рисунок 7" descr="20200228 new12">
            <a:extLst>
              <a:ext uri="{FF2B5EF4-FFF2-40B4-BE49-F238E27FC236}">
                <a16:creationId xmlns:a16="http://schemas.microsoft.com/office/drawing/2014/main" id="{0CB5B2C6-F075-4C14-BCDC-16900CFEBDA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907968"/>
            <a:ext cx="2843416" cy="1697015"/>
          </a:xfrm>
          <a:prstGeom prst="rect">
            <a:avLst/>
          </a:prstGeom>
          <a:noFill/>
          <a:ln>
            <a:noFill/>
          </a:ln>
        </p:spPr>
      </p:pic>
      <p:sp>
        <p:nvSpPr>
          <p:cNvPr id="5" name="Прямоугольник 4">
            <a:extLst>
              <a:ext uri="{FF2B5EF4-FFF2-40B4-BE49-F238E27FC236}">
                <a16:creationId xmlns:a16="http://schemas.microsoft.com/office/drawing/2014/main" id="{A1591F84-2372-4BEE-9FC6-9B2CC635508B}"/>
              </a:ext>
            </a:extLst>
          </p:cNvPr>
          <p:cNvSpPr/>
          <p:nvPr/>
        </p:nvSpPr>
        <p:spPr>
          <a:xfrm>
            <a:off x="2615611" y="2070787"/>
            <a:ext cx="6434856" cy="1089529"/>
          </a:xfrm>
          <a:prstGeom prst="rect">
            <a:avLst/>
          </a:prstGeom>
        </p:spPr>
        <p:txBody>
          <a:bodyPr wrap="square">
            <a:spAutoFit/>
          </a:bodyPr>
          <a:lstStyle/>
          <a:p>
            <a:pPr algn="just">
              <a:lnSpc>
                <a:spcPct val="90000"/>
              </a:lnSpc>
              <a:spcBef>
                <a:spcPts val="0"/>
              </a:spcBef>
              <a:spcAft>
                <a:spcPts val="0"/>
              </a:spcAft>
            </a:pPr>
            <a:r>
              <a:rPr lang="en-GB">
                <a:solidFill>
                  <a:prstClr val="black"/>
                </a:solidFill>
              </a:rPr>
              <a:t>Modernisation of hot water supply system with installation of solar water heater on the roof of a 5-storey residential building in Obukhovo village, 8 Svyazistov st. </a:t>
            </a:r>
          </a:p>
        </p:txBody>
      </p:sp>
      <p:pic>
        <p:nvPicPr>
          <p:cNvPr id="11" name="Рисунок 10" descr="20200228 new11">
            <a:extLst>
              <a:ext uri="{FF2B5EF4-FFF2-40B4-BE49-F238E27FC236}">
                <a16:creationId xmlns:a16="http://schemas.microsoft.com/office/drawing/2014/main" id="{ED96975A-A561-4E6B-9A1B-6AA24811673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017765" y="4865531"/>
            <a:ext cx="2837811" cy="1872207"/>
          </a:xfrm>
          <a:prstGeom prst="rect">
            <a:avLst/>
          </a:prstGeom>
          <a:noFill/>
          <a:ln>
            <a:noFill/>
          </a:ln>
        </p:spPr>
      </p:pic>
      <p:sp>
        <p:nvSpPr>
          <p:cNvPr id="9" name="Прямоугольник 8">
            <a:extLst>
              <a:ext uri="{FF2B5EF4-FFF2-40B4-BE49-F238E27FC236}">
                <a16:creationId xmlns:a16="http://schemas.microsoft.com/office/drawing/2014/main" id="{10833FB4-E0A3-427C-AD3E-D0756E2FA860}"/>
              </a:ext>
            </a:extLst>
          </p:cNvPr>
          <p:cNvSpPr/>
          <p:nvPr/>
        </p:nvSpPr>
        <p:spPr>
          <a:xfrm>
            <a:off x="161946" y="4065437"/>
            <a:ext cx="5652120" cy="2086725"/>
          </a:xfrm>
          <a:prstGeom prst="rect">
            <a:avLst/>
          </a:prstGeom>
        </p:spPr>
        <p:txBody>
          <a:bodyPr wrap="square">
            <a:spAutoFit/>
          </a:bodyPr>
          <a:lstStyle/>
          <a:p>
            <a:pPr algn="just">
              <a:lnSpc>
                <a:spcPct val="90000"/>
              </a:lnSpc>
              <a:spcBef>
                <a:spcPts val="0"/>
              </a:spcBef>
              <a:spcAft>
                <a:spcPts val="0"/>
              </a:spcAft>
            </a:pPr>
            <a:r>
              <a:rPr lang="en-GB" dirty="0">
                <a:solidFill>
                  <a:prstClr val="black"/>
                </a:solidFill>
              </a:rPr>
              <a:t>Installed solar collectors for the provision of hot water in two residential buildings 1 and 2 in the village of </a:t>
            </a:r>
            <a:r>
              <a:rPr lang="en-GB" dirty="0" err="1">
                <a:solidFill>
                  <a:prstClr val="black"/>
                </a:solidFill>
              </a:rPr>
              <a:t>Zvezdnaya</a:t>
            </a:r>
            <a:r>
              <a:rPr lang="en-GB" dirty="0">
                <a:solidFill>
                  <a:prstClr val="black"/>
                </a:solidFill>
              </a:rPr>
              <a:t>, </a:t>
            </a:r>
            <a:r>
              <a:rPr lang="en-GB" dirty="0" err="1">
                <a:solidFill>
                  <a:prstClr val="black"/>
                </a:solidFill>
              </a:rPr>
              <a:t>Internatovskaya</a:t>
            </a:r>
            <a:r>
              <a:rPr lang="en-GB" dirty="0">
                <a:solidFill>
                  <a:prstClr val="black"/>
                </a:solidFill>
              </a:rPr>
              <a:t> </a:t>
            </a:r>
            <a:r>
              <a:rPr lang="en-GB" dirty="0" err="1">
                <a:solidFill>
                  <a:prstClr val="black"/>
                </a:solidFill>
              </a:rPr>
              <a:t>st.</a:t>
            </a:r>
            <a:r>
              <a:rPr lang="en-GB" dirty="0">
                <a:solidFill>
                  <a:prstClr val="black"/>
                </a:solidFill>
              </a:rPr>
              <a:t> 24 SCH30 solar panels, consisting of vacuum tubes, are placed outdoors near building number 2. The rest of the heating equipment is situated in the basement of the apartment building.</a:t>
            </a:r>
            <a:r>
              <a:rPr lang="en-GB" dirty="0">
                <a:solidFill>
                  <a:srgbClr val="212121"/>
                </a:solidFill>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6" name="Прямоугольник 5"/>
          <p:cNvSpPr/>
          <p:nvPr/>
        </p:nvSpPr>
        <p:spPr>
          <a:xfrm>
            <a:off x="3448" y="669900"/>
            <a:ext cx="9140552" cy="1015663"/>
          </a:xfrm>
          <a:prstGeom prst="rect">
            <a:avLst/>
          </a:prstGeom>
        </p:spPr>
        <p:txBody>
          <a:bodyPr wrap="square">
            <a:spAutoFit/>
          </a:bodyPr>
          <a:lstStyle/>
          <a:p>
            <a:pPr lvl="0" algn="ctr"/>
            <a:r>
              <a:rPr lang="en-GB" sz="2000" b="1"/>
              <a:t>District heating supply for low-rise residential buildings using local fuel and energy resources and solar energy</a:t>
            </a:r>
          </a:p>
        </p:txBody>
      </p:sp>
      <p:sp>
        <p:nvSpPr>
          <p:cNvPr id="12" name="Прямоугольник 7"/>
          <p:cNvSpPr/>
          <p:nvPr/>
        </p:nvSpPr>
        <p:spPr>
          <a:xfrm>
            <a:off x="0" y="-99392"/>
            <a:ext cx="9144000" cy="8367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pPr algn="ctr"/>
            <a:r>
              <a:rPr lang="en-GB">
                <a:solidFill>
                  <a:prstClr val="white"/>
                </a:solidFill>
                <a:latin typeface="Tahoma" panose="020B0604030504040204" pitchFamily="34" charset="0"/>
                <a:ea typeface="Tahoma" panose="020B0604030504040204" pitchFamily="34" charset="0"/>
                <a:cs typeface="Tahoma" panose="020B0604030504040204" pitchFamily="34" charset="0"/>
              </a:rPr>
              <a:t>STATE SCIENTIFIC INSTITUTION </a:t>
            </a:r>
          </a:p>
          <a:p>
            <a:pPr algn="ctr"/>
            <a:r>
              <a:rPr lang="en-GB">
                <a:solidFill>
                  <a:prstClr val="white"/>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INSTITUTE </a:t>
            </a:r>
            <a:r>
              <a:rPr lang="en-GB">
                <a:solidFill>
                  <a:prstClr val="white"/>
                </a:solidFill>
                <a:latin typeface="Tahoma" panose="020B0604030504040204" pitchFamily="34" charset="0"/>
                <a:ea typeface="Tahoma" panose="020B0604030504040204" pitchFamily="34" charset="0"/>
                <a:cs typeface="Tahoma" panose="020B0604030504040204" pitchFamily="34" charset="0"/>
              </a:rPr>
              <a:t>OF THE HOUSING AND UTILITIES SECTOR</a:t>
            </a:r>
            <a:br>
              <a:rPr lang="en-GB">
                <a:solidFill>
                  <a:prstClr val="white"/>
                </a:solidFill>
                <a:latin typeface="Tahoma" panose="020B0604030504040204" pitchFamily="34" charset="0"/>
                <a:ea typeface="Tahoma" panose="020B0604030504040204" pitchFamily="34" charset="0"/>
                <a:cs typeface="Tahoma" panose="020B0604030504040204" pitchFamily="34" charset="0"/>
              </a:rPr>
            </a:br>
            <a:r>
              <a:rPr lang="en-GB">
                <a:solidFill>
                  <a:prstClr val="white"/>
                </a:solidFill>
                <a:latin typeface="Tahoma" panose="020B0604030504040204" pitchFamily="34" charset="0"/>
                <a:ea typeface="Tahoma" panose="020B0604030504040204" pitchFamily="34" charset="0"/>
                <a:cs typeface="Tahoma" panose="020B0604030504040204" pitchFamily="34" charset="0"/>
              </a:rPr>
              <a:t> OF THE NATIONAL ACADEMY OF SCIENCES OF BELARUS</a:t>
            </a:r>
          </a:p>
        </p:txBody>
      </p:sp>
      <p:pic>
        <p:nvPicPr>
          <p:cNvPr id="13"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700" y="-14315"/>
            <a:ext cx="820619" cy="635003"/>
          </a:xfrm>
          <a:prstGeom prst="rect">
            <a:avLst/>
          </a:prstGeom>
        </p:spPr>
      </p:pic>
    </p:spTree>
    <p:extLst>
      <p:ext uri="{BB962C8B-B14F-4D97-AF65-F5344CB8AC3E}">
        <p14:creationId xmlns:p14="http://schemas.microsoft.com/office/powerpoint/2010/main" val="1085923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D62B03EE-750A-44FD-B59D-000651D686A3}" type="slidenum">
              <a:rPr lang="ru-RU" smtClean="0">
                <a:solidFill>
                  <a:prstClr val="black">
                    <a:lumMod val="50000"/>
                    <a:lumOff val="50000"/>
                  </a:prstClr>
                </a:solidFill>
              </a:rPr>
              <a:pPr>
                <a:defRPr/>
              </a:pPr>
              <a:t>17</a:t>
            </a:fld>
            <a:endParaRPr lang="ru-RU">
              <a:solidFill>
                <a:prstClr val="black">
                  <a:lumMod val="50000"/>
                  <a:lumOff val="50000"/>
                </a:prstClr>
              </a:solidFill>
            </a:endParaRPr>
          </a:p>
        </p:txBody>
      </p:sp>
      <p:sp>
        <p:nvSpPr>
          <p:cNvPr id="6" name="TextBox 5"/>
          <p:cNvSpPr txBox="1"/>
          <p:nvPr/>
        </p:nvSpPr>
        <p:spPr>
          <a:xfrm>
            <a:off x="235856" y="1785894"/>
            <a:ext cx="6465923" cy="646331"/>
          </a:xfrm>
          <a:prstGeom prst="rect">
            <a:avLst/>
          </a:prstGeom>
          <a:noFill/>
        </p:spPr>
        <p:txBody>
          <a:bodyPr wrap="square" rtlCol="0">
            <a:spAutoFit/>
          </a:bodyPr>
          <a:lstStyle/>
          <a:p>
            <a:r>
              <a:rPr lang="en-GB">
                <a:solidFill>
                  <a:srgbClr val="212745">
                    <a:lumMod val="75000"/>
                  </a:srgbClr>
                </a:solidFill>
              </a:rPr>
              <a:t>The air-to-water heat pump used in an individual home heating system consists of the following equipment:</a:t>
            </a:r>
          </a:p>
        </p:txBody>
      </p:sp>
      <p:sp>
        <p:nvSpPr>
          <p:cNvPr id="7" name="TextBox 6"/>
          <p:cNvSpPr txBox="1"/>
          <p:nvPr/>
        </p:nvSpPr>
        <p:spPr>
          <a:xfrm>
            <a:off x="235856" y="2550156"/>
            <a:ext cx="6917708" cy="1077218"/>
          </a:xfrm>
          <a:prstGeom prst="rect">
            <a:avLst/>
          </a:prstGeom>
          <a:noFill/>
        </p:spPr>
        <p:txBody>
          <a:bodyPr wrap="square" rtlCol="0">
            <a:spAutoFit/>
          </a:bodyPr>
          <a:lstStyle/>
          <a:p>
            <a:pPr algn="just"/>
            <a:r>
              <a:rPr lang="en-GB" sz="1600">
                <a:solidFill>
                  <a:prstClr val="black"/>
                </a:solidFill>
              </a:rPr>
              <a:t>- the outdoor unit, which is an outdoor inverter unit. It is similar to a standard unit used for space conditioning. To protect the unit from precipitation, a canopy can be fit over it;</a:t>
            </a:r>
          </a:p>
        </p:txBody>
      </p:sp>
      <p:sp>
        <p:nvSpPr>
          <p:cNvPr id="8" name="TextBox 7"/>
          <p:cNvSpPr txBox="1"/>
          <p:nvPr/>
        </p:nvSpPr>
        <p:spPr>
          <a:xfrm>
            <a:off x="1525458" y="4667691"/>
            <a:ext cx="7233130" cy="1323439"/>
          </a:xfrm>
          <a:prstGeom prst="rect">
            <a:avLst/>
          </a:prstGeom>
          <a:noFill/>
        </p:spPr>
        <p:txBody>
          <a:bodyPr wrap="square" rtlCol="0">
            <a:spAutoFit/>
          </a:bodyPr>
          <a:lstStyle/>
          <a:p>
            <a:pPr algn="just"/>
            <a:r>
              <a:rPr lang="en-GB" sz="1600" dirty="0">
                <a:solidFill>
                  <a:prstClr val="black"/>
                </a:solidFill>
              </a:rPr>
              <a:t>- indoor unit - hydraulic module. The design is ultra-stable with a built-in, predictor-corrector regulator. It allows the supply of hydraulic fluid to be changed automatically depending on the actual hydraulic demand in real time, without changing the phase shift.</a:t>
            </a:r>
          </a:p>
        </p:txBody>
      </p:sp>
      <p:pic>
        <p:nvPicPr>
          <p:cNvPr id="14" name="Picture 6" descr="\\OTS-S\!Ots\ТЕПЛОВЫЕ НАСОСЫ\фото для обработки Лихтар\Себеж\IMG_20181110_0900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725" y="3659034"/>
            <a:ext cx="1247733" cy="230043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OTS-S\!Ots\ТЕПЛОВЫЕ НАСОСЫ\фото для обработки Лихтар\Себеж\IMG_20181110_08571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80" b="15517"/>
          <a:stretch/>
        </p:blipFill>
        <p:spPr bwMode="auto">
          <a:xfrm>
            <a:off x="7280126" y="2196219"/>
            <a:ext cx="1586149" cy="234615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a:extLst>
              <a:ext uri="{FF2B5EF4-FFF2-40B4-BE49-F238E27FC236}">
                <a16:creationId xmlns:a16="http://schemas.microsoft.com/office/drawing/2014/main" id="{17284EE1-0B69-4141-A1E3-AC882F1A7E0B}"/>
              </a:ext>
            </a:extLst>
          </p:cNvPr>
          <p:cNvSpPr/>
          <p:nvPr/>
        </p:nvSpPr>
        <p:spPr>
          <a:xfrm>
            <a:off x="0" y="905086"/>
            <a:ext cx="9144000" cy="646331"/>
          </a:xfrm>
          <a:prstGeom prst="rect">
            <a:avLst/>
          </a:prstGeom>
        </p:spPr>
        <p:txBody>
          <a:bodyPr wrap="square">
            <a:spAutoFit/>
          </a:bodyPr>
          <a:lstStyle/>
          <a:p>
            <a:pPr algn="ctr"/>
            <a:r>
              <a:rPr lang="en-GB" b="1"/>
              <a:t>Heat supply system for individual residential buildings using RES</a:t>
            </a:r>
          </a:p>
        </p:txBody>
      </p:sp>
      <p:sp>
        <p:nvSpPr>
          <p:cNvPr id="11" name="Прямоугольник 7"/>
          <p:cNvSpPr/>
          <p:nvPr/>
        </p:nvSpPr>
        <p:spPr>
          <a:xfrm>
            <a:off x="0" y="-99392"/>
            <a:ext cx="9144000" cy="8367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pPr algn="ctr"/>
            <a:r>
              <a:rPr lang="en-GB">
                <a:solidFill>
                  <a:prstClr val="white"/>
                </a:solidFill>
                <a:latin typeface="Tahoma" panose="020B0604030504040204" pitchFamily="34" charset="0"/>
                <a:ea typeface="Tahoma" panose="020B0604030504040204" pitchFamily="34" charset="0"/>
                <a:cs typeface="Tahoma" panose="020B0604030504040204" pitchFamily="34" charset="0"/>
              </a:rPr>
              <a:t>STATE SCIENTIFIC INSTITUTION </a:t>
            </a:r>
          </a:p>
          <a:p>
            <a:pPr algn="ctr"/>
            <a:r>
              <a:rPr lang="en-GB">
                <a:solidFill>
                  <a:prstClr val="white"/>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INSTITUTE </a:t>
            </a:r>
            <a:r>
              <a:rPr lang="en-GB">
                <a:solidFill>
                  <a:prstClr val="white"/>
                </a:solidFill>
                <a:latin typeface="Tahoma" panose="020B0604030504040204" pitchFamily="34" charset="0"/>
                <a:ea typeface="Tahoma" panose="020B0604030504040204" pitchFamily="34" charset="0"/>
                <a:cs typeface="Tahoma" panose="020B0604030504040204" pitchFamily="34" charset="0"/>
              </a:rPr>
              <a:t>OF THE HOUSING AND UTILITIES SECTOR</a:t>
            </a:r>
            <a:br>
              <a:rPr lang="en-GB">
                <a:solidFill>
                  <a:prstClr val="white"/>
                </a:solidFill>
                <a:latin typeface="Tahoma" panose="020B0604030504040204" pitchFamily="34" charset="0"/>
                <a:ea typeface="Tahoma" panose="020B0604030504040204" pitchFamily="34" charset="0"/>
                <a:cs typeface="Tahoma" panose="020B0604030504040204" pitchFamily="34" charset="0"/>
              </a:rPr>
            </a:br>
            <a:r>
              <a:rPr lang="en-GB">
                <a:solidFill>
                  <a:prstClr val="white"/>
                </a:solidFill>
                <a:latin typeface="Tahoma" panose="020B0604030504040204" pitchFamily="34" charset="0"/>
                <a:ea typeface="Tahoma" panose="020B0604030504040204" pitchFamily="34" charset="0"/>
                <a:cs typeface="Tahoma" panose="020B0604030504040204" pitchFamily="34" charset="0"/>
              </a:rPr>
              <a:t> OF THE NATIONAL ACADEMY OF SCIENCES OF BELARUS</a:t>
            </a:r>
          </a:p>
        </p:txBody>
      </p:sp>
      <p:pic>
        <p:nvPicPr>
          <p:cNvPr id="12"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700" y="-14315"/>
            <a:ext cx="820619" cy="635003"/>
          </a:xfrm>
          <a:prstGeom prst="rect">
            <a:avLst/>
          </a:prstGeom>
        </p:spPr>
      </p:pic>
    </p:spTree>
    <p:extLst>
      <p:ext uri="{BB962C8B-B14F-4D97-AF65-F5344CB8AC3E}">
        <p14:creationId xmlns:p14="http://schemas.microsoft.com/office/powerpoint/2010/main" val="2122363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D62B03EE-750A-44FD-B59D-000651D686A3}" type="slidenum">
              <a:rPr lang="ru-RU" smtClean="0">
                <a:solidFill>
                  <a:prstClr val="black">
                    <a:lumMod val="50000"/>
                    <a:lumOff val="50000"/>
                  </a:prstClr>
                </a:solidFill>
              </a:rPr>
              <a:pPr>
                <a:defRPr/>
              </a:pPr>
              <a:t>18</a:t>
            </a:fld>
            <a:endParaRPr lang="ru-RU">
              <a:solidFill>
                <a:prstClr val="black">
                  <a:lumMod val="50000"/>
                  <a:lumOff val="50000"/>
                </a:prstClr>
              </a:solidFill>
            </a:endParaRPr>
          </a:p>
        </p:txBody>
      </p:sp>
      <p:sp>
        <p:nvSpPr>
          <p:cNvPr id="6" name="Подзаголовок 2"/>
          <p:cNvSpPr txBox="1">
            <a:spLocks/>
          </p:cNvSpPr>
          <p:nvPr/>
        </p:nvSpPr>
        <p:spPr>
          <a:xfrm>
            <a:off x="1037504" y="836712"/>
            <a:ext cx="6918873" cy="158417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a:solidFill>
                  <a:srgbClr val="212745">
                    <a:lumMod val="75000"/>
                  </a:srgbClr>
                </a:solidFill>
              </a:rPr>
              <a:t>Heating a private home with an air-to-water heat pump</a:t>
            </a:r>
          </a:p>
          <a:p>
            <a:pPr marL="0" indent="0" algn="ctr">
              <a:buFont typeface="Arial" panose="020B0604020202020204" pitchFamily="34" charset="0"/>
              <a:buNone/>
            </a:pPr>
            <a:r>
              <a:rPr lang="en-GB">
                <a:solidFill>
                  <a:srgbClr val="212745">
                    <a:lumMod val="75000"/>
                  </a:srgbClr>
                </a:solidFill>
              </a:rPr>
              <a:t>Sebezh</a:t>
            </a:r>
          </a:p>
        </p:txBody>
      </p:sp>
      <p:pic>
        <p:nvPicPr>
          <p:cNvPr id="7" name="Picture 5" descr="\\OTS-S\!Ots\ТЕПЛОВЫЕ НАСОСЫ\фото для обработки Лихтар\Себеж\IMG_20181110_0857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1999" y="2985451"/>
            <a:ext cx="1586149" cy="28198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OTS-S\!Ots\ТЕПЛОВЫЕ НАСОСЫ\фото для обработки Лихтар\Себеж\IMG_20181110_0900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4780" y="2492896"/>
            <a:ext cx="1835652" cy="33843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OTS-S\!Ots\ТЕПЛОВЫЕ НАСОСЫ\фото для обработки Лихтар\Себеж\IMG_20190312_15535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6" y="2340265"/>
            <a:ext cx="2652757" cy="3537009"/>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7"/>
          <p:cNvSpPr/>
          <p:nvPr/>
        </p:nvSpPr>
        <p:spPr>
          <a:xfrm>
            <a:off x="0" y="-99392"/>
            <a:ext cx="9144000" cy="8367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pPr algn="ctr"/>
            <a:r>
              <a:rPr lang="en-GB">
                <a:solidFill>
                  <a:prstClr val="white"/>
                </a:solidFill>
                <a:latin typeface="Tahoma" panose="020B0604030504040204" pitchFamily="34" charset="0"/>
                <a:ea typeface="Tahoma" panose="020B0604030504040204" pitchFamily="34" charset="0"/>
                <a:cs typeface="Tahoma" panose="020B0604030504040204" pitchFamily="34" charset="0"/>
              </a:rPr>
              <a:t>STATE SCIENTIFIC INSTITUTION </a:t>
            </a:r>
          </a:p>
          <a:p>
            <a:pPr algn="ctr"/>
            <a:r>
              <a:rPr lang="en-GB">
                <a:solidFill>
                  <a:prstClr val="white"/>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INSTITUTE </a:t>
            </a:r>
            <a:r>
              <a:rPr lang="en-GB">
                <a:solidFill>
                  <a:prstClr val="white"/>
                </a:solidFill>
                <a:latin typeface="Tahoma" panose="020B0604030504040204" pitchFamily="34" charset="0"/>
                <a:ea typeface="Tahoma" panose="020B0604030504040204" pitchFamily="34" charset="0"/>
                <a:cs typeface="Tahoma" panose="020B0604030504040204" pitchFamily="34" charset="0"/>
              </a:rPr>
              <a:t>OF THE HOUSING AND UTILITIES SECTOR</a:t>
            </a:r>
            <a:br>
              <a:rPr lang="en-GB">
                <a:solidFill>
                  <a:prstClr val="white"/>
                </a:solidFill>
                <a:latin typeface="Tahoma" panose="020B0604030504040204" pitchFamily="34" charset="0"/>
                <a:ea typeface="Tahoma" panose="020B0604030504040204" pitchFamily="34" charset="0"/>
                <a:cs typeface="Tahoma" panose="020B0604030504040204" pitchFamily="34" charset="0"/>
              </a:rPr>
            </a:br>
            <a:r>
              <a:rPr lang="en-GB">
                <a:solidFill>
                  <a:prstClr val="white"/>
                </a:solidFill>
                <a:latin typeface="Tahoma" panose="020B0604030504040204" pitchFamily="34" charset="0"/>
                <a:ea typeface="Tahoma" panose="020B0604030504040204" pitchFamily="34" charset="0"/>
                <a:cs typeface="Tahoma" panose="020B0604030504040204" pitchFamily="34" charset="0"/>
              </a:rPr>
              <a:t> OF THE NATIONAL ACADEMY OF SCIENCES OF BELARUS</a:t>
            </a:r>
          </a:p>
        </p:txBody>
      </p:sp>
      <p:pic>
        <p:nvPicPr>
          <p:cNvPr id="12"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700" y="-14315"/>
            <a:ext cx="820619" cy="635003"/>
          </a:xfrm>
          <a:prstGeom prst="rect">
            <a:avLst/>
          </a:prstGeom>
        </p:spPr>
      </p:pic>
    </p:spTree>
    <p:extLst>
      <p:ext uri="{BB962C8B-B14F-4D97-AF65-F5344CB8AC3E}">
        <p14:creationId xmlns:p14="http://schemas.microsoft.com/office/powerpoint/2010/main" val="3933138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D62B03EE-750A-44FD-B59D-000651D686A3}" type="slidenum">
              <a:rPr lang="ru-RU" smtClean="0">
                <a:solidFill>
                  <a:prstClr val="black">
                    <a:lumMod val="50000"/>
                    <a:lumOff val="50000"/>
                  </a:prstClr>
                </a:solidFill>
              </a:rPr>
              <a:pPr>
                <a:defRPr/>
              </a:pPr>
              <a:t>19</a:t>
            </a:fld>
            <a:endParaRPr lang="ru-RU">
              <a:solidFill>
                <a:prstClr val="black">
                  <a:lumMod val="50000"/>
                  <a:lumOff val="50000"/>
                </a:prstClr>
              </a:solidFill>
            </a:endParaRPr>
          </a:p>
        </p:txBody>
      </p:sp>
      <p:sp>
        <p:nvSpPr>
          <p:cNvPr id="6" name="TextBox 5"/>
          <p:cNvSpPr txBox="1"/>
          <p:nvPr/>
        </p:nvSpPr>
        <p:spPr>
          <a:xfrm>
            <a:off x="66392" y="5589240"/>
            <a:ext cx="9144000" cy="830997"/>
          </a:xfrm>
          <a:prstGeom prst="rect">
            <a:avLst/>
          </a:prstGeom>
          <a:noFill/>
        </p:spPr>
        <p:txBody>
          <a:bodyPr wrap="square" rtlCol="0">
            <a:spAutoFit/>
          </a:bodyPr>
          <a:lstStyle/>
          <a:p>
            <a:pPr algn="just"/>
            <a:r>
              <a:rPr lang="en-GB" sz="1600">
                <a:solidFill>
                  <a:prstClr val="black"/>
                </a:solidFill>
              </a:rPr>
              <a:t>Heating and cooling using an air-to-water heat pump, the cost of the equipment, together with the commissioning work, was </a:t>
            </a:r>
            <a:r>
              <a:rPr lang="en-GB" sz="1600" b="1">
                <a:solidFill>
                  <a:prstClr val="black"/>
                </a:solidFill>
              </a:rPr>
              <a:t>13,860</a:t>
            </a:r>
            <a:r>
              <a:rPr lang="en-GB" sz="1600">
                <a:solidFill>
                  <a:prstClr val="black"/>
                </a:solidFill>
              </a:rPr>
              <a:t> roubles. Operating costs in the form of electricity bills have decreased fourfold.</a:t>
            </a:r>
          </a:p>
        </p:txBody>
      </p:sp>
      <p:sp>
        <p:nvSpPr>
          <p:cNvPr id="7" name="Подзаголовок 2"/>
          <p:cNvSpPr txBox="1">
            <a:spLocks/>
          </p:cNvSpPr>
          <p:nvPr/>
        </p:nvSpPr>
        <p:spPr>
          <a:xfrm>
            <a:off x="782983" y="1268760"/>
            <a:ext cx="7560840" cy="79208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spcBef>
                <a:spcPts val="0"/>
              </a:spcBef>
              <a:buFont typeface="Arial" panose="020B0604020202020204" pitchFamily="34" charset="0"/>
              <a:buNone/>
            </a:pPr>
            <a:r>
              <a:rPr lang="en-GB" sz="2000" dirty="0">
                <a:solidFill>
                  <a:srgbClr val="212745">
                    <a:lumMod val="75000"/>
                  </a:srgbClr>
                </a:solidFill>
              </a:rPr>
              <a:t>Heating the facility in the </a:t>
            </a:r>
            <a:r>
              <a:rPr lang="en-GB" sz="2000" dirty="0" err="1">
                <a:solidFill>
                  <a:srgbClr val="212745">
                    <a:lumMod val="75000"/>
                  </a:srgbClr>
                </a:solidFill>
              </a:rPr>
              <a:t>Synkovichi</a:t>
            </a:r>
            <a:r>
              <a:rPr lang="en-GB" sz="2000" dirty="0">
                <a:solidFill>
                  <a:srgbClr val="212745">
                    <a:lumMod val="75000"/>
                  </a:srgbClr>
                </a:solidFill>
              </a:rPr>
              <a:t> building </a:t>
            </a:r>
          </a:p>
          <a:p>
            <a:pPr marL="0" indent="0" algn="ctr">
              <a:lnSpc>
                <a:spcPct val="90000"/>
              </a:lnSpc>
              <a:spcBef>
                <a:spcPts val="0"/>
              </a:spcBef>
              <a:buFont typeface="Arial" panose="020B0604020202020204" pitchFamily="34" charset="0"/>
              <a:buNone/>
            </a:pPr>
            <a:r>
              <a:rPr lang="en-GB" sz="2000" dirty="0">
                <a:solidFill>
                  <a:srgbClr val="212745">
                    <a:lumMod val="75000"/>
                  </a:srgbClr>
                </a:solidFill>
              </a:rPr>
              <a:t>Church of St. Michael</a:t>
            </a:r>
          </a:p>
        </p:txBody>
      </p:sp>
      <p:sp>
        <p:nvSpPr>
          <p:cNvPr id="2" name="Прямоугольник 1">
            <a:extLst>
              <a:ext uri="{FF2B5EF4-FFF2-40B4-BE49-F238E27FC236}">
                <a16:creationId xmlns:a16="http://schemas.microsoft.com/office/drawing/2014/main" id="{1E027FF6-E567-45F2-BBC4-F517C3C69625}"/>
              </a:ext>
            </a:extLst>
          </p:cNvPr>
          <p:cNvSpPr/>
          <p:nvPr/>
        </p:nvSpPr>
        <p:spPr>
          <a:xfrm>
            <a:off x="66392" y="694286"/>
            <a:ext cx="8994022" cy="707886"/>
          </a:xfrm>
          <a:prstGeom prst="rect">
            <a:avLst/>
          </a:prstGeom>
        </p:spPr>
        <p:txBody>
          <a:bodyPr wrap="square">
            <a:spAutoFit/>
          </a:bodyPr>
          <a:lstStyle/>
          <a:p>
            <a:pPr algn="ctr"/>
            <a:r>
              <a:rPr lang="en-GB" sz="2000" b="1"/>
              <a:t>Heat supply system for social facilities using alternative energy sources</a:t>
            </a:r>
          </a:p>
        </p:txBody>
      </p:sp>
      <p:sp>
        <p:nvSpPr>
          <p:cNvPr id="3" name="Прямоугольник 2"/>
          <p:cNvSpPr/>
          <p:nvPr/>
        </p:nvSpPr>
        <p:spPr>
          <a:xfrm>
            <a:off x="66392" y="1899106"/>
            <a:ext cx="8964488" cy="584775"/>
          </a:xfrm>
          <a:prstGeom prst="rect">
            <a:avLst/>
          </a:prstGeom>
        </p:spPr>
        <p:txBody>
          <a:bodyPr wrap="square">
            <a:spAutoFit/>
          </a:bodyPr>
          <a:lstStyle/>
          <a:p>
            <a:pPr lvl="0" algn="just"/>
            <a:r>
              <a:rPr lang="en-GB" sz="1600">
                <a:solidFill>
                  <a:prstClr val="black"/>
                </a:solidFill>
              </a:rPr>
              <a:t>Building of the State Register of Historical and Cultural Values of the Republic of Belarus. The historical value of the church does not allow it to be connected to central heating. </a:t>
            </a:r>
          </a:p>
        </p:txBody>
      </p:sp>
      <p:pic>
        <p:nvPicPr>
          <p:cNvPr id="10" name="Picture 2" descr="D:\WORKS\Промбурвод\Презентации\Мои\Тепловой насос\ФОТО\Объекты\Сынковичи церковь\Сынковичи церковь\IMG_20190327_15413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190" y="2548262"/>
            <a:ext cx="3056602" cy="30772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OTS-S\!Ots\ТЕПЛОВЫЕ НАСОСЫ\фото для обработки Лихтар\Командировка 27-29.03.2019\IMG_20190327_1545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1792" y="2548262"/>
            <a:ext cx="2307965" cy="30772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OTS-S\!Ots\ТЕПЛОВЫЕ НАСОСЫ\фото для обработки Лихтар\Командировка 27-29.03.2019\IMG_20190327_15432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9757" y="2546579"/>
            <a:ext cx="2284065" cy="3033832"/>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7"/>
          <p:cNvSpPr/>
          <p:nvPr/>
        </p:nvSpPr>
        <p:spPr>
          <a:xfrm>
            <a:off x="0" y="-99392"/>
            <a:ext cx="9144000" cy="8367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pPr algn="ctr"/>
            <a:r>
              <a:rPr lang="en-GB">
                <a:solidFill>
                  <a:prstClr val="white"/>
                </a:solidFill>
                <a:latin typeface="Tahoma" panose="020B0604030504040204" pitchFamily="34" charset="0"/>
                <a:ea typeface="Tahoma" panose="020B0604030504040204" pitchFamily="34" charset="0"/>
                <a:cs typeface="Tahoma" panose="020B0604030504040204" pitchFamily="34" charset="0"/>
              </a:rPr>
              <a:t>STATE SCIENTIFIC INSTITUTION </a:t>
            </a:r>
          </a:p>
          <a:p>
            <a:pPr algn="ctr"/>
            <a:r>
              <a:rPr lang="en-GB">
                <a:solidFill>
                  <a:prstClr val="white"/>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INSTITUTE </a:t>
            </a:r>
            <a:r>
              <a:rPr lang="en-GB">
                <a:solidFill>
                  <a:prstClr val="white"/>
                </a:solidFill>
                <a:latin typeface="Tahoma" panose="020B0604030504040204" pitchFamily="34" charset="0"/>
                <a:ea typeface="Tahoma" panose="020B0604030504040204" pitchFamily="34" charset="0"/>
                <a:cs typeface="Tahoma" panose="020B0604030504040204" pitchFamily="34" charset="0"/>
              </a:rPr>
              <a:t>OF THE HOUSING AND UTILITIES SECTOR</a:t>
            </a:r>
            <a:br>
              <a:rPr lang="en-GB">
                <a:solidFill>
                  <a:prstClr val="white"/>
                </a:solidFill>
                <a:latin typeface="Tahoma" panose="020B0604030504040204" pitchFamily="34" charset="0"/>
                <a:ea typeface="Tahoma" panose="020B0604030504040204" pitchFamily="34" charset="0"/>
                <a:cs typeface="Tahoma" panose="020B0604030504040204" pitchFamily="34" charset="0"/>
              </a:rPr>
            </a:br>
            <a:r>
              <a:rPr lang="en-GB">
                <a:solidFill>
                  <a:prstClr val="white"/>
                </a:solidFill>
                <a:latin typeface="Tahoma" panose="020B0604030504040204" pitchFamily="34" charset="0"/>
                <a:ea typeface="Tahoma" panose="020B0604030504040204" pitchFamily="34" charset="0"/>
                <a:cs typeface="Tahoma" panose="020B0604030504040204" pitchFamily="34" charset="0"/>
              </a:rPr>
              <a:t> OF THE NATIONAL ACADEMY OF SCIENCES OF BELARUS</a:t>
            </a:r>
          </a:p>
        </p:txBody>
      </p:sp>
      <p:pic>
        <p:nvPicPr>
          <p:cNvPr id="14"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700" y="-14315"/>
            <a:ext cx="820619" cy="635003"/>
          </a:xfrm>
          <a:prstGeom prst="rect">
            <a:avLst/>
          </a:prstGeom>
        </p:spPr>
      </p:pic>
    </p:spTree>
    <p:extLst>
      <p:ext uri="{BB962C8B-B14F-4D97-AF65-F5344CB8AC3E}">
        <p14:creationId xmlns:p14="http://schemas.microsoft.com/office/powerpoint/2010/main" val="510536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Диаграмма 5"/>
          <p:cNvGraphicFramePr>
            <a:graphicFrameLocks/>
          </p:cNvGraphicFramePr>
          <p:nvPr>
            <p:extLst>
              <p:ext uri="{D42A27DB-BD31-4B8C-83A1-F6EECF244321}">
                <p14:modId xmlns:p14="http://schemas.microsoft.com/office/powerpoint/2010/main" val="190229646"/>
              </p:ext>
            </p:extLst>
          </p:nvPr>
        </p:nvGraphicFramePr>
        <p:xfrm>
          <a:off x="179512" y="1844824"/>
          <a:ext cx="8745933" cy="5164608"/>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Группа 9"/>
          <p:cNvGrpSpPr/>
          <p:nvPr/>
        </p:nvGrpSpPr>
        <p:grpSpPr>
          <a:xfrm>
            <a:off x="0" y="-99392"/>
            <a:ext cx="9144000" cy="936104"/>
            <a:chOff x="0" y="0"/>
            <a:chExt cx="12192000" cy="836712"/>
          </a:xfrm>
        </p:grpSpPr>
        <p:sp>
          <p:nvSpPr>
            <p:cNvPr id="11" name="Прямоугольник 10"/>
            <p:cNvSpPr/>
            <p:nvPr/>
          </p:nvSpPr>
          <p:spPr>
            <a:xfrm>
              <a:off x="0" y="0"/>
              <a:ext cx="12192000" cy="836712"/>
            </a:xfrm>
            <a:prstGeom prst="rect">
              <a:avLst/>
            </a:prstGeom>
            <a:solidFill>
              <a:srgbClr val="0070C0"/>
            </a:solidFill>
            <a:ln w="25400" cap="flat" cmpd="sng" algn="ctr">
              <a:noFill/>
              <a:prstDash val="solid"/>
            </a:ln>
            <a:effectLst/>
          </p:spPr>
          <p:txBody>
            <a:bodyPr lIns="900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noProof="0">
                  <a:ln>
                    <a:noFill/>
                  </a:ln>
                  <a:solidFill>
                    <a:prstClr val="white"/>
                  </a:solidFill>
                  <a:uLnTx/>
                  <a:uFillTx/>
                  <a:latin typeface="Tahoma" panose="020B0604030504040204" pitchFamily="34" charset="0"/>
                  <a:ea typeface="Tahoma" panose="020B0604030504040204" pitchFamily="34" charset="0"/>
                  <a:cs typeface="Tahoma" panose="020B0604030504040204" pitchFamily="34" charset="0"/>
                </a:rPr>
                <a:t>STATE SCIENTIFIC INSTITUTION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noProof="0">
                  <a:ln>
                    <a:noFill/>
                  </a:ln>
                  <a:solidFill>
                    <a:prstClr val="white"/>
                  </a:solidFill>
                  <a:effectLst>
                    <a:outerShdw blurRad="50800" dist="38100" dir="5400000" algn="t"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INSTITUTE </a:t>
              </a:r>
              <a:r>
                <a:rPr kumimoji="0" lang="en-GB" sz="1800" b="0" i="0" u="none" strike="noStrike" cap="none" normalizeH="0" baseline="0" noProof="0">
                  <a:ln>
                    <a:noFill/>
                  </a:ln>
                  <a:solidFill>
                    <a:prstClr val="white"/>
                  </a:solidFill>
                  <a:uLnTx/>
                  <a:uFillTx/>
                  <a:latin typeface="Tahoma" panose="020B0604030504040204" pitchFamily="34" charset="0"/>
                  <a:ea typeface="Tahoma" panose="020B0604030504040204" pitchFamily="34" charset="0"/>
                  <a:cs typeface="Tahoma" panose="020B0604030504040204" pitchFamily="34" charset="0"/>
                </a:rPr>
                <a:t>OF THE HOUSING AND UTILITIES SECTOR</a:t>
              </a:r>
              <a:br>
                <a:rPr kumimoji="0" lang="en-GB" sz="1800" b="0" i="0" u="none" strike="noStrike" cap="none" normalizeH="0" baseline="0" noProof="0">
                  <a:ln>
                    <a:noFill/>
                  </a:ln>
                  <a:solidFill>
                    <a:prstClr val="white"/>
                  </a:solidFill>
                  <a:uLnTx/>
                  <a:uFillTx/>
                  <a:latin typeface="Tahoma" panose="020B0604030504040204" pitchFamily="34" charset="0"/>
                  <a:ea typeface="Tahoma" panose="020B0604030504040204" pitchFamily="34" charset="0"/>
                  <a:cs typeface="Tahoma" panose="020B0604030504040204" pitchFamily="34" charset="0"/>
                </a:rPr>
              </a:br>
              <a:r>
                <a:rPr kumimoji="0" lang="en-GB" sz="1800" b="0" i="0" u="none" strike="noStrike" cap="none" normalizeH="0" baseline="0" noProof="0">
                  <a:ln>
                    <a:noFill/>
                  </a:ln>
                  <a:solidFill>
                    <a:prstClr val="white"/>
                  </a:solidFill>
                  <a:uLnTx/>
                  <a:uFillTx/>
                  <a:latin typeface="Tahoma" panose="020B0604030504040204" pitchFamily="34" charset="0"/>
                  <a:ea typeface="Tahoma" panose="020B0604030504040204" pitchFamily="34" charset="0"/>
                  <a:cs typeface="Tahoma" panose="020B0604030504040204" pitchFamily="34" charset="0"/>
                </a:rPr>
                <a:t> OF THE NATIONAL ACADEMY OF SCIENCES OF BELARUS</a:t>
              </a:r>
            </a:p>
          </p:txBody>
        </p:sp>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6933" y="66382"/>
              <a:ext cx="1094159" cy="635003"/>
            </a:xfrm>
            <a:prstGeom prst="rect">
              <a:avLst/>
            </a:prstGeom>
          </p:spPr>
        </p:pic>
      </p:grpSp>
      <p:sp>
        <p:nvSpPr>
          <p:cNvPr id="13" name="Прямоугольник 12"/>
          <p:cNvSpPr/>
          <p:nvPr/>
        </p:nvSpPr>
        <p:spPr>
          <a:xfrm>
            <a:off x="35496" y="962397"/>
            <a:ext cx="9000999" cy="646331"/>
          </a:xfrm>
          <a:prstGeom prst="rect">
            <a:avLst/>
          </a:prstGeom>
        </p:spPr>
        <p:txBody>
          <a:bodyPr wrap="square">
            <a:spAutoFit/>
          </a:bodyPr>
          <a:lstStyle/>
          <a:p>
            <a:pPr algn="ctr"/>
            <a:r>
              <a:rPr lang="en-GB">
                <a:solidFill>
                  <a:srgbClr val="000000"/>
                </a:solidFill>
                <a:latin typeface="Arial Black" panose="020B0A04020102020204" pitchFamily="34" charset="0"/>
                <a:ea typeface="Times New Roman"/>
              </a:rPr>
              <a:t>Breakdown of the final consumption of fuel and energy resources in the residential sector </a:t>
            </a:r>
          </a:p>
        </p:txBody>
      </p:sp>
    </p:spTree>
    <p:extLst>
      <p:ext uri="{BB962C8B-B14F-4D97-AF65-F5344CB8AC3E}">
        <p14:creationId xmlns:p14="http://schemas.microsoft.com/office/powerpoint/2010/main" val="1984942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D62B03EE-750A-44FD-B59D-000651D686A3}" type="slidenum">
              <a:rPr lang="ru-RU" smtClean="0">
                <a:solidFill>
                  <a:prstClr val="black">
                    <a:lumMod val="50000"/>
                    <a:lumOff val="50000"/>
                  </a:prstClr>
                </a:solidFill>
              </a:rPr>
              <a:pPr>
                <a:defRPr/>
              </a:pPr>
              <a:t>20</a:t>
            </a:fld>
            <a:endParaRPr lang="ru-RU">
              <a:solidFill>
                <a:prstClr val="black">
                  <a:lumMod val="50000"/>
                  <a:lumOff val="50000"/>
                </a:prstClr>
              </a:solidFill>
            </a:endParaRPr>
          </a:p>
        </p:txBody>
      </p:sp>
      <p:pic>
        <p:nvPicPr>
          <p:cNvPr id="7" name="Picture 2" descr="D:\WORKS\Промбурвод\Презентации\Мои\Тепловой насос\ФОТО\Объекты\Молодечно\IMG_20180123_1220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553" y="2852936"/>
            <a:ext cx="2469507" cy="32926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D:\WORKS\Промбурвод\Презентации\Мои\Тепловой насос\ФОТО\Объекты\Молодечно\IMG_20180209_112556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088" y="2074053"/>
            <a:ext cx="2519298" cy="2085119"/>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590175" y="1196752"/>
            <a:ext cx="7992888" cy="461665"/>
          </a:xfrm>
          <a:prstGeom prst="rect">
            <a:avLst/>
          </a:prstGeom>
        </p:spPr>
        <p:txBody>
          <a:bodyPr wrap="square">
            <a:spAutoFit/>
          </a:bodyPr>
          <a:lstStyle/>
          <a:p>
            <a:pPr algn="ctr"/>
            <a:r>
              <a:rPr lang="en-GB" sz="2400">
                <a:solidFill>
                  <a:srgbClr val="212745">
                    <a:lumMod val="50000"/>
                  </a:srgbClr>
                </a:solidFill>
              </a:rPr>
              <a:t>Molodechnovodokanal District Heating Company wastewater pump system</a:t>
            </a:r>
            <a:r>
              <a:rPr lang="en-GB" sz="2400">
                <a:solidFill>
                  <a:srgbClr val="4E67C8">
                    <a:lumMod val="50000"/>
                  </a:srgbClr>
                </a:solidFill>
              </a:rPr>
              <a:t> in the city of Maladzyechna</a:t>
            </a:r>
          </a:p>
        </p:txBody>
      </p:sp>
      <p:sp>
        <p:nvSpPr>
          <p:cNvPr id="3" name="Прямоугольник 2"/>
          <p:cNvSpPr/>
          <p:nvPr/>
        </p:nvSpPr>
        <p:spPr>
          <a:xfrm>
            <a:off x="79322" y="836712"/>
            <a:ext cx="9129381" cy="430887"/>
          </a:xfrm>
          <a:prstGeom prst="rect">
            <a:avLst/>
          </a:prstGeom>
        </p:spPr>
        <p:txBody>
          <a:bodyPr wrap="square">
            <a:spAutoFit/>
          </a:bodyPr>
          <a:lstStyle/>
          <a:p>
            <a:pPr lvl="0" algn="ctr"/>
            <a:r>
              <a:rPr lang="en-GB" sz="2200" b="1" dirty="0">
                <a:solidFill>
                  <a:prstClr val="black"/>
                </a:solidFill>
              </a:rPr>
              <a:t>Heat supply systems for wastewater disposal facilities using RES</a:t>
            </a:r>
          </a:p>
        </p:txBody>
      </p:sp>
      <p:sp>
        <p:nvSpPr>
          <p:cNvPr id="5" name="Прямоугольник 4"/>
          <p:cNvSpPr/>
          <p:nvPr/>
        </p:nvSpPr>
        <p:spPr>
          <a:xfrm>
            <a:off x="2971426" y="2132856"/>
            <a:ext cx="5061444" cy="369332"/>
          </a:xfrm>
          <a:prstGeom prst="rect">
            <a:avLst/>
          </a:prstGeom>
        </p:spPr>
        <p:txBody>
          <a:bodyPr wrap="square">
            <a:spAutoFit/>
          </a:bodyPr>
          <a:lstStyle/>
          <a:p>
            <a:pPr algn="ctr"/>
            <a:r>
              <a:rPr lang="en-GB" dirty="0">
                <a:solidFill>
                  <a:prstClr val="black"/>
                </a:solidFill>
              </a:rPr>
              <a:t>A geothermal heat pump has been installed. </a:t>
            </a:r>
          </a:p>
        </p:txBody>
      </p:sp>
      <p:sp>
        <p:nvSpPr>
          <p:cNvPr id="11" name="Прямоугольник 10"/>
          <p:cNvSpPr/>
          <p:nvPr/>
        </p:nvSpPr>
        <p:spPr>
          <a:xfrm>
            <a:off x="3333514" y="2636912"/>
            <a:ext cx="3258964" cy="3231654"/>
          </a:xfrm>
          <a:prstGeom prst="rect">
            <a:avLst/>
          </a:prstGeom>
        </p:spPr>
        <p:txBody>
          <a:bodyPr wrap="square">
            <a:spAutoFit/>
          </a:bodyPr>
          <a:lstStyle/>
          <a:p>
            <a:pPr lvl="0" algn="just"/>
            <a:r>
              <a:rPr lang="en-GB" sz="1700" dirty="0">
                <a:solidFill>
                  <a:prstClr val="black"/>
                </a:solidFill>
              </a:rPr>
              <a:t>A spiral heat exchanger was installed in the wastewater inlet of the sewage pumping station, which made it possible to eliminate drilling work and reduce the cost of the equipment with installation to 15,492 roubles. The design of the heat exchanger in the form of a tubular coil to the heat pump has reduced the cost of the equipment by up to 40%. </a:t>
            </a:r>
          </a:p>
        </p:txBody>
      </p:sp>
      <p:sp>
        <p:nvSpPr>
          <p:cNvPr id="12" name="Прямоугольник 11"/>
          <p:cNvSpPr/>
          <p:nvPr/>
        </p:nvSpPr>
        <p:spPr>
          <a:xfrm>
            <a:off x="74549" y="4150528"/>
            <a:ext cx="3258964" cy="2446824"/>
          </a:xfrm>
          <a:prstGeom prst="rect">
            <a:avLst/>
          </a:prstGeom>
        </p:spPr>
        <p:txBody>
          <a:bodyPr wrap="square">
            <a:spAutoFit/>
          </a:bodyPr>
          <a:lstStyle/>
          <a:p>
            <a:pPr lvl="0" algn="just"/>
            <a:r>
              <a:rPr lang="en-GB" sz="1700" dirty="0">
                <a:solidFill>
                  <a:prstClr val="black"/>
                </a:solidFill>
              </a:rPr>
              <a:t>The average heat consumption in the existing system was 180 kW per day, the heat pump wastes 55 kW per day. Monetary savings over the heating season amounted to 6,100 roubles, which indicates a return on investment of 2.5 years excluding hot water.</a:t>
            </a:r>
          </a:p>
        </p:txBody>
      </p:sp>
      <p:sp>
        <p:nvSpPr>
          <p:cNvPr id="13" name="Прямоугольник 7"/>
          <p:cNvSpPr/>
          <p:nvPr/>
        </p:nvSpPr>
        <p:spPr>
          <a:xfrm>
            <a:off x="0" y="-99392"/>
            <a:ext cx="9144000" cy="8367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pPr algn="ctr"/>
            <a:r>
              <a:rPr lang="en-GB">
                <a:solidFill>
                  <a:prstClr val="white"/>
                </a:solidFill>
                <a:latin typeface="Tahoma" panose="020B0604030504040204" pitchFamily="34" charset="0"/>
                <a:ea typeface="Tahoma" panose="020B0604030504040204" pitchFamily="34" charset="0"/>
                <a:cs typeface="Tahoma" panose="020B0604030504040204" pitchFamily="34" charset="0"/>
              </a:rPr>
              <a:t>STATE SCIENTIFIC INSTITUTION </a:t>
            </a:r>
          </a:p>
          <a:p>
            <a:pPr algn="ctr"/>
            <a:r>
              <a:rPr lang="en-GB">
                <a:solidFill>
                  <a:prstClr val="white"/>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INSTITUTE </a:t>
            </a:r>
            <a:r>
              <a:rPr lang="en-GB">
                <a:solidFill>
                  <a:prstClr val="white"/>
                </a:solidFill>
                <a:latin typeface="Tahoma" panose="020B0604030504040204" pitchFamily="34" charset="0"/>
                <a:ea typeface="Tahoma" panose="020B0604030504040204" pitchFamily="34" charset="0"/>
                <a:cs typeface="Tahoma" panose="020B0604030504040204" pitchFamily="34" charset="0"/>
              </a:rPr>
              <a:t>OF THE HOUSING AND UTILITIES SECTOR</a:t>
            </a:r>
            <a:br>
              <a:rPr lang="en-GB">
                <a:solidFill>
                  <a:prstClr val="white"/>
                </a:solidFill>
                <a:latin typeface="Tahoma" panose="020B0604030504040204" pitchFamily="34" charset="0"/>
                <a:ea typeface="Tahoma" panose="020B0604030504040204" pitchFamily="34" charset="0"/>
                <a:cs typeface="Tahoma" panose="020B0604030504040204" pitchFamily="34" charset="0"/>
              </a:rPr>
            </a:br>
            <a:r>
              <a:rPr lang="en-GB">
                <a:solidFill>
                  <a:prstClr val="white"/>
                </a:solidFill>
                <a:latin typeface="Tahoma" panose="020B0604030504040204" pitchFamily="34" charset="0"/>
                <a:ea typeface="Tahoma" panose="020B0604030504040204" pitchFamily="34" charset="0"/>
                <a:cs typeface="Tahoma" panose="020B0604030504040204" pitchFamily="34" charset="0"/>
              </a:rPr>
              <a:t> OF THE NATIONAL ACADEMY OF SCIENCES OF BELARUS</a:t>
            </a:r>
          </a:p>
        </p:txBody>
      </p:sp>
      <p:pic>
        <p:nvPicPr>
          <p:cNvPr id="15"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700" y="-14315"/>
            <a:ext cx="820619" cy="635003"/>
          </a:xfrm>
          <a:prstGeom prst="rect">
            <a:avLst/>
          </a:prstGeom>
        </p:spPr>
      </p:pic>
    </p:spTree>
    <p:extLst>
      <p:ext uri="{BB962C8B-B14F-4D97-AF65-F5344CB8AC3E}">
        <p14:creationId xmlns:p14="http://schemas.microsoft.com/office/powerpoint/2010/main" val="513264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D62B03EE-750A-44FD-B59D-000651D686A3}" type="slidenum">
              <a:rPr lang="ru-RU" smtClean="0">
                <a:solidFill>
                  <a:prstClr val="black">
                    <a:lumMod val="50000"/>
                    <a:lumOff val="50000"/>
                  </a:prstClr>
                </a:solidFill>
              </a:rPr>
              <a:pPr>
                <a:defRPr/>
              </a:pPr>
              <a:t>21</a:t>
            </a:fld>
            <a:endParaRPr lang="ru-RU">
              <a:solidFill>
                <a:prstClr val="black">
                  <a:lumMod val="50000"/>
                  <a:lumOff val="50000"/>
                </a:prstClr>
              </a:solidFill>
            </a:endParaRPr>
          </a:p>
        </p:txBody>
      </p:sp>
      <p:pic>
        <p:nvPicPr>
          <p:cNvPr id="6" name="Picture 4" descr="\\OTS-S\!Ots\ТЕПЛОВЫЕ НАСОСЫ\фото для обработки Лихтар\Тепловой насос Верхнедвинск\Верхнедвинск подборка фото\Геотермальный\IMG_20190125_1138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2815" y="1452026"/>
            <a:ext cx="2483144" cy="31390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WORKS\Промбурвод\Презентации\Мои\ФОТО\Объекты\Верхнедвинск\Геотермальный\Новая папка\Презентация\IMG_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416011"/>
            <a:ext cx="2916324" cy="3888432"/>
          </a:xfrm>
          <a:prstGeom prst="rect">
            <a:avLst/>
          </a:prstGeom>
          <a:noFill/>
          <a:extLst>
            <a:ext uri="{909E8E84-426E-40DD-AFC4-6F175D3DCCD1}">
              <a14:hiddenFill xmlns:a14="http://schemas.microsoft.com/office/drawing/2010/main">
                <a:solidFill>
                  <a:srgbClr val="FFFFFF"/>
                </a:solidFill>
              </a14:hiddenFill>
            </a:ext>
          </a:extLst>
        </p:spPr>
      </p:pic>
      <p:sp>
        <p:nvSpPr>
          <p:cNvPr id="8" name="Подзаголовок 2"/>
          <p:cNvSpPr txBox="1">
            <a:spLocks/>
          </p:cNvSpPr>
          <p:nvPr/>
        </p:nvSpPr>
        <p:spPr>
          <a:xfrm>
            <a:off x="640327" y="778753"/>
            <a:ext cx="8215017" cy="85004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spcBef>
                <a:spcPts val="0"/>
              </a:spcBef>
              <a:buFont typeface="Arial" panose="020B0604020202020204" pitchFamily="34" charset="0"/>
              <a:buNone/>
            </a:pPr>
            <a:r>
              <a:rPr lang="en-GB" sz="2000">
                <a:solidFill>
                  <a:srgbClr val="212745">
                    <a:lumMod val="75000"/>
                  </a:srgbClr>
                </a:solidFill>
              </a:rPr>
              <a:t>Novopolotskvodokanal branch of the Vitebskolvodokanal District Heating Company Deferrization plant</a:t>
            </a:r>
          </a:p>
          <a:p>
            <a:pPr marL="0" indent="0" algn="ctr">
              <a:lnSpc>
                <a:spcPct val="90000"/>
              </a:lnSpc>
              <a:spcBef>
                <a:spcPts val="0"/>
              </a:spcBef>
              <a:buFont typeface="Arial" panose="020B0604020202020204" pitchFamily="34" charset="0"/>
              <a:buNone/>
            </a:pPr>
            <a:r>
              <a:rPr lang="en-GB" sz="2000">
                <a:solidFill>
                  <a:srgbClr val="212745">
                    <a:lumMod val="75000"/>
                  </a:srgbClr>
                </a:solidFill>
              </a:rPr>
              <a:t> City of Verkhnyadzvinsk</a:t>
            </a:r>
          </a:p>
          <a:p>
            <a:pPr marL="0" indent="0" algn="ctr">
              <a:buFont typeface="Arial" panose="020B0604020202020204" pitchFamily="34" charset="0"/>
              <a:buNone/>
            </a:pPr>
            <a:endParaRPr lang="ru-RU" sz="2400" dirty="0">
              <a:solidFill>
                <a:srgbClr val="212745">
                  <a:lumMod val="75000"/>
                </a:srgbClr>
              </a:solidFill>
            </a:endParaRPr>
          </a:p>
          <a:p>
            <a:pPr algn="ctr"/>
            <a:endParaRPr lang="ru-RU" sz="2400" dirty="0">
              <a:solidFill>
                <a:srgbClr val="212745">
                  <a:lumMod val="75000"/>
                </a:srgbClr>
              </a:solidFill>
            </a:endParaRPr>
          </a:p>
        </p:txBody>
      </p:sp>
      <p:pic>
        <p:nvPicPr>
          <p:cNvPr id="9" name="Picture 2" descr="D:\WORKS\Промбурвод\Презентации\Мои\ФОТО\Объекты\Верхнедвинск\Геотермальный\Новая папка\Презентация\IMG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6053" y="2400586"/>
            <a:ext cx="2748619" cy="3283072"/>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9"/>
          <p:cNvPicPr>
            <a:picLocks noChangeAspect="1"/>
          </p:cNvPicPr>
          <p:nvPr/>
        </p:nvPicPr>
        <p:blipFill rotWithShape="1">
          <a:blip r:embed="rId5">
            <a:extLst>
              <a:ext uri="{28A0092B-C50C-407E-A947-70E740481C1C}">
                <a14:useLocalDpi xmlns:a14="http://schemas.microsoft.com/office/drawing/2010/main" val="0"/>
              </a:ext>
            </a:extLst>
          </a:blip>
          <a:srcRect t="16432" r="5322"/>
          <a:stretch/>
        </p:blipFill>
        <p:spPr>
          <a:xfrm>
            <a:off x="3274022" y="4293096"/>
            <a:ext cx="2745976" cy="1898797"/>
          </a:xfrm>
          <a:prstGeom prst="rect">
            <a:avLst/>
          </a:prstGeom>
        </p:spPr>
      </p:pic>
      <p:sp>
        <p:nvSpPr>
          <p:cNvPr id="2" name="Прямоугольник 1"/>
          <p:cNvSpPr/>
          <p:nvPr/>
        </p:nvSpPr>
        <p:spPr>
          <a:xfrm>
            <a:off x="3306922" y="1844824"/>
            <a:ext cx="2905893" cy="646331"/>
          </a:xfrm>
          <a:prstGeom prst="rect">
            <a:avLst/>
          </a:prstGeom>
        </p:spPr>
        <p:txBody>
          <a:bodyPr wrap="square">
            <a:spAutoFit/>
          </a:bodyPr>
          <a:lstStyle/>
          <a:p>
            <a:r>
              <a:rPr lang="en-GB">
                <a:solidFill>
                  <a:prstClr val="black"/>
                </a:solidFill>
              </a:rPr>
              <a:t>the area of the room </a:t>
            </a:r>
            <a:r>
              <a:rPr lang="en-GB" b="1">
                <a:solidFill>
                  <a:prstClr val="black"/>
                </a:solidFill>
              </a:rPr>
              <a:t>221.5 m2 </a:t>
            </a:r>
          </a:p>
        </p:txBody>
      </p:sp>
      <p:sp>
        <p:nvSpPr>
          <p:cNvPr id="3" name="Прямоугольник 2"/>
          <p:cNvSpPr/>
          <p:nvPr/>
        </p:nvSpPr>
        <p:spPr>
          <a:xfrm>
            <a:off x="1" y="5313982"/>
            <a:ext cx="3294888" cy="923330"/>
          </a:xfrm>
          <a:prstGeom prst="rect">
            <a:avLst/>
          </a:prstGeom>
        </p:spPr>
        <p:txBody>
          <a:bodyPr wrap="square">
            <a:spAutoFit/>
          </a:bodyPr>
          <a:lstStyle/>
          <a:p>
            <a:r>
              <a:rPr lang="en-GB">
                <a:solidFill>
                  <a:prstClr val="black"/>
                </a:solidFill>
              </a:rPr>
              <a:t>hydrothermal heat pump with a heat output of 24 kW </a:t>
            </a:r>
          </a:p>
        </p:txBody>
      </p:sp>
      <p:sp>
        <p:nvSpPr>
          <p:cNvPr id="5" name="Прямоугольник 4"/>
          <p:cNvSpPr/>
          <p:nvPr/>
        </p:nvSpPr>
        <p:spPr>
          <a:xfrm>
            <a:off x="6081915" y="4587026"/>
            <a:ext cx="2975203" cy="1477328"/>
          </a:xfrm>
          <a:prstGeom prst="rect">
            <a:avLst/>
          </a:prstGeom>
        </p:spPr>
        <p:txBody>
          <a:bodyPr wrap="square">
            <a:spAutoFit/>
          </a:bodyPr>
          <a:lstStyle/>
          <a:p>
            <a:pPr lvl="0"/>
            <a:r>
              <a:rPr lang="en-GB">
                <a:solidFill>
                  <a:prstClr val="black"/>
                </a:solidFill>
              </a:rPr>
              <a:t>water heat source extracted; after water treatment, the heat pump is connected to the water supply</a:t>
            </a:r>
          </a:p>
        </p:txBody>
      </p:sp>
      <p:sp>
        <p:nvSpPr>
          <p:cNvPr id="13" name="Прямоугольник 7"/>
          <p:cNvSpPr/>
          <p:nvPr/>
        </p:nvSpPr>
        <p:spPr>
          <a:xfrm>
            <a:off x="0" y="-99392"/>
            <a:ext cx="9144000" cy="8367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pPr algn="ctr"/>
            <a:r>
              <a:rPr lang="en-GB">
                <a:solidFill>
                  <a:prstClr val="white"/>
                </a:solidFill>
                <a:latin typeface="Tahoma" panose="020B0604030504040204" pitchFamily="34" charset="0"/>
                <a:ea typeface="Tahoma" panose="020B0604030504040204" pitchFamily="34" charset="0"/>
                <a:cs typeface="Tahoma" panose="020B0604030504040204" pitchFamily="34" charset="0"/>
              </a:rPr>
              <a:t>STATE SCIENTIFIC INSTITUTION </a:t>
            </a:r>
          </a:p>
          <a:p>
            <a:pPr algn="ctr"/>
            <a:r>
              <a:rPr lang="en-GB">
                <a:solidFill>
                  <a:prstClr val="white"/>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INSTITUTE </a:t>
            </a:r>
            <a:r>
              <a:rPr lang="en-GB">
                <a:solidFill>
                  <a:prstClr val="white"/>
                </a:solidFill>
                <a:latin typeface="Tahoma" panose="020B0604030504040204" pitchFamily="34" charset="0"/>
                <a:ea typeface="Tahoma" panose="020B0604030504040204" pitchFamily="34" charset="0"/>
                <a:cs typeface="Tahoma" panose="020B0604030504040204" pitchFamily="34" charset="0"/>
              </a:rPr>
              <a:t>OF THE HOUSING AND UTILITIES SECTOR</a:t>
            </a:r>
            <a:br>
              <a:rPr lang="en-GB">
                <a:solidFill>
                  <a:prstClr val="white"/>
                </a:solidFill>
                <a:latin typeface="Tahoma" panose="020B0604030504040204" pitchFamily="34" charset="0"/>
                <a:ea typeface="Tahoma" panose="020B0604030504040204" pitchFamily="34" charset="0"/>
                <a:cs typeface="Tahoma" panose="020B0604030504040204" pitchFamily="34" charset="0"/>
              </a:rPr>
            </a:br>
            <a:r>
              <a:rPr lang="en-GB">
                <a:solidFill>
                  <a:prstClr val="white"/>
                </a:solidFill>
                <a:latin typeface="Tahoma" panose="020B0604030504040204" pitchFamily="34" charset="0"/>
                <a:ea typeface="Tahoma" panose="020B0604030504040204" pitchFamily="34" charset="0"/>
                <a:cs typeface="Tahoma" panose="020B0604030504040204" pitchFamily="34" charset="0"/>
              </a:rPr>
              <a:t> OF THE NATIONAL ACADEMY OF SCIENCES OF BELARUS</a:t>
            </a:r>
          </a:p>
        </p:txBody>
      </p:sp>
      <p:pic>
        <p:nvPicPr>
          <p:cNvPr id="16"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700" y="-14315"/>
            <a:ext cx="820619" cy="635003"/>
          </a:xfrm>
          <a:prstGeom prst="rect">
            <a:avLst/>
          </a:prstGeom>
        </p:spPr>
      </p:pic>
    </p:spTree>
    <p:extLst>
      <p:ext uri="{BB962C8B-B14F-4D97-AF65-F5344CB8AC3E}">
        <p14:creationId xmlns:p14="http://schemas.microsoft.com/office/powerpoint/2010/main" val="3545451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BA45C3BA-99CC-4BDB-B81F-E9FE475DF22D}"/>
              </a:ext>
            </a:extLst>
          </p:cNvPr>
          <p:cNvSpPr/>
          <p:nvPr/>
        </p:nvSpPr>
        <p:spPr>
          <a:xfrm>
            <a:off x="251520" y="850838"/>
            <a:ext cx="8712968" cy="461665"/>
          </a:xfrm>
          <a:prstGeom prst="rect">
            <a:avLst/>
          </a:prstGeom>
        </p:spPr>
        <p:txBody>
          <a:bodyPr wrap="square">
            <a:spAutoFit/>
          </a:bodyPr>
          <a:lstStyle/>
          <a:p>
            <a:pPr algn="ctr"/>
            <a:r>
              <a:rPr lang="en-GB" sz="2400" b="1">
                <a:solidFill>
                  <a:prstClr val="black"/>
                </a:solidFill>
              </a:rPr>
              <a:t>Conclusions</a:t>
            </a:r>
          </a:p>
        </p:txBody>
      </p:sp>
      <p:sp>
        <p:nvSpPr>
          <p:cNvPr id="3" name="Прямоугольник 2">
            <a:extLst>
              <a:ext uri="{FF2B5EF4-FFF2-40B4-BE49-F238E27FC236}">
                <a16:creationId xmlns:a16="http://schemas.microsoft.com/office/drawing/2014/main" id="{AA39B437-87F6-4AB2-83E2-9FCD6F55C941}"/>
              </a:ext>
            </a:extLst>
          </p:cNvPr>
          <p:cNvSpPr/>
          <p:nvPr/>
        </p:nvSpPr>
        <p:spPr>
          <a:xfrm>
            <a:off x="251520" y="1330295"/>
            <a:ext cx="8712968" cy="1077218"/>
          </a:xfrm>
          <a:prstGeom prst="rect">
            <a:avLst/>
          </a:prstGeom>
        </p:spPr>
        <p:txBody>
          <a:bodyPr wrap="square">
            <a:spAutoFit/>
          </a:bodyPr>
          <a:lstStyle/>
          <a:p>
            <a:pPr algn="just"/>
            <a:r>
              <a:rPr lang="en-GB" sz="1600">
                <a:solidFill>
                  <a:prstClr val="black"/>
                </a:solidFill>
              </a:rPr>
              <a:t>1. </a:t>
            </a:r>
            <a:r>
              <a:rPr lang="en-GB" sz="1600"/>
              <a:t>Ensuring savings of 10% or more of heat energy for heating the housing sector, based on the use of </a:t>
            </a:r>
            <a:r>
              <a:rPr lang="en-GB" sz="1600">
                <a:solidFill>
                  <a:prstClr val="black"/>
                </a:solidFill>
              </a:rPr>
              <a:t>renewable energy sources</a:t>
            </a:r>
            <a:r>
              <a:rPr lang="en-GB" sz="1600"/>
              <a:t>, can provide an energy effect of 300,000 or more tonnes of oil equivalent per year of final consumption of fuel and energy resources for thermal energy production. </a:t>
            </a:r>
          </a:p>
        </p:txBody>
      </p:sp>
      <p:sp>
        <p:nvSpPr>
          <p:cNvPr id="4" name="Прямоугольник 3">
            <a:extLst>
              <a:ext uri="{FF2B5EF4-FFF2-40B4-BE49-F238E27FC236}">
                <a16:creationId xmlns:a16="http://schemas.microsoft.com/office/drawing/2014/main" id="{ED524FFA-A6E3-479F-9E6F-F87D9B62D417}"/>
              </a:ext>
            </a:extLst>
          </p:cNvPr>
          <p:cNvSpPr/>
          <p:nvPr/>
        </p:nvSpPr>
        <p:spPr>
          <a:xfrm>
            <a:off x="221731" y="2430985"/>
            <a:ext cx="8712967" cy="2616101"/>
          </a:xfrm>
          <a:prstGeom prst="rect">
            <a:avLst/>
          </a:prstGeom>
        </p:spPr>
        <p:txBody>
          <a:bodyPr wrap="square">
            <a:spAutoFit/>
          </a:bodyPr>
          <a:lstStyle/>
          <a:p>
            <a:pPr lvl="0" algn="just"/>
            <a:r>
              <a:rPr lang="en-GB" sz="1600">
                <a:solidFill>
                  <a:prstClr val="black"/>
                </a:solidFill>
              </a:rPr>
              <a:t>2</a:t>
            </a:r>
            <a:r>
              <a:rPr lang="en-GB" sz="1600">
                <a:solidFill>
                  <a:prstClr val="black"/>
                </a:solidFill>
                <a:latin typeface="Times New Roman" panose="02020603050405020304" pitchFamily="18" charset="0"/>
                <a:cs typeface="Times New Roman" panose="02020603050405020304" pitchFamily="18" charset="0"/>
              </a:rPr>
              <a:t>. </a:t>
            </a:r>
            <a:r>
              <a:rPr lang="en-GB" sz="1600">
                <a:solidFill>
                  <a:prstClr val="black"/>
                </a:solidFill>
              </a:rPr>
              <a:t> In the short term, the following is required:</a:t>
            </a:r>
            <a:r>
              <a:rPr lang="en-GB" sz="1600">
                <a:latin typeface="Times New Roman" panose="02020603050405020304" pitchFamily="18" charset="0"/>
                <a:ea typeface="Times New Roman" panose="02020603050405020304" pitchFamily="18" charset="0"/>
                <a:cs typeface="Times New Roman" panose="02020603050405020304" pitchFamily="18" charset="0"/>
              </a:rPr>
              <a:t>	</a:t>
            </a:r>
          </a:p>
          <a:p>
            <a:pPr lvl="0" algn="just"/>
            <a:r>
              <a:rPr lang="en-GB">
                <a:solidFill>
                  <a:prstClr val="black"/>
                </a:solidFill>
              </a:rPr>
              <a:t>— </a:t>
            </a:r>
            <a:r>
              <a:rPr lang="en-GB" sz="16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a:t>
            </a:r>
            <a:r>
              <a:rPr lang="en-GB" sz="1600">
                <a:solidFill>
                  <a:prstClr val="black"/>
                </a:solidFill>
              </a:rPr>
              <a:t>evelopment and implementation of comprehensive research projects on the use of hybrid systems based on district heating and renewable energy sources for the heating and hot water supply of public utilities;</a:t>
            </a:r>
          </a:p>
          <a:p>
            <a:pPr lvl="0" algn="just"/>
            <a:r>
              <a:rPr lang="en-GB" sz="1600">
                <a:solidFill>
                  <a:prstClr val="black"/>
                </a:solidFill>
              </a:rPr>
              <a:t>— creation of a systems management infrastructure for the effective implementation of these schemes; </a:t>
            </a:r>
          </a:p>
          <a:p>
            <a:pPr algn="just"/>
            <a:r>
              <a:rPr lang="en-GB" sz="1600">
                <a:solidFill>
                  <a:prstClr val="black"/>
                </a:solidFill>
              </a:rPr>
              <a:t>— </a:t>
            </a:r>
            <a:r>
              <a:rPr lang="en-GB" sz="1600">
                <a:ea typeface="Calibri" panose="020F0502020204030204" pitchFamily="34" charset="0"/>
                <a:cs typeface="Times New Roman" panose="02020603050405020304" pitchFamily="18" charset="0"/>
              </a:rPr>
              <a:t>interoperation with renewable heat sources (integration through intelligent information and communication management systems);</a:t>
            </a:r>
          </a:p>
          <a:p>
            <a:pPr algn="just"/>
            <a:r>
              <a:rPr lang="en-GB" sz="1600">
                <a:solidFill>
                  <a:prstClr val="black"/>
                </a:solidFill>
              </a:rPr>
              <a:t>— </a:t>
            </a:r>
            <a:r>
              <a:rPr lang="en-GB" sz="1600">
                <a:ea typeface="Calibri" panose="020F0502020204030204" pitchFamily="34" charset="0"/>
                <a:cs typeface="Times New Roman" panose="02020603050405020304" pitchFamily="18" charset="0"/>
              </a:rPr>
              <a:t>participation in digital processes through information and communication technology;</a:t>
            </a:r>
          </a:p>
        </p:txBody>
      </p:sp>
      <p:sp>
        <p:nvSpPr>
          <p:cNvPr id="5" name="Прямоугольник 4">
            <a:extLst>
              <a:ext uri="{FF2B5EF4-FFF2-40B4-BE49-F238E27FC236}">
                <a16:creationId xmlns:a16="http://schemas.microsoft.com/office/drawing/2014/main" id="{0C28A544-61AB-4A73-B35C-B376408ED406}"/>
              </a:ext>
            </a:extLst>
          </p:cNvPr>
          <p:cNvSpPr/>
          <p:nvPr/>
        </p:nvSpPr>
        <p:spPr>
          <a:xfrm>
            <a:off x="221731" y="5112206"/>
            <a:ext cx="8676280" cy="830997"/>
          </a:xfrm>
          <a:prstGeom prst="rect">
            <a:avLst/>
          </a:prstGeom>
        </p:spPr>
        <p:txBody>
          <a:bodyPr wrap="square">
            <a:spAutoFit/>
          </a:bodyPr>
          <a:lstStyle/>
          <a:p>
            <a:pPr algn="just"/>
            <a:r>
              <a:rPr lang="en-GB" sz="1600">
                <a:ea typeface="Calibri" panose="020F0502020204030204" pitchFamily="34" charset="0"/>
                <a:cs typeface="Times New Roman" panose="02020603050405020304" pitchFamily="18" charset="0"/>
              </a:rPr>
              <a:t>3. In the reconstruction, design and construction of new facilities, a group of housing units, the use of RES as part of hybrid heat supply systems should be envisaged in addition to a decentralised heat supply.</a:t>
            </a:r>
          </a:p>
        </p:txBody>
      </p:sp>
      <p:sp>
        <p:nvSpPr>
          <p:cNvPr id="8" name="Прямоугольник 7"/>
          <p:cNvSpPr/>
          <p:nvPr/>
        </p:nvSpPr>
        <p:spPr>
          <a:xfrm>
            <a:off x="0" y="-99392"/>
            <a:ext cx="9144000" cy="8367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pPr algn="ctr"/>
            <a:r>
              <a:rPr lang="en-GB">
                <a:solidFill>
                  <a:prstClr val="white"/>
                </a:solidFill>
                <a:latin typeface="Tahoma" panose="020B0604030504040204" pitchFamily="34" charset="0"/>
                <a:ea typeface="Tahoma" panose="020B0604030504040204" pitchFamily="34" charset="0"/>
                <a:cs typeface="Tahoma" panose="020B0604030504040204" pitchFamily="34" charset="0"/>
              </a:rPr>
              <a:t>STATE SCIENTIFIC INSTITUTION </a:t>
            </a:r>
          </a:p>
          <a:p>
            <a:pPr algn="ctr"/>
            <a:r>
              <a:rPr lang="en-GB">
                <a:solidFill>
                  <a:prstClr val="white"/>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INSTITUTE </a:t>
            </a:r>
            <a:r>
              <a:rPr lang="en-GB">
                <a:solidFill>
                  <a:prstClr val="white"/>
                </a:solidFill>
                <a:latin typeface="Tahoma" panose="020B0604030504040204" pitchFamily="34" charset="0"/>
                <a:ea typeface="Tahoma" panose="020B0604030504040204" pitchFamily="34" charset="0"/>
                <a:cs typeface="Tahoma" panose="020B0604030504040204" pitchFamily="34" charset="0"/>
              </a:rPr>
              <a:t>OF THE HOUSING AND UTILITIES SECTOR</a:t>
            </a:r>
            <a:br>
              <a:rPr lang="en-GB">
                <a:solidFill>
                  <a:prstClr val="white"/>
                </a:solidFill>
                <a:latin typeface="Tahoma" panose="020B0604030504040204" pitchFamily="34" charset="0"/>
                <a:ea typeface="Tahoma" panose="020B0604030504040204" pitchFamily="34" charset="0"/>
                <a:cs typeface="Tahoma" panose="020B0604030504040204" pitchFamily="34" charset="0"/>
              </a:rPr>
            </a:br>
            <a:r>
              <a:rPr lang="en-GB">
                <a:solidFill>
                  <a:prstClr val="white"/>
                </a:solidFill>
                <a:latin typeface="Tahoma" panose="020B0604030504040204" pitchFamily="34" charset="0"/>
                <a:ea typeface="Tahoma" panose="020B0604030504040204" pitchFamily="34" charset="0"/>
                <a:cs typeface="Tahoma" panose="020B0604030504040204" pitchFamily="34" charset="0"/>
              </a:rPr>
              <a:t> OF THE NATIONAL ACADEMY OF SCIENCES OF BELARUS</a:t>
            </a:r>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700" y="-14315"/>
            <a:ext cx="820619" cy="635003"/>
          </a:xfrm>
          <a:prstGeom prst="rect">
            <a:avLst/>
          </a:prstGeom>
        </p:spPr>
      </p:pic>
    </p:spTree>
    <p:extLst>
      <p:ext uri="{BB962C8B-B14F-4D97-AF65-F5344CB8AC3E}">
        <p14:creationId xmlns:p14="http://schemas.microsoft.com/office/powerpoint/2010/main" val="2976791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675" y="1326094"/>
            <a:ext cx="7738650" cy="3603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78639" y="5384468"/>
            <a:ext cx="8386722" cy="1015663"/>
          </a:xfrm>
          <a:prstGeom prst="rect">
            <a:avLst/>
          </a:prstGeom>
        </p:spPr>
        <p:txBody>
          <a:bodyPr wrap="square">
            <a:spAutoFit/>
          </a:bodyPr>
          <a:lstStyle/>
          <a:p>
            <a:pPr fontAlgn="auto">
              <a:spcBef>
                <a:spcPts val="0"/>
              </a:spcBef>
              <a:spcAft>
                <a:spcPts val="0"/>
              </a:spcAft>
            </a:pPr>
            <a:r>
              <a:rPr lang="en-GB" sz="1500">
                <a:solidFill>
                  <a:prstClr val="black"/>
                </a:solidFill>
                <a:latin typeface="Trebuchet MS"/>
              </a:rPr>
              <a:t>State Scientific Institution – Institute of the Housing and Utilities Sector of the National Academy of Sciences of Belarus</a:t>
            </a:r>
          </a:p>
          <a:p>
            <a:pPr algn="just" fontAlgn="auto">
              <a:spcBef>
                <a:spcPts val="0"/>
              </a:spcBef>
              <a:spcAft>
                <a:spcPts val="0"/>
              </a:spcAft>
            </a:pPr>
            <a:r>
              <a:rPr lang="en-GB" sz="1500">
                <a:solidFill>
                  <a:prstClr val="black"/>
                </a:solidFill>
                <a:latin typeface="Trebuchet MS"/>
              </a:rPr>
              <a:t>220024, Republic of Belarus, Minsk, 10 Akademika Kuprevicha st. </a:t>
            </a:r>
          </a:p>
          <a:p>
            <a:pPr fontAlgn="auto">
              <a:spcBef>
                <a:spcPts val="0"/>
              </a:spcBef>
              <a:spcAft>
                <a:spcPts val="0"/>
              </a:spcAft>
            </a:pPr>
            <a:r>
              <a:rPr lang="en-GB" sz="1500" b="1">
                <a:solidFill>
                  <a:prstClr val="black"/>
                </a:solidFill>
                <a:latin typeface="Trebuchet MS"/>
              </a:rPr>
              <a:t>Email:  institut-gkh@tut.by</a:t>
            </a:r>
          </a:p>
          <a:p>
            <a:pPr fontAlgn="auto">
              <a:spcBef>
                <a:spcPts val="0"/>
              </a:spcBef>
              <a:spcAft>
                <a:spcPts val="0"/>
              </a:spcAft>
            </a:pPr>
            <a:r>
              <a:rPr lang="en-GB" sz="1500" b="1">
                <a:solidFill>
                  <a:prstClr val="black"/>
                </a:solidFill>
                <a:latin typeface="Trebuchet MS"/>
              </a:rPr>
              <a:t>Front desk: Tel./fax: (017) 360-38-35;  mob.:(033) 392-45-09</a:t>
            </a:r>
          </a:p>
        </p:txBody>
      </p:sp>
      <p:sp>
        <p:nvSpPr>
          <p:cNvPr id="6" name="Прямоугольник 7"/>
          <p:cNvSpPr/>
          <p:nvPr/>
        </p:nvSpPr>
        <p:spPr>
          <a:xfrm>
            <a:off x="0" y="-99392"/>
            <a:ext cx="9144000" cy="8367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pPr algn="ctr"/>
            <a:r>
              <a:rPr lang="en-GB">
                <a:solidFill>
                  <a:prstClr val="white"/>
                </a:solidFill>
                <a:latin typeface="Tahoma" panose="020B0604030504040204" pitchFamily="34" charset="0"/>
                <a:ea typeface="Tahoma" panose="020B0604030504040204" pitchFamily="34" charset="0"/>
                <a:cs typeface="Tahoma" panose="020B0604030504040204" pitchFamily="34" charset="0"/>
              </a:rPr>
              <a:t>STATE SCIENTIFIC INSTITUTION </a:t>
            </a:r>
          </a:p>
          <a:p>
            <a:pPr algn="ctr"/>
            <a:r>
              <a:rPr lang="en-GB">
                <a:solidFill>
                  <a:prstClr val="white"/>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INSTITUTE </a:t>
            </a:r>
            <a:r>
              <a:rPr lang="en-GB">
                <a:solidFill>
                  <a:prstClr val="white"/>
                </a:solidFill>
                <a:latin typeface="Tahoma" panose="020B0604030504040204" pitchFamily="34" charset="0"/>
                <a:ea typeface="Tahoma" panose="020B0604030504040204" pitchFamily="34" charset="0"/>
                <a:cs typeface="Tahoma" panose="020B0604030504040204" pitchFamily="34" charset="0"/>
              </a:rPr>
              <a:t>OF THE HOUSING AND UTILITIES SECTOR</a:t>
            </a:r>
            <a:br>
              <a:rPr lang="en-GB">
                <a:solidFill>
                  <a:prstClr val="white"/>
                </a:solidFill>
                <a:latin typeface="Tahoma" panose="020B0604030504040204" pitchFamily="34" charset="0"/>
                <a:ea typeface="Tahoma" panose="020B0604030504040204" pitchFamily="34" charset="0"/>
                <a:cs typeface="Tahoma" panose="020B0604030504040204" pitchFamily="34" charset="0"/>
              </a:rPr>
            </a:br>
            <a:r>
              <a:rPr lang="en-GB">
                <a:solidFill>
                  <a:prstClr val="white"/>
                </a:solidFill>
                <a:latin typeface="Tahoma" panose="020B0604030504040204" pitchFamily="34" charset="0"/>
                <a:ea typeface="Tahoma" panose="020B0604030504040204" pitchFamily="34" charset="0"/>
                <a:cs typeface="Tahoma" panose="020B0604030504040204" pitchFamily="34" charset="0"/>
              </a:rPr>
              <a:t> OF THE NATIONAL ACADEMY OF SCIENCES OF BELARUS</a:t>
            </a:r>
          </a:p>
        </p:txBody>
      </p:sp>
      <p:pic>
        <p:nvPicPr>
          <p:cNvPr id="7"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700" y="-14315"/>
            <a:ext cx="820619" cy="635003"/>
          </a:xfrm>
          <a:prstGeom prst="rect">
            <a:avLst/>
          </a:prstGeom>
        </p:spPr>
      </p:pic>
    </p:spTree>
    <p:extLst>
      <p:ext uri="{BB962C8B-B14F-4D97-AF65-F5344CB8AC3E}">
        <p14:creationId xmlns:p14="http://schemas.microsoft.com/office/powerpoint/2010/main" val="3794129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0" y="0"/>
            <a:ext cx="9144000" cy="836712"/>
            <a:chOff x="0" y="0"/>
            <a:chExt cx="12192000" cy="836712"/>
          </a:xfrm>
        </p:grpSpPr>
        <p:sp>
          <p:nvSpPr>
            <p:cNvPr id="3" name="Прямоугольник 2"/>
            <p:cNvSpPr/>
            <p:nvPr/>
          </p:nvSpPr>
          <p:spPr>
            <a:xfrm>
              <a:off x="0" y="0"/>
              <a:ext cx="12192000" cy="836712"/>
            </a:xfrm>
            <a:prstGeom prst="rect">
              <a:avLst/>
            </a:prstGeom>
            <a:solidFill>
              <a:srgbClr val="0070C0"/>
            </a:solidFill>
            <a:ln w="25400" cap="flat" cmpd="sng" algn="ctr">
              <a:noFill/>
              <a:prstDash val="solid"/>
            </a:ln>
            <a:effectLst/>
          </p:spPr>
          <p:txBody>
            <a:bodyPr lIns="900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noProof="0">
                  <a:ln>
                    <a:noFill/>
                  </a:ln>
                  <a:solidFill>
                    <a:prstClr val="white"/>
                  </a:solidFill>
                  <a:uLnTx/>
                  <a:uFillTx/>
                  <a:latin typeface="Tahoma" panose="020B0604030504040204" pitchFamily="34" charset="0"/>
                  <a:ea typeface="Tahoma" panose="020B0604030504040204" pitchFamily="34" charset="0"/>
                  <a:cs typeface="Tahoma" panose="020B0604030504040204" pitchFamily="34" charset="0"/>
                </a:rPr>
                <a:t>STATE SCIENTIFIC INSTITUTION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noProof="0">
                  <a:ln>
                    <a:noFill/>
                  </a:ln>
                  <a:solidFill>
                    <a:prstClr val="white"/>
                  </a:solidFill>
                  <a:effectLst>
                    <a:outerShdw blurRad="50800" dist="38100" dir="5400000" algn="t"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INSTITUTE </a:t>
              </a:r>
              <a:r>
                <a:rPr kumimoji="0" lang="en-GB" sz="1800" b="0" i="0" u="none" strike="noStrike" cap="none" normalizeH="0" baseline="0" noProof="0">
                  <a:ln>
                    <a:noFill/>
                  </a:ln>
                  <a:solidFill>
                    <a:prstClr val="white"/>
                  </a:solidFill>
                  <a:uLnTx/>
                  <a:uFillTx/>
                  <a:latin typeface="Tahoma" panose="020B0604030504040204" pitchFamily="34" charset="0"/>
                  <a:ea typeface="Tahoma" panose="020B0604030504040204" pitchFamily="34" charset="0"/>
                  <a:cs typeface="Tahoma" panose="020B0604030504040204" pitchFamily="34" charset="0"/>
                </a:rPr>
                <a:t>OF THE HOUSING AND UTILITIES SECTOR</a:t>
              </a:r>
              <a:br>
                <a:rPr kumimoji="0" lang="en-GB" sz="1800" b="0" i="0" u="none" strike="noStrike" cap="none" normalizeH="0" baseline="0" noProof="0">
                  <a:ln>
                    <a:noFill/>
                  </a:ln>
                  <a:solidFill>
                    <a:prstClr val="white"/>
                  </a:solidFill>
                  <a:uLnTx/>
                  <a:uFillTx/>
                  <a:latin typeface="Tahoma" panose="020B0604030504040204" pitchFamily="34" charset="0"/>
                  <a:ea typeface="Tahoma" panose="020B0604030504040204" pitchFamily="34" charset="0"/>
                  <a:cs typeface="Tahoma" panose="020B0604030504040204" pitchFamily="34" charset="0"/>
                </a:rPr>
              </a:br>
              <a:r>
                <a:rPr kumimoji="0" lang="en-GB" sz="1800" b="0" i="0" u="none" strike="noStrike" cap="none" normalizeH="0" baseline="0" noProof="0">
                  <a:ln>
                    <a:noFill/>
                  </a:ln>
                  <a:solidFill>
                    <a:prstClr val="white"/>
                  </a:solidFill>
                  <a:uLnTx/>
                  <a:uFillTx/>
                  <a:latin typeface="Tahoma" panose="020B0604030504040204" pitchFamily="34" charset="0"/>
                  <a:ea typeface="Tahoma" panose="020B0604030504040204" pitchFamily="34" charset="0"/>
                  <a:cs typeface="Tahoma" panose="020B0604030504040204" pitchFamily="34" charset="0"/>
                </a:rPr>
                <a:t> OF THE NATIONAL ACADEMY OF SCIENCES OF BELARUS</a:t>
              </a: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933" y="66382"/>
              <a:ext cx="1094159" cy="635003"/>
            </a:xfrm>
            <a:prstGeom prst="rect">
              <a:avLst/>
            </a:prstGeom>
          </p:spPr>
        </p:pic>
      </p:grpSp>
      <p:sp>
        <p:nvSpPr>
          <p:cNvPr id="5" name="Прямоугольник 4"/>
          <p:cNvSpPr/>
          <p:nvPr/>
        </p:nvSpPr>
        <p:spPr>
          <a:xfrm>
            <a:off x="107504" y="1052736"/>
            <a:ext cx="8746289" cy="646331"/>
          </a:xfrm>
          <a:prstGeom prst="rect">
            <a:avLst/>
          </a:prstGeom>
        </p:spPr>
        <p:txBody>
          <a:bodyPr wrap="square">
            <a:spAutoFit/>
          </a:bodyPr>
          <a:lstStyle/>
          <a:p>
            <a:pPr algn="ctr"/>
            <a:r>
              <a:rPr lang="en-GB" sz="2000">
                <a:solidFill>
                  <a:srgbClr val="000000"/>
                </a:solidFill>
                <a:latin typeface="Bahnschrift SemiBold SemiConden" panose="020B0502040204020203" pitchFamily="34" charset="0"/>
                <a:ea typeface="Times New Roman"/>
              </a:rPr>
              <a:t>Upgrading housing facilities </a:t>
            </a:r>
          </a:p>
          <a:p>
            <a:pPr algn="ctr"/>
            <a:r>
              <a:rPr lang="en-GB" sz="1600">
                <a:solidFill>
                  <a:srgbClr val="000000"/>
                </a:solidFill>
                <a:latin typeface="Bahnschrift SemiBold SemiConden" panose="020B0502040204020203" pitchFamily="34" charset="0"/>
                <a:ea typeface="Times New Roman"/>
              </a:rPr>
              <a:t>(including individuals’ housing facilities; percent) </a:t>
            </a:r>
          </a:p>
        </p:txBody>
      </p:sp>
      <p:pic>
        <p:nvPicPr>
          <p:cNvPr id="6" name="Рисунок 5">
            <a:extLst>
              <a:ext uri="{FF2B5EF4-FFF2-40B4-BE49-F238E27FC236}">
                <a16:creationId xmlns:a16="http://schemas.microsoft.com/office/drawing/2014/main" id="{F653A998-713B-4793-86F6-B5B5F6D49078}"/>
              </a:ext>
            </a:extLst>
          </p:cNvPr>
          <p:cNvPicPr>
            <a:picLocks noChangeAspect="1"/>
          </p:cNvPicPr>
          <p:nvPr/>
        </p:nvPicPr>
        <p:blipFill>
          <a:blip r:embed="rId4"/>
          <a:stretch>
            <a:fillRect/>
          </a:stretch>
        </p:blipFill>
        <p:spPr>
          <a:xfrm>
            <a:off x="881855" y="2132856"/>
            <a:ext cx="7422456" cy="4152900"/>
          </a:xfrm>
          <a:prstGeom prst="rect">
            <a:avLst/>
          </a:prstGeom>
        </p:spPr>
      </p:pic>
      <p:sp>
        <p:nvSpPr>
          <p:cNvPr id="7" name="Прямоугольник 4"/>
          <p:cNvSpPr/>
          <p:nvPr/>
        </p:nvSpPr>
        <p:spPr>
          <a:xfrm>
            <a:off x="2771800" y="4437692"/>
            <a:ext cx="4680520" cy="215444"/>
          </a:xfrm>
          <a:prstGeom prst="rect">
            <a:avLst/>
          </a:prstGeom>
          <a:solidFill>
            <a:schemeClr val="bg1"/>
          </a:solidFill>
        </p:spPr>
        <p:txBody>
          <a:bodyPr wrap="square" lIns="0" tIns="0" rIns="0" bIns="0">
            <a:spAutoFit/>
          </a:bodyPr>
          <a:lstStyle/>
          <a:p>
            <a:pPr algn="ctr"/>
            <a:r>
              <a:rPr lang="en-GB" sz="1400">
                <a:solidFill>
                  <a:srgbClr val="000000"/>
                </a:solidFill>
                <a:latin typeface="Bahnschrift SemiBold SemiConden" panose="020B0502040204020203" pitchFamily="34" charset="0"/>
                <a:ea typeface="Times New Roman"/>
              </a:rPr>
              <a:t>Proportion of the total area equipped with</a:t>
            </a:r>
          </a:p>
        </p:txBody>
      </p:sp>
      <p:sp>
        <p:nvSpPr>
          <p:cNvPr id="8" name="Прямоугольник 4"/>
          <p:cNvSpPr/>
          <p:nvPr/>
        </p:nvSpPr>
        <p:spPr>
          <a:xfrm>
            <a:off x="3419872" y="4725144"/>
            <a:ext cx="1296144" cy="430887"/>
          </a:xfrm>
          <a:prstGeom prst="rect">
            <a:avLst/>
          </a:prstGeom>
          <a:solidFill>
            <a:schemeClr val="bg1"/>
          </a:solidFill>
        </p:spPr>
        <p:txBody>
          <a:bodyPr wrap="square" lIns="0" tIns="0" rIns="0" bIns="0">
            <a:spAutoFit/>
          </a:bodyPr>
          <a:lstStyle/>
          <a:p>
            <a:pPr algn="ctr"/>
            <a:r>
              <a:rPr lang="en-GB" sz="1400" dirty="0">
                <a:solidFill>
                  <a:srgbClr val="000000"/>
                </a:solidFill>
                <a:latin typeface="Bahnschrift SemiBold SemiConden" panose="020B0502040204020203" pitchFamily="34" charset="0"/>
                <a:ea typeface="Times New Roman"/>
              </a:rPr>
              <a:t>Central heating</a:t>
            </a:r>
            <a:br>
              <a:rPr lang="en-GB" sz="1400" dirty="0">
                <a:solidFill>
                  <a:srgbClr val="000000"/>
                </a:solidFill>
                <a:latin typeface="Bahnschrift SemiBold SemiConden" panose="020B0502040204020203" pitchFamily="34" charset="0"/>
                <a:ea typeface="Times New Roman"/>
              </a:rPr>
            </a:br>
            <a:endParaRPr lang="en-GB" sz="1400" dirty="0">
              <a:solidFill>
                <a:srgbClr val="000000"/>
              </a:solidFill>
              <a:latin typeface="Bahnschrift SemiBold SemiConden" panose="020B0502040204020203" pitchFamily="34" charset="0"/>
              <a:ea typeface="Times New Roman"/>
            </a:endParaRPr>
          </a:p>
        </p:txBody>
      </p:sp>
      <p:sp>
        <p:nvSpPr>
          <p:cNvPr id="9" name="Прямоугольник 4"/>
          <p:cNvSpPr/>
          <p:nvPr/>
        </p:nvSpPr>
        <p:spPr>
          <a:xfrm>
            <a:off x="4745966" y="4725143"/>
            <a:ext cx="1410209" cy="430887"/>
          </a:xfrm>
          <a:prstGeom prst="rect">
            <a:avLst/>
          </a:prstGeom>
          <a:solidFill>
            <a:schemeClr val="bg1"/>
          </a:solidFill>
        </p:spPr>
        <p:txBody>
          <a:bodyPr wrap="square" lIns="0" tIns="0" rIns="0" bIns="0">
            <a:spAutoFit/>
          </a:bodyPr>
          <a:lstStyle/>
          <a:p>
            <a:pPr algn="ctr"/>
            <a:r>
              <a:rPr lang="en-GB" sz="1400">
                <a:solidFill>
                  <a:srgbClr val="000000"/>
                </a:solidFill>
                <a:latin typeface="Bahnschrift SemiBold SemiConden" panose="020B0502040204020203" pitchFamily="34" charset="0"/>
                <a:ea typeface="Times New Roman"/>
              </a:rPr>
              <a:t>Hot water supply</a:t>
            </a:r>
          </a:p>
        </p:txBody>
      </p:sp>
      <p:sp>
        <p:nvSpPr>
          <p:cNvPr id="10" name="Прямоугольник 4"/>
          <p:cNvSpPr/>
          <p:nvPr/>
        </p:nvSpPr>
        <p:spPr>
          <a:xfrm>
            <a:off x="2011611" y="5783998"/>
            <a:ext cx="2232248" cy="216024"/>
          </a:xfrm>
          <a:prstGeom prst="rect">
            <a:avLst/>
          </a:prstGeom>
          <a:solidFill>
            <a:schemeClr val="bg1"/>
          </a:solidFill>
        </p:spPr>
        <p:txBody>
          <a:bodyPr wrap="square" lIns="0" tIns="0" rIns="0" bIns="0">
            <a:spAutoFit/>
          </a:bodyPr>
          <a:lstStyle/>
          <a:p>
            <a:r>
              <a:rPr lang="en-GB" sz="1400">
                <a:solidFill>
                  <a:srgbClr val="000000"/>
                </a:solidFill>
                <a:latin typeface="Bahnschrift SemiBold SemiConden" panose="020B0502040204020203" pitchFamily="34" charset="0"/>
                <a:ea typeface="Times New Roman"/>
              </a:rPr>
              <a:t>Municipal housing facilities</a:t>
            </a:r>
          </a:p>
        </p:txBody>
      </p:sp>
      <p:sp>
        <p:nvSpPr>
          <p:cNvPr id="11" name="Прямоугольник 4"/>
          <p:cNvSpPr/>
          <p:nvPr/>
        </p:nvSpPr>
        <p:spPr>
          <a:xfrm>
            <a:off x="5516314" y="5794631"/>
            <a:ext cx="2232248" cy="216024"/>
          </a:xfrm>
          <a:prstGeom prst="rect">
            <a:avLst/>
          </a:prstGeom>
          <a:solidFill>
            <a:schemeClr val="bg1"/>
          </a:solidFill>
        </p:spPr>
        <p:txBody>
          <a:bodyPr wrap="square" lIns="0" tIns="0" rIns="0" bIns="0">
            <a:spAutoFit/>
          </a:bodyPr>
          <a:lstStyle/>
          <a:p>
            <a:r>
              <a:rPr lang="en-GB" sz="1400">
                <a:solidFill>
                  <a:srgbClr val="000000"/>
                </a:solidFill>
                <a:latin typeface="Bahnschrift SemiBold SemiConden" panose="020B0502040204020203" pitchFamily="34" charset="0"/>
                <a:ea typeface="Times New Roman"/>
              </a:rPr>
              <a:t>Rural housing facilities</a:t>
            </a:r>
          </a:p>
        </p:txBody>
      </p:sp>
    </p:spTree>
    <p:extLst>
      <p:ext uri="{BB962C8B-B14F-4D97-AF65-F5344CB8AC3E}">
        <p14:creationId xmlns:p14="http://schemas.microsoft.com/office/powerpoint/2010/main" val="3543754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5928" y="2642721"/>
            <a:ext cx="6770941" cy="3344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436074" y="5943763"/>
            <a:ext cx="6552727" cy="338554"/>
          </a:xfrm>
          <a:prstGeom prst="rect">
            <a:avLst/>
          </a:prstGeom>
        </p:spPr>
        <p:txBody>
          <a:bodyPr wrap="square">
            <a:spAutoFit/>
          </a:bodyPr>
          <a:lstStyle/>
          <a:p>
            <a:pPr algn="ctr"/>
            <a:r>
              <a:rPr lang="en-GB" sz="1600"/>
              <a:t>Closed district heating system</a:t>
            </a:r>
          </a:p>
        </p:txBody>
      </p:sp>
      <p:sp>
        <p:nvSpPr>
          <p:cNvPr id="3" name="Прямоугольник 2"/>
          <p:cNvSpPr/>
          <p:nvPr/>
        </p:nvSpPr>
        <p:spPr>
          <a:xfrm>
            <a:off x="907" y="848906"/>
            <a:ext cx="9144000" cy="830997"/>
          </a:xfrm>
          <a:prstGeom prst="rect">
            <a:avLst/>
          </a:prstGeom>
        </p:spPr>
        <p:txBody>
          <a:bodyPr wrap="square">
            <a:spAutoFit/>
          </a:bodyPr>
          <a:lstStyle/>
          <a:p>
            <a:pPr algn="ctr"/>
            <a:r>
              <a:rPr lang="en-GB" sz="2400" b="1">
                <a:solidFill>
                  <a:prstClr val="black"/>
                </a:solidFill>
              </a:rPr>
              <a:t>District heating systems in the housing and utilities sector, operational features</a:t>
            </a:r>
          </a:p>
        </p:txBody>
      </p:sp>
      <p:sp>
        <p:nvSpPr>
          <p:cNvPr id="5" name="Прямоугольник 4"/>
          <p:cNvSpPr/>
          <p:nvPr/>
        </p:nvSpPr>
        <p:spPr>
          <a:xfrm>
            <a:off x="179512" y="1679903"/>
            <a:ext cx="8856984" cy="830997"/>
          </a:xfrm>
          <a:prstGeom prst="rect">
            <a:avLst/>
          </a:prstGeom>
        </p:spPr>
        <p:txBody>
          <a:bodyPr wrap="square">
            <a:spAutoFit/>
          </a:bodyPr>
          <a:lstStyle/>
          <a:p>
            <a:pPr algn="just">
              <a:spcAft>
                <a:spcPts val="900"/>
              </a:spcAft>
            </a:pPr>
            <a:r>
              <a:rPr lang="en-GB" sz="1600"/>
              <a:t>The average energy efficiency ratio</a:t>
            </a:r>
            <a:r>
              <a:rPr lang="en-GB" sz="1600">
                <a:solidFill>
                  <a:prstClr val="black"/>
                </a:solidFill>
              </a:rPr>
              <a:t> in the energy balance of the boiler house - heating network - heating system of a building (or process heating)</a:t>
            </a:r>
            <a:r>
              <a:rPr lang="en-GB" sz="1600"/>
              <a:t> is no more than 40%. </a:t>
            </a:r>
          </a:p>
        </p:txBody>
      </p:sp>
      <p:sp>
        <p:nvSpPr>
          <p:cNvPr id="8" name="Прямоугольник 4"/>
          <p:cNvSpPr/>
          <p:nvPr/>
        </p:nvSpPr>
        <p:spPr>
          <a:xfrm>
            <a:off x="1691680" y="4049351"/>
            <a:ext cx="1167988" cy="122169"/>
          </a:xfrm>
          <a:prstGeom prst="rect">
            <a:avLst/>
          </a:prstGeom>
          <a:solidFill>
            <a:srgbClr val="0077C0"/>
          </a:solidFill>
        </p:spPr>
        <p:txBody>
          <a:bodyPr wrap="square" lIns="0" tIns="0" rIns="0" bIns="0">
            <a:spAutoFit/>
          </a:bodyPr>
          <a:lstStyle/>
          <a:p>
            <a:pPr algn="ctr"/>
            <a:r>
              <a:rPr lang="en-GB" sz="800" b="1">
                <a:solidFill>
                  <a:schemeClr val="bg1"/>
                </a:solidFill>
                <a:latin typeface="Arial" panose="020B0604020202020204" pitchFamily="34" charset="0"/>
                <a:ea typeface="Times New Roman"/>
                <a:cs typeface="Arial" panose="020B0604020202020204" pitchFamily="34" charset="0"/>
              </a:rPr>
              <a:t>Boiler house or CHP</a:t>
            </a:r>
          </a:p>
        </p:txBody>
      </p:sp>
      <p:sp>
        <p:nvSpPr>
          <p:cNvPr id="9" name="Прямоугольник 4"/>
          <p:cNvSpPr/>
          <p:nvPr/>
        </p:nvSpPr>
        <p:spPr>
          <a:xfrm>
            <a:off x="3635896" y="3356992"/>
            <a:ext cx="432048" cy="246221"/>
          </a:xfrm>
          <a:prstGeom prst="rect">
            <a:avLst/>
          </a:prstGeom>
          <a:solidFill>
            <a:srgbClr val="93A7A8"/>
          </a:solidFill>
        </p:spPr>
        <p:txBody>
          <a:bodyPr wrap="square" lIns="0" tIns="0" rIns="0" bIns="0">
            <a:spAutoFit/>
          </a:bodyPr>
          <a:lstStyle/>
          <a:p>
            <a:pPr algn="ctr"/>
            <a:r>
              <a:rPr lang="en-GB" sz="800" b="1">
                <a:solidFill>
                  <a:schemeClr val="bg1"/>
                </a:solidFill>
                <a:latin typeface="Arial" panose="020B0604020202020204" pitchFamily="34" charset="0"/>
                <a:ea typeface="Times New Roman"/>
                <a:cs typeface="Arial" panose="020B0604020202020204" pitchFamily="34" charset="0"/>
              </a:rPr>
              <a:t>Building</a:t>
            </a:r>
          </a:p>
          <a:p>
            <a:pPr algn="ctr"/>
            <a:r>
              <a:rPr lang="en-GB" sz="800" b="1">
                <a:solidFill>
                  <a:schemeClr val="bg1"/>
                </a:solidFill>
                <a:latin typeface="Arial" panose="020B0604020202020204" pitchFamily="34" charset="0"/>
                <a:ea typeface="Times New Roman"/>
                <a:cs typeface="Arial" panose="020B0604020202020204" pitchFamily="34" charset="0"/>
              </a:rPr>
              <a:t>n+2</a:t>
            </a:r>
          </a:p>
        </p:txBody>
      </p:sp>
      <p:sp>
        <p:nvSpPr>
          <p:cNvPr id="10" name="Прямоугольник 4"/>
          <p:cNvSpPr/>
          <p:nvPr/>
        </p:nvSpPr>
        <p:spPr>
          <a:xfrm>
            <a:off x="3203848" y="4851450"/>
            <a:ext cx="432048" cy="246221"/>
          </a:xfrm>
          <a:prstGeom prst="rect">
            <a:avLst/>
          </a:prstGeom>
          <a:solidFill>
            <a:srgbClr val="93A7A8"/>
          </a:solidFill>
        </p:spPr>
        <p:txBody>
          <a:bodyPr wrap="square" lIns="0" tIns="0" rIns="0" bIns="0">
            <a:spAutoFit/>
          </a:bodyPr>
          <a:lstStyle/>
          <a:p>
            <a:pPr algn="ctr"/>
            <a:r>
              <a:rPr lang="en-GB" sz="800" b="1">
                <a:solidFill>
                  <a:schemeClr val="bg1"/>
                </a:solidFill>
                <a:latin typeface="Arial" panose="020B0604020202020204" pitchFamily="34" charset="0"/>
                <a:ea typeface="Times New Roman"/>
                <a:cs typeface="Arial" panose="020B0604020202020204" pitchFamily="34" charset="0"/>
              </a:rPr>
              <a:t>Building</a:t>
            </a:r>
          </a:p>
          <a:p>
            <a:pPr algn="ctr"/>
            <a:r>
              <a:rPr lang="en-GB" sz="800" b="1">
                <a:solidFill>
                  <a:schemeClr val="bg1"/>
                </a:solidFill>
                <a:latin typeface="Arial" panose="020B0604020202020204" pitchFamily="34" charset="0"/>
                <a:ea typeface="Times New Roman"/>
                <a:cs typeface="Arial" panose="020B0604020202020204" pitchFamily="34" charset="0"/>
              </a:rPr>
              <a:t>n</a:t>
            </a:r>
          </a:p>
        </p:txBody>
      </p:sp>
      <p:sp>
        <p:nvSpPr>
          <p:cNvPr id="11" name="Прямоугольник 4"/>
          <p:cNvSpPr/>
          <p:nvPr/>
        </p:nvSpPr>
        <p:spPr>
          <a:xfrm>
            <a:off x="4067944" y="4851450"/>
            <a:ext cx="432048" cy="246221"/>
          </a:xfrm>
          <a:prstGeom prst="rect">
            <a:avLst/>
          </a:prstGeom>
          <a:solidFill>
            <a:srgbClr val="93A7A8"/>
          </a:solidFill>
        </p:spPr>
        <p:txBody>
          <a:bodyPr wrap="square" lIns="0" tIns="0" rIns="0" bIns="0">
            <a:spAutoFit/>
          </a:bodyPr>
          <a:lstStyle/>
          <a:p>
            <a:pPr algn="ctr"/>
            <a:r>
              <a:rPr lang="en-GB" sz="800" b="1">
                <a:solidFill>
                  <a:schemeClr val="bg1"/>
                </a:solidFill>
                <a:latin typeface="Arial" panose="020B0604020202020204" pitchFamily="34" charset="0"/>
                <a:ea typeface="Times New Roman"/>
                <a:cs typeface="Arial" panose="020B0604020202020204" pitchFamily="34" charset="0"/>
              </a:rPr>
              <a:t>Building</a:t>
            </a:r>
          </a:p>
          <a:p>
            <a:pPr algn="ctr"/>
            <a:r>
              <a:rPr lang="en-GB" sz="800" b="1">
                <a:solidFill>
                  <a:schemeClr val="bg1"/>
                </a:solidFill>
                <a:latin typeface="Arial" panose="020B0604020202020204" pitchFamily="34" charset="0"/>
                <a:ea typeface="Times New Roman"/>
                <a:cs typeface="Arial" panose="020B0604020202020204" pitchFamily="34" charset="0"/>
              </a:rPr>
              <a:t>n+1</a:t>
            </a:r>
          </a:p>
        </p:txBody>
      </p:sp>
      <p:sp>
        <p:nvSpPr>
          <p:cNvPr id="12" name="Прямоугольник 4"/>
          <p:cNvSpPr/>
          <p:nvPr/>
        </p:nvSpPr>
        <p:spPr>
          <a:xfrm>
            <a:off x="5508104" y="4304316"/>
            <a:ext cx="936104" cy="123111"/>
          </a:xfrm>
          <a:prstGeom prst="rect">
            <a:avLst/>
          </a:prstGeom>
          <a:solidFill>
            <a:srgbClr val="D3DBDC"/>
          </a:solidFill>
        </p:spPr>
        <p:txBody>
          <a:bodyPr wrap="square" lIns="0" tIns="0" rIns="0" bIns="0">
            <a:spAutoFit/>
          </a:bodyPr>
          <a:lstStyle/>
          <a:p>
            <a:pPr algn="ctr"/>
            <a:r>
              <a:rPr lang="en-GB" sz="800" b="1">
                <a:latin typeface="Arial" panose="020B0604020202020204" pitchFamily="34" charset="0"/>
                <a:ea typeface="Times New Roman"/>
                <a:cs typeface="Arial" panose="020B0604020202020204" pitchFamily="34" charset="0"/>
              </a:rPr>
              <a:t>Heat exchange unit</a:t>
            </a:r>
          </a:p>
        </p:txBody>
      </p:sp>
      <p:sp>
        <p:nvSpPr>
          <p:cNvPr id="13" name="Прямоугольник 4"/>
          <p:cNvSpPr/>
          <p:nvPr/>
        </p:nvSpPr>
        <p:spPr>
          <a:xfrm>
            <a:off x="4237480" y="5438525"/>
            <a:ext cx="1126608" cy="123111"/>
          </a:xfrm>
          <a:prstGeom prst="rect">
            <a:avLst/>
          </a:prstGeom>
          <a:solidFill>
            <a:schemeClr val="bg1"/>
          </a:solidFill>
        </p:spPr>
        <p:txBody>
          <a:bodyPr wrap="square" lIns="0" tIns="0" rIns="0" bIns="0">
            <a:spAutoFit/>
          </a:bodyPr>
          <a:lstStyle/>
          <a:p>
            <a:r>
              <a:rPr lang="en-GB" sz="800" b="1">
                <a:latin typeface="Arial" panose="020B0604020202020204" pitchFamily="34" charset="0"/>
                <a:ea typeface="Times New Roman"/>
                <a:cs typeface="Arial" panose="020B0604020202020204" pitchFamily="34" charset="0"/>
              </a:rPr>
              <a:t>Pure water supply</a:t>
            </a:r>
          </a:p>
        </p:txBody>
      </p:sp>
      <p:sp>
        <p:nvSpPr>
          <p:cNvPr id="14" name="Прямоугольник 4"/>
          <p:cNvSpPr/>
          <p:nvPr/>
        </p:nvSpPr>
        <p:spPr>
          <a:xfrm>
            <a:off x="6188914" y="5427305"/>
            <a:ext cx="1126608" cy="246221"/>
          </a:xfrm>
          <a:prstGeom prst="rect">
            <a:avLst/>
          </a:prstGeom>
          <a:solidFill>
            <a:schemeClr val="bg1"/>
          </a:solidFill>
        </p:spPr>
        <p:txBody>
          <a:bodyPr wrap="square" lIns="0" tIns="0" rIns="0" bIns="0">
            <a:spAutoFit/>
          </a:bodyPr>
          <a:lstStyle/>
          <a:p>
            <a:r>
              <a:rPr lang="en-GB" sz="800" b="1" dirty="0">
                <a:latin typeface="Arial" panose="020B0604020202020204" pitchFamily="34" charset="0"/>
                <a:ea typeface="Times New Roman"/>
                <a:cs typeface="Arial" panose="020B0604020202020204" pitchFamily="34" charset="0"/>
              </a:rPr>
              <a:t>Hot and return flow [ЦТ]</a:t>
            </a:r>
          </a:p>
        </p:txBody>
      </p:sp>
      <p:sp>
        <p:nvSpPr>
          <p:cNvPr id="15" name="Прямоугольник 2"/>
          <p:cNvSpPr/>
          <p:nvPr/>
        </p:nvSpPr>
        <p:spPr>
          <a:xfrm>
            <a:off x="0" y="0"/>
            <a:ext cx="9144000" cy="836712"/>
          </a:xfrm>
          <a:prstGeom prst="rect">
            <a:avLst/>
          </a:prstGeom>
          <a:solidFill>
            <a:srgbClr val="0070C0"/>
          </a:solidFill>
          <a:ln w="25400" cap="flat" cmpd="sng" algn="ctr">
            <a:noFill/>
            <a:prstDash val="solid"/>
          </a:ln>
          <a:effectLst/>
        </p:spPr>
        <p:txBody>
          <a:bodyPr lIns="900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noProof="0">
                <a:ln>
                  <a:noFill/>
                </a:ln>
                <a:solidFill>
                  <a:prstClr val="white"/>
                </a:solidFill>
                <a:uLnTx/>
                <a:uFillTx/>
                <a:latin typeface="Tahoma" panose="020B0604030504040204" pitchFamily="34" charset="0"/>
                <a:ea typeface="Tahoma" panose="020B0604030504040204" pitchFamily="34" charset="0"/>
                <a:cs typeface="Tahoma" panose="020B0604030504040204" pitchFamily="34" charset="0"/>
              </a:rPr>
              <a:t>STATE SCIENTIFIC INSTITUTION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noProof="0">
                <a:ln>
                  <a:noFill/>
                </a:ln>
                <a:solidFill>
                  <a:prstClr val="white"/>
                </a:solidFill>
                <a:effectLst>
                  <a:outerShdw blurRad="50800" dist="38100" dir="5400000" algn="t"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INSTITUTE </a:t>
            </a:r>
            <a:r>
              <a:rPr kumimoji="0" lang="en-GB" sz="1800" b="0" i="0" u="none" strike="noStrike" cap="none" normalizeH="0" baseline="0" noProof="0">
                <a:ln>
                  <a:noFill/>
                </a:ln>
                <a:solidFill>
                  <a:prstClr val="white"/>
                </a:solidFill>
                <a:uLnTx/>
                <a:uFillTx/>
                <a:latin typeface="Tahoma" panose="020B0604030504040204" pitchFamily="34" charset="0"/>
                <a:ea typeface="Tahoma" panose="020B0604030504040204" pitchFamily="34" charset="0"/>
                <a:cs typeface="Tahoma" panose="020B0604030504040204" pitchFamily="34" charset="0"/>
              </a:rPr>
              <a:t>OF THE HOUSING AND UTILITIES SECTOR</a:t>
            </a:r>
            <a:br>
              <a:rPr kumimoji="0" lang="en-GB" sz="1800" b="0" i="0" u="none" strike="noStrike" cap="none" normalizeH="0" baseline="0" noProof="0">
                <a:ln>
                  <a:noFill/>
                </a:ln>
                <a:solidFill>
                  <a:prstClr val="white"/>
                </a:solidFill>
                <a:uLnTx/>
                <a:uFillTx/>
                <a:latin typeface="Tahoma" panose="020B0604030504040204" pitchFamily="34" charset="0"/>
                <a:ea typeface="Tahoma" panose="020B0604030504040204" pitchFamily="34" charset="0"/>
                <a:cs typeface="Tahoma" panose="020B0604030504040204" pitchFamily="34" charset="0"/>
              </a:rPr>
            </a:br>
            <a:r>
              <a:rPr kumimoji="0" lang="en-GB" sz="1800" b="0" i="0" u="none" strike="noStrike" cap="none" normalizeH="0" baseline="0" noProof="0">
                <a:ln>
                  <a:noFill/>
                </a:ln>
                <a:solidFill>
                  <a:prstClr val="white"/>
                </a:solidFill>
                <a:uLnTx/>
                <a:uFillTx/>
                <a:latin typeface="Tahoma" panose="020B0604030504040204" pitchFamily="34" charset="0"/>
                <a:ea typeface="Tahoma" panose="020B0604030504040204" pitchFamily="34" charset="0"/>
                <a:cs typeface="Tahoma" panose="020B0604030504040204" pitchFamily="34" charset="0"/>
              </a:rPr>
              <a:t> OF THE NATIONAL ACADEMY OF SCIENCES OF BELARUS</a:t>
            </a:r>
          </a:p>
        </p:txBody>
      </p:sp>
      <p:pic>
        <p:nvPicPr>
          <p:cNvPr id="16"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700" y="66382"/>
            <a:ext cx="820619" cy="635003"/>
          </a:xfrm>
          <a:prstGeom prst="rect">
            <a:avLst/>
          </a:prstGeom>
        </p:spPr>
      </p:pic>
    </p:spTree>
    <p:extLst>
      <p:ext uri="{BB962C8B-B14F-4D97-AF65-F5344CB8AC3E}">
        <p14:creationId xmlns:p14="http://schemas.microsoft.com/office/powerpoint/2010/main" val="1522032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987318"/>
            <a:ext cx="8784976" cy="830997"/>
          </a:xfrm>
          <a:prstGeom prst="rect">
            <a:avLst/>
          </a:prstGeom>
        </p:spPr>
        <p:txBody>
          <a:bodyPr wrap="square">
            <a:spAutoFit/>
          </a:bodyPr>
          <a:lstStyle/>
          <a:p>
            <a:pPr lvl="0" algn="ctr"/>
            <a:r>
              <a:rPr lang="en-GB" sz="2400" b="1">
                <a:solidFill>
                  <a:prstClr val="black"/>
                </a:solidFill>
              </a:rPr>
              <a:t>Main factors affecting the efficiency of district heating systems </a:t>
            </a:r>
          </a:p>
        </p:txBody>
      </p:sp>
      <p:graphicFrame>
        <p:nvGraphicFramePr>
          <p:cNvPr id="6" name="Схема 5"/>
          <p:cNvGraphicFramePr/>
          <p:nvPr>
            <p:extLst>
              <p:ext uri="{D42A27DB-BD31-4B8C-83A1-F6EECF244321}">
                <p14:modId xmlns:p14="http://schemas.microsoft.com/office/powerpoint/2010/main" val="1688550696"/>
              </p:ext>
            </p:extLst>
          </p:nvPr>
        </p:nvGraphicFramePr>
        <p:xfrm>
          <a:off x="384931" y="1818315"/>
          <a:ext cx="8579557" cy="4581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Прямоугольник 2"/>
          <p:cNvSpPr/>
          <p:nvPr/>
        </p:nvSpPr>
        <p:spPr>
          <a:xfrm>
            <a:off x="0" y="0"/>
            <a:ext cx="9144000" cy="836712"/>
          </a:xfrm>
          <a:prstGeom prst="rect">
            <a:avLst/>
          </a:prstGeom>
          <a:solidFill>
            <a:srgbClr val="0070C0"/>
          </a:solidFill>
          <a:ln w="25400" cap="flat" cmpd="sng" algn="ctr">
            <a:noFill/>
            <a:prstDash val="solid"/>
          </a:ln>
          <a:effectLst/>
        </p:spPr>
        <p:txBody>
          <a:bodyPr lIns="900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noProof="0">
                <a:ln>
                  <a:noFill/>
                </a:ln>
                <a:solidFill>
                  <a:prstClr val="white"/>
                </a:solidFill>
                <a:uLnTx/>
                <a:uFillTx/>
                <a:latin typeface="Tahoma" panose="020B0604030504040204" pitchFamily="34" charset="0"/>
                <a:ea typeface="Tahoma" panose="020B0604030504040204" pitchFamily="34" charset="0"/>
                <a:cs typeface="Tahoma" panose="020B0604030504040204" pitchFamily="34" charset="0"/>
              </a:rPr>
              <a:t>STATE SCIENTIFIC INSTITUTION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noProof="0">
                <a:ln>
                  <a:noFill/>
                </a:ln>
                <a:solidFill>
                  <a:prstClr val="white"/>
                </a:solidFill>
                <a:effectLst>
                  <a:outerShdw blurRad="50800" dist="38100" dir="5400000" algn="t"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INSTITUTE </a:t>
            </a:r>
            <a:r>
              <a:rPr kumimoji="0" lang="en-GB" sz="1800" b="0" i="0" u="none" strike="noStrike" cap="none" normalizeH="0" baseline="0" noProof="0">
                <a:ln>
                  <a:noFill/>
                </a:ln>
                <a:solidFill>
                  <a:prstClr val="white"/>
                </a:solidFill>
                <a:uLnTx/>
                <a:uFillTx/>
                <a:latin typeface="Tahoma" panose="020B0604030504040204" pitchFamily="34" charset="0"/>
                <a:ea typeface="Tahoma" panose="020B0604030504040204" pitchFamily="34" charset="0"/>
                <a:cs typeface="Tahoma" panose="020B0604030504040204" pitchFamily="34" charset="0"/>
              </a:rPr>
              <a:t>OF THE HOUSING AND UTILITIES SECTOR</a:t>
            </a:r>
            <a:br>
              <a:rPr kumimoji="0" lang="en-GB" sz="1800" b="0" i="0" u="none" strike="noStrike" cap="none" normalizeH="0" baseline="0" noProof="0">
                <a:ln>
                  <a:noFill/>
                </a:ln>
                <a:solidFill>
                  <a:prstClr val="white"/>
                </a:solidFill>
                <a:uLnTx/>
                <a:uFillTx/>
                <a:latin typeface="Tahoma" panose="020B0604030504040204" pitchFamily="34" charset="0"/>
                <a:ea typeface="Tahoma" panose="020B0604030504040204" pitchFamily="34" charset="0"/>
                <a:cs typeface="Tahoma" panose="020B0604030504040204" pitchFamily="34" charset="0"/>
              </a:rPr>
            </a:br>
            <a:r>
              <a:rPr kumimoji="0" lang="en-GB" sz="1800" b="0" i="0" u="none" strike="noStrike" cap="none" normalizeH="0" baseline="0" noProof="0">
                <a:ln>
                  <a:noFill/>
                </a:ln>
                <a:solidFill>
                  <a:prstClr val="white"/>
                </a:solidFill>
                <a:uLnTx/>
                <a:uFillTx/>
                <a:latin typeface="Tahoma" panose="020B0604030504040204" pitchFamily="34" charset="0"/>
                <a:ea typeface="Tahoma" panose="020B0604030504040204" pitchFamily="34" charset="0"/>
                <a:cs typeface="Tahoma" panose="020B0604030504040204" pitchFamily="34" charset="0"/>
              </a:rPr>
              <a:t> OF THE NATIONAL ACADEMY OF SCIENCES OF BELARUS</a:t>
            </a:r>
          </a:p>
        </p:txBody>
      </p:sp>
      <p:pic>
        <p:nvPicPr>
          <p:cNvPr id="8" name="Рисунок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2700" y="66382"/>
            <a:ext cx="820619" cy="635003"/>
          </a:xfrm>
          <a:prstGeom prst="rect">
            <a:avLst/>
          </a:prstGeom>
        </p:spPr>
      </p:pic>
    </p:spTree>
    <p:extLst>
      <p:ext uri="{BB962C8B-B14F-4D97-AF65-F5344CB8AC3E}">
        <p14:creationId xmlns:p14="http://schemas.microsoft.com/office/powerpoint/2010/main" val="4169782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0A7EE035-A8EC-43CD-8BA7-66888414B76B}"/>
              </a:ext>
            </a:extLst>
          </p:cNvPr>
          <p:cNvSpPr/>
          <p:nvPr/>
        </p:nvSpPr>
        <p:spPr>
          <a:xfrm>
            <a:off x="53752" y="764704"/>
            <a:ext cx="9036496" cy="830997"/>
          </a:xfrm>
          <a:prstGeom prst="rect">
            <a:avLst/>
          </a:prstGeom>
        </p:spPr>
        <p:txBody>
          <a:bodyPr wrap="square">
            <a:spAutoFit/>
          </a:bodyPr>
          <a:lstStyle/>
          <a:p>
            <a:pPr algn="ctr"/>
            <a:r>
              <a:rPr lang="en-GB" sz="2400" b="1"/>
              <a:t>Current requirements for district heating systems</a:t>
            </a:r>
          </a:p>
        </p:txBody>
      </p:sp>
      <p:graphicFrame>
        <p:nvGraphicFramePr>
          <p:cNvPr id="4" name="Схема 3"/>
          <p:cNvGraphicFramePr/>
          <p:nvPr>
            <p:extLst>
              <p:ext uri="{D42A27DB-BD31-4B8C-83A1-F6EECF244321}">
                <p14:modId xmlns:p14="http://schemas.microsoft.com/office/powerpoint/2010/main" val="348633065"/>
              </p:ext>
            </p:extLst>
          </p:nvPr>
        </p:nvGraphicFramePr>
        <p:xfrm>
          <a:off x="233263" y="1412776"/>
          <a:ext cx="8856985" cy="5133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Прямоугольник 2"/>
          <p:cNvSpPr/>
          <p:nvPr/>
        </p:nvSpPr>
        <p:spPr>
          <a:xfrm>
            <a:off x="0" y="0"/>
            <a:ext cx="9144000" cy="836712"/>
          </a:xfrm>
          <a:prstGeom prst="rect">
            <a:avLst/>
          </a:prstGeom>
          <a:solidFill>
            <a:srgbClr val="0070C0"/>
          </a:solidFill>
          <a:ln w="25400" cap="flat" cmpd="sng" algn="ctr">
            <a:noFill/>
            <a:prstDash val="solid"/>
          </a:ln>
          <a:effectLst/>
        </p:spPr>
        <p:txBody>
          <a:bodyPr lIns="900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noProof="0">
                <a:ln>
                  <a:noFill/>
                </a:ln>
                <a:solidFill>
                  <a:prstClr val="white"/>
                </a:solidFill>
                <a:uLnTx/>
                <a:uFillTx/>
                <a:latin typeface="Tahoma" panose="020B0604030504040204" pitchFamily="34" charset="0"/>
                <a:ea typeface="Tahoma" panose="020B0604030504040204" pitchFamily="34" charset="0"/>
                <a:cs typeface="Tahoma" panose="020B0604030504040204" pitchFamily="34" charset="0"/>
              </a:rPr>
              <a:t>STATE SCIENTIFIC INSTITUTION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noProof="0">
                <a:ln>
                  <a:noFill/>
                </a:ln>
                <a:solidFill>
                  <a:prstClr val="white"/>
                </a:solidFill>
                <a:effectLst>
                  <a:outerShdw blurRad="50800" dist="38100" dir="5400000" algn="t"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INSTITUTE </a:t>
            </a:r>
            <a:r>
              <a:rPr kumimoji="0" lang="en-GB" sz="1800" b="0" i="0" u="none" strike="noStrike" cap="none" normalizeH="0" baseline="0" noProof="0">
                <a:ln>
                  <a:noFill/>
                </a:ln>
                <a:solidFill>
                  <a:prstClr val="white"/>
                </a:solidFill>
                <a:uLnTx/>
                <a:uFillTx/>
                <a:latin typeface="Tahoma" panose="020B0604030504040204" pitchFamily="34" charset="0"/>
                <a:ea typeface="Tahoma" panose="020B0604030504040204" pitchFamily="34" charset="0"/>
                <a:cs typeface="Tahoma" panose="020B0604030504040204" pitchFamily="34" charset="0"/>
              </a:rPr>
              <a:t>OF THE HOUSING AND UTILITIES SECTOR</a:t>
            </a:r>
            <a:br>
              <a:rPr kumimoji="0" lang="en-GB" sz="1800" b="0" i="0" u="none" strike="noStrike" cap="none" normalizeH="0" baseline="0" noProof="0">
                <a:ln>
                  <a:noFill/>
                </a:ln>
                <a:solidFill>
                  <a:prstClr val="white"/>
                </a:solidFill>
                <a:uLnTx/>
                <a:uFillTx/>
                <a:latin typeface="Tahoma" panose="020B0604030504040204" pitchFamily="34" charset="0"/>
                <a:ea typeface="Tahoma" panose="020B0604030504040204" pitchFamily="34" charset="0"/>
                <a:cs typeface="Tahoma" panose="020B0604030504040204" pitchFamily="34" charset="0"/>
              </a:rPr>
            </a:br>
            <a:r>
              <a:rPr kumimoji="0" lang="en-GB" sz="1800" b="0" i="0" u="none" strike="noStrike" cap="none" normalizeH="0" baseline="0" noProof="0">
                <a:ln>
                  <a:noFill/>
                </a:ln>
                <a:solidFill>
                  <a:prstClr val="white"/>
                </a:solidFill>
                <a:uLnTx/>
                <a:uFillTx/>
                <a:latin typeface="Tahoma" panose="020B0604030504040204" pitchFamily="34" charset="0"/>
                <a:ea typeface="Tahoma" panose="020B0604030504040204" pitchFamily="34" charset="0"/>
                <a:cs typeface="Tahoma" panose="020B0604030504040204" pitchFamily="34" charset="0"/>
              </a:rPr>
              <a:t> OF THE NATIONAL ACADEMY OF SCIENCES OF BELARUS</a:t>
            </a:r>
          </a:p>
        </p:txBody>
      </p:sp>
      <p:pic>
        <p:nvPicPr>
          <p:cNvPr id="7" name="Рисунок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2700" y="66382"/>
            <a:ext cx="820619" cy="635003"/>
          </a:xfrm>
          <a:prstGeom prst="rect">
            <a:avLst/>
          </a:prstGeom>
        </p:spPr>
      </p:pic>
    </p:spTree>
    <p:extLst>
      <p:ext uri="{BB962C8B-B14F-4D97-AF65-F5344CB8AC3E}">
        <p14:creationId xmlns:p14="http://schemas.microsoft.com/office/powerpoint/2010/main" val="1944560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Прямоугольник 45"/>
          <p:cNvSpPr/>
          <p:nvPr/>
        </p:nvSpPr>
        <p:spPr>
          <a:xfrm>
            <a:off x="273794" y="4370267"/>
            <a:ext cx="2741730" cy="152134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black"/>
              </a:solidFill>
            </a:endParaRPr>
          </a:p>
        </p:txBody>
      </p:sp>
      <p:sp>
        <p:nvSpPr>
          <p:cNvPr id="49" name="Прямоугольник 48"/>
          <p:cNvSpPr/>
          <p:nvPr/>
        </p:nvSpPr>
        <p:spPr>
          <a:xfrm>
            <a:off x="503934" y="4552989"/>
            <a:ext cx="2799939" cy="152134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black"/>
              </a:solidFill>
            </a:endParaRPr>
          </a:p>
        </p:txBody>
      </p:sp>
      <p:sp>
        <p:nvSpPr>
          <p:cNvPr id="51" name="Прямоугольник 50"/>
          <p:cNvSpPr/>
          <p:nvPr/>
        </p:nvSpPr>
        <p:spPr>
          <a:xfrm>
            <a:off x="732700" y="4677503"/>
            <a:ext cx="2759180" cy="181652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black"/>
              </a:solidFill>
            </a:endParaRPr>
          </a:p>
        </p:txBody>
      </p:sp>
      <p:sp>
        <p:nvSpPr>
          <p:cNvPr id="44" name="Прямоугольник 43"/>
          <p:cNvSpPr/>
          <p:nvPr/>
        </p:nvSpPr>
        <p:spPr>
          <a:xfrm>
            <a:off x="6042738" y="4388584"/>
            <a:ext cx="2741730" cy="152134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black"/>
              </a:solidFill>
            </a:endParaRPr>
          </a:p>
        </p:txBody>
      </p:sp>
      <p:sp>
        <p:nvSpPr>
          <p:cNvPr id="43" name="Прямоугольник 42"/>
          <p:cNvSpPr/>
          <p:nvPr/>
        </p:nvSpPr>
        <p:spPr>
          <a:xfrm>
            <a:off x="6042738" y="1151420"/>
            <a:ext cx="2741730" cy="152134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black"/>
              </a:solidFill>
            </a:endParaRPr>
          </a:p>
        </p:txBody>
      </p:sp>
      <p:sp>
        <p:nvSpPr>
          <p:cNvPr id="122882" name="Rectangle 2"/>
          <p:cNvSpPr>
            <a:spLocks noChangeArrowheads="1"/>
          </p:cNvSpPr>
          <p:nvPr/>
        </p:nvSpPr>
        <p:spPr bwMode="auto">
          <a:xfrm>
            <a:off x="1143016"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ltLang="ru-RU">
              <a:solidFill>
                <a:srgbClr val="000000"/>
              </a:solidFill>
              <a:latin typeface="Times New Roman" pitchFamily="18" charset="0"/>
            </a:endParaRPr>
          </a:p>
        </p:txBody>
      </p:sp>
      <p:sp>
        <p:nvSpPr>
          <p:cNvPr id="7" name="Номер слайда 3"/>
          <p:cNvSpPr>
            <a:spLocks noGrp="1"/>
          </p:cNvSpPr>
          <p:nvPr>
            <p:ph type="sldNum" sz="quarter" idx="12"/>
          </p:nvPr>
        </p:nvSpPr>
        <p:spPr>
          <a:xfrm>
            <a:off x="7268178" y="537793"/>
            <a:ext cx="571501" cy="365125"/>
          </a:xfrm>
        </p:spPr>
        <p:txBody>
          <a:bodyPr/>
          <a:lstStyle/>
          <a:p>
            <a:pPr>
              <a:defRPr/>
            </a:pPr>
            <a:r>
              <a:rPr lang="en-GB" sz="1600" b="1">
                <a:solidFill>
                  <a:prstClr val="black">
                    <a:tint val="75000"/>
                  </a:prstClr>
                </a:solidFill>
              </a:rPr>
              <a:t>2</a:t>
            </a:r>
          </a:p>
        </p:txBody>
      </p:sp>
      <p:grpSp>
        <p:nvGrpSpPr>
          <p:cNvPr id="6" name="Группа 5"/>
          <p:cNvGrpSpPr/>
          <p:nvPr/>
        </p:nvGrpSpPr>
        <p:grpSpPr>
          <a:xfrm>
            <a:off x="0" y="0"/>
            <a:ext cx="9144000" cy="836712"/>
            <a:chOff x="0" y="0"/>
            <a:chExt cx="12192000" cy="836712"/>
          </a:xfrm>
        </p:grpSpPr>
        <p:sp>
          <p:nvSpPr>
            <p:cNvPr id="8" name="Прямоугольник 7"/>
            <p:cNvSpPr/>
            <p:nvPr/>
          </p:nvSpPr>
          <p:spPr>
            <a:xfrm>
              <a:off x="0" y="0"/>
              <a:ext cx="12192000" cy="8367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pPr algn="ctr"/>
              <a:r>
                <a:rPr lang="en-GB">
                  <a:solidFill>
                    <a:prstClr val="white"/>
                  </a:solidFill>
                  <a:latin typeface="Tahoma" panose="020B0604030504040204" pitchFamily="34" charset="0"/>
                  <a:ea typeface="Tahoma" panose="020B0604030504040204" pitchFamily="34" charset="0"/>
                  <a:cs typeface="Tahoma" panose="020B0604030504040204" pitchFamily="34" charset="0"/>
                </a:rPr>
                <a:t>STATE SCIENTIFIC INSTITUTION </a:t>
              </a:r>
            </a:p>
            <a:p>
              <a:pPr algn="ctr"/>
              <a:r>
                <a:rPr lang="en-GB">
                  <a:solidFill>
                    <a:prstClr val="white"/>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INSTITUTE </a:t>
              </a:r>
              <a:r>
                <a:rPr lang="en-GB">
                  <a:solidFill>
                    <a:prstClr val="white"/>
                  </a:solidFill>
                  <a:latin typeface="Tahoma" panose="020B0604030504040204" pitchFamily="34" charset="0"/>
                  <a:ea typeface="Tahoma" panose="020B0604030504040204" pitchFamily="34" charset="0"/>
                  <a:cs typeface="Tahoma" panose="020B0604030504040204" pitchFamily="34" charset="0"/>
                </a:rPr>
                <a:t>OF THE HOUSING AND UTILITIES SECTOR</a:t>
              </a:r>
              <a:br>
                <a:rPr lang="en-GB">
                  <a:solidFill>
                    <a:prstClr val="white"/>
                  </a:solidFill>
                  <a:latin typeface="Tahoma" panose="020B0604030504040204" pitchFamily="34" charset="0"/>
                  <a:ea typeface="Tahoma" panose="020B0604030504040204" pitchFamily="34" charset="0"/>
                  <a:cs typeface="Tahoma" panose="020B0604030504040204" pitchFamily="34" charset="0"/>
                </a:rPr>
              </a:br>
              <a:r>
                <a:rPr lang="en-GB">
                  <a:solidFill>
                    <a:prstClr val="white"/>
                  </a:solidFill>
                  <a:latin typeface="Tahoma" panose="020B0604030504040204" pitchFamily="34" charset="0"/>
                  <a:ea typeface="Tahoma" panose="020B0604030504040204" pitchFamily="34" charset="0"/>
                  <a:cs typeface="Tahoma" panose="020B0604030504040204" pitchFamily="34" charset="0"/>
                </a:rPr>
                <a:t> OF THE NATIONAL ACADEMY OF SCIENCES OF BELARUS</a:t>
              </a: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933" y="66382"/>
              <a:ext cx="1094159" cy="635003"/>
            </a:xfrm>
            <a:prstGeom prst="rect">
              <a:avLst/>
            </a:prstGeom>
          </p:spPr>
        </p:pic>
      </p:grpSp>
      <p:sp>
        <p:nvSpPr>
          <p:cNvPr id="4" name="Прямоугольник 3"/>
          <p:cNvSpPr/>
          <p:nvPr/>
        </p:nvSpPr>
        <p:spPr>
          <a:xfrm>
            <a:off x="257175" y="1151419"/>
            <a:ext cx="2592288" cy="14661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black"/>
              </a:solidFill>
            </a:endParaRPr>
          </a:p>
        </p:txBody>
      </p:sp>
      <p:sp>
        <p:nvSpPr>
          <p:cNvPr id="39" name="Прямоугольник 38"/>
          <p:cNvSpPr/>
          <p:nvPr/>
        </p:nvSpPr>
        <p:spPr>
          <a:xfrm>
            <a:off x="435984" y="1298246"/>
            <a:ext cx="2694012" cy="149917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black"/>
              </a:solidFill>
            </a:endParaRPr>
          </a:p>
        </p:txBody>
      </p:sp>
      <p:sp>
        <p:nvSpPr>
          <p:cNvPr id="40" name="Прямоугольник 39"/>
          <p:cNvSpPr/>
          <p:nvPr/>
        </p:nvSpPr>
        <p:spPr>
          <a:xfrm>
            <a:off x="621858" y="1546660"/>
            <a:ext cx="2682015" cy="161649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black"/>
              </a:solidFill>
            </a:endParaRPr>
          </a:p>
        </p:txBody>
      </p:sp>
      <p:sp>
        <p:nvSpPr>
          <p:cNvPr id="41" name="Прямоугольник 40"/>
          <p:cNvSpPr/>
          <p:nvPr/>
        </p:nvSpPr>
        <p:spPr>
          <a:xfrm>
            <a:off x="604762" y="1663977"/>
            <a:ext cx="2646294" cy="1323439"/>
          </a:xfrm>
          <a:prstGeom prst="rect">
            <a:avLst/>
          </a:prstGeom>
        </p:spPr>
        <p:txBody>
          <a:bodyPr wrap="square">
            <a:spAutoFit/>
          </a:bodyPr>
          <a:lstStyle/>
          <a:p>
            <a:pPr>
              <a:lnSpc>
                <a:spcPts val="1600"/>
              </a:lnSpc>
            </a:pPr>
            <a:r>
              <a:rPr lang="en-GB" sz="1600" b="1" i="1">
                <a:solidFill>
                  <a:prstClr val="black"/>
                </a:solidFill>
                <a:latin typeface="Times New Roman" panose="02020603050405020304" pitchFamily="18" charset="0"/>
                <a:cs typeface="Times New Roman" panose="02020603050405020304" pitchFamily="18" charset="0"/>
              </a:rPr>
              <a:t>Modernisation and upgrading of the energy efficiency of heating networks and housing and communal facilities</a:t>
            </a:r>
          </a:p>
        </p:txBody>
      </p:sp>
      <p:sp>
        <p:nvSpPr>
          <p:cNvPr id="42" name="Прямоугольник 41"/>
          <p:cNvSpPr/>
          <p:nvPr/>
        </p:nvSpPr>
        <p:spPr>
          <a:xfrm>
            <a:off x="5796136" y="1311136"/>
            <a:ext cx="2741730" cy="152134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black"/>
              </a:solidFill>
            </a:endParaRPr>
          </a:p>
        </p:txBody>
      </p:sp>
      <p:sp>
        <p:nvSpPr>
          <p:cNvPr id="47" name="Прямоугольник 46"/>
          <p:cNvSpPr/>
          <p:nvPr/>
        </p:nvSpPr>
        <p:spPr>
          <a:xfrm>
            <a:off x="5796135" y="4552989"/>
            <a:ext cx="2741731" cy="165618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black"/>
              </a:solidFill>
            </a:endParaRPr>
          </a:p>
        </p:txBody>
      </p:sp>
      <p:sp>
        <p:nvSpPr>
          <p:cNvPr id="48" name="Прямоугольник 47"/>
          <p:cNvSpPr/>
          <p:nvPr/>
        </p:nvSpPr>
        <p:spPr>
          <a:xfrm>
            <a:off x="5541206" y="4677503"/>
            <a:ext cx="2741730" cy="181652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black"/>
              </a:solidFill>
            </a:endParaRPr>
          </a:p>
        </p:txBody>
      </p:sp>
      <p:sp>
        <p:nvSpPr>
          <p:cNvPr id="50" name="Прямоугольник 49"/>
          <p:cNvSpPr/>
          <p:nvPr/>
        </p:nvSpPr>
        <p:spPr>
          <a:xfrm>
            <a:off x="5541206" y="1546661"/>
            <a:ext cx="2741730" cy="162757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black"/>
              </a:solidFill>
            </a:endParaRPr>
          </a:p>
        </p:txBody>
      </p:sp>
      <p:sp>
        <p:nvSpPr>
          <p:cNvPr id="27" name="Прямоугольник 26"/>
          <p:cNvSpPr/>
          <p:nvPr/>
        </p:nvSpPr>
        <p:spPr>
          <a:xfrm>
            <a:off x="798595" y="4805539"/>
            <a:ext cx="2567815" cy="1708160"/>
          </a:xfrm>
          <a:prstGeom prst="rect">
            <a:avLst/>
          </a:prstGeom>
        </p:spPr>
        <p:txBody>
          <a:bodyPr wrap="square">
            <a:spAutoFit/>
          </a:bodyPr>
          <a:lstStyle/>
          <a:p>
            <a:pPr>
              <a:lnSpc>
                <a:spcPts val="1800"/>
              </a:lnSpc>
            </a:pPr>
            <a:r>
              <a:rPr lang="en-GB" sz="1600" b="1" i="1">
                <a:solidFill>
                  <a:prstClr val="black"/>
                </a:solidFill>
                <a:latin typeface="Times New Roman" pitchFamily="18" charset="0"/>
                <a:cs typeface="Times New Roman" panose="02020603050405020304" pitchFamily="18" charset="0"/>
              </a:rPr>
              <a:t>Optimisation of district heating schemes and decentralisation of heat supply systems for housing and public facilities</a:t>
            </a:r>
          </a:p>
        </p:txBody>
      </p:sp>
      <p:sp>
        <p:nvSpPr>
          <p:cNvPr id="45" name="Прямоугольник 44"/>
          <p:cNvSpPr/>
          <p:nvPr/>
        </p:nvSpPr>
        <p:spPr>
          <a:xfrm>
            <a:off x="5679843" y="4850827"/>
            <a:ext cx="2629649" cy="1528624"/>
          </a:xfrm>
          <a:prstGeom prst="rect">
            <a:avLst/>
          </a:prstGeom>
        </p:spPr>
        <p:txBody>
          <a:bodyPr wrap="square">
            <a:spAutoFit/>
          </a:bodyPr>
          <a:lstStyle/>
          <a:p>
            <a:pPr>
              <a:lnSpc>
                <a:spcPts val="1600"/>
              </a:lnSpc>
            </a:pPr>
            <a:r>
              <a:rPr lang="en-GB" sz="1600" b="1" i="1">
                <a:solidFill>
                  <a:prstClr val="black"/>
                </a:solidFill>
                <a:latin typeface="Times New Roman" pitchFamily="18" charset="0"/>
              </a:rPr>
              <a:t>Modernisation of district heating systems and boiler houses in the housing and utilities sector, based on the integrated use of local fuel types, electricity and RES</a:t>
            </a:r>
          </a:p>
        </p:txBody>
      </p:sp>
      <p:sp>
        <p:nvSpPr>
          <p:cNvPr id="52" name="Прямоугольник 51"/>
          <p:cNvSpPr/>
          <p:nvPr/>
        </p:nvSpPr>
        <p:spPr>
          <a:xfrm>
            <a:off x="2980518" y="2793462"/>
            <a:ext cx="3027214" cy="2144177"/>
          </a:xfrm>
          <a:prstGeom prst="rect">
            <a:avLst/>
          </a:prstGeom>
        </p:spPr>
        <p:txBody>
          <a:bodyPr wrap="square">
            <a:spAutoFit/>
          </a:bodyPr>
          <a:lstStyle/>
          <a:p>
            <a:pPr algn="ctr">
              <a:lnSpc>
                <a:spcPts val="2000"/>
              </a:lnSpc>
            </a:pPr>
            <a:endParaRPr lang="en-US" sz="2400" spc="100" dirty="0">
              <a:solidFill>
                <a:srgbClr val="FF0000"/>
              </a:solidFill>
              <a:latin typeface="Calibri"/>
            </a:endParaRPr>
          </a:p>
          <a:p>
            <a:pPr algn="ctr">
              <a:lnSpc>
                <a:spcPts val="2000"/>
              </a:lnSpc>
            </a:pPr>
            <a:r>
              <a:rPr lang="en-GB" sz="2400">
                <a:solidFill>
                  <a:srgbClr val="FF0000"/>
                </a:solidFill>
                <a:latin typeface="Calibri"/>
              </a:rPr>
              <a:t>DEVELOPMENTS IN IMPROVING THE EFFICIENCY OF HEAT SUPPLY TO HOUSING AND PUBLIC FACILITIES IN THE REPUBLIC OF BELARUS</a:t>
            </a:r>
          </a:p>
        </p:txBody>
      </p:sp>
      <p:sp>
        <p:nvSpPr>
          <p:cNvPr id="29" name="Прямоугольник 28"/>
          <p:cNvSpPr/>
          <p:nvPr/>
        </p:nvSpPr>
        <p:spPr>
          <a:xfrm>
            <a:off x="5515603" y="1525907"/>
            <a:ext cx="2688158" cy="1528624"/>
          </a:xfrm>
          <a:prstGeom prst="rect">
            <a:avLst/>
          </a:prstGeom>
        </p:spPr>
        <p:txBody>
          <a:bodyPr wrap="square">
            <a:spAutoFit/>
          </a:bodyPr>
          <a:lstStyle/>
          <a:p>
            <a:pPr>
              <a:lnSpc>
                <a:spcPts val="1600"/>
              </a:lnSpc>
            </a:pPr>
            <a:r>
              <a:rPr lang="en-GB" sz="1600" b="1" i="1">
                <a:solidFill>
                  <a:prstClr val="black"/>
                </a:solidFill>
                <a:latin typeface="Times New Roman" pitchFamily="18" charset="0"/>
              </a:rPr>
              <a:t>Modernisation of systems and transition to low-carbon technologies for the heat supply of housing and public facilities using electricity and renewable energy sources (RES)</a:t>
            </a:r>
          </a:p>
        </p:txBody>
      </p:sp>
      <p:sp>
        <p:nvSpPr>
          <p:cNvPr id="24" name="Номер слайда 6">
            <a:extLst>
              <a:ext uri="{FF2B5EF4-FFF2-40B4-BE49-F238E27FC236}">
                <a16:creationId xmlns:a16="http://schemas.microsoft.com/office/drawing/2014/main" id="{48EEE274-64BC-4443-8A63-F97CB3C5BDF0}"/>
              </a:ext>
            </a:extLst>
          </p:cNvPr>
          <p:cNvSpPr>
            <a:spLocks noGrp="1"/>
          </p:cNvSpPr>
          <p:nvPr/>
        </p:nvSpPr>
        <p:spPr>
          <a:xfrm>
            <a:off x="8784468" y="268266"/>
            <a:ext cx="162018" cy="289937"/>
          </a:xfrm>
          <a:prstGeom prst="rect">
            <a:avLst/>
          </a:prstGeom>
        </p:spPr>
        <p:txBody>
          <a:bodyPr vert="horz" lIns="0" rIns="0" anchor="b"/>
          <a:lstStyle>
            <a:defPPr>
              <a:defRPr lang="ru-RU"/>
            </a:defPPr>
            <a:lvl1pPr algn="r" rtl="0" eaLnBrk="1" fontAlgn="auto" latinLnBrk="0" hangingPunct="1">
              <a:spcBef>
                <a:spcPts val="0"/>
              </a:spcBef>
              <a:spcAft>
                <a:spcPts val="0"/>
              </a:spcAft>
              <a:defRPr kumimoji="0" sz="1200" kern="1200">
                <a:solidFill>
                  <a:prstClr val="black">
                    <a:shade val="50000"/>
                  </a:prstClr>
                </a:solidFill>
                <a:latin typeface="+mn-lt"/>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a:lstStyle>
          <a:p>
            <a:pPr>
              <a:defRPr/>
            </a:pPr>
            <a:endParaRPr lang="ru-RU" altLang="ru-RU" sz="1600" b="1" dirty="0">
              <a:solidFill>
                <a:prstClr val="white"/>
              </a:solidFill>
            </a:endParaRPr>
          </a:p>
        </p:txBody>
      </p:sp>
      <p:sp>
        <p:nvSpPr>
          <p:cNvPr id="25" name="Скругленный прямоугольник 24"/>
          <p:cNvSpPr/>
          <p:nvPr/>
        </p:nvSpPr>
        <p:spPr>
          <a:xfrm>
            <a:off x="132747" y="948444"/>
            <a:ext cx="8878517" cy="5688632"/>
          </a:xfrm>
          <a:prstGeom prst="roundRect">
            <a:avLst>
              <a:gd name="adj" fmla="val 5516"/>
            </a:avLst>
          </a:prstGeom>
          <a:noFill/>
          <a:ln w="539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Tree>
    <p:extLst>
      <p:ext uri="{BB962C8B-B14F-4D97-AF65-F5344CB8AC3E}">
        <p14:creationId xmlns:p14="http://schemas.microsoft.com/office/powerpoint/2010/main" val="21842255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advClick="0" advTm="5000">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D62B03EE-750A-44FD-B59D-000651D686A3}" type="slidenum">
              <a:rPr lang="ru-RU" smtClean="0">
                <a:solidFill>
                  <a:prstClr val="black">
                    <a:lumMod val="50000"/>
                    <a:lumOff val="50000"/>
                  </a:prstClr>
                </a:solidFill>
              </a:rPr>
              <a:pPr>
                <a:defRPr/>
              </a:pPr>
              <a:t>8</a:t>
            </a:fld>
            <a:endParaRPr lang="ru-RU">
              <a:solidFill>
                <a:prstClr val="black">
                  <a:lumMod val="50000"/>
                  <a:lumOff val="50000"/>
                </a:prstClr>
              </a:solidFill>
            </a:endParaRPr>
          </a:p>
        </p:txBody>
      </p:sp>
      <p:pic>
        <p:nvPicPr>
          <p:cNvPr id="6" name="Picture 2" descr="D:\WORKS\Промбурвод\Презентации\Мои\Тепловой насос\Картинки тепловой насос\Обработка\схемка электропотерь.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920" y="1458537"/>
            <a:ext cx="7488832" cy="4811926"/>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3"/>
          <p:cNvSpPr txBox="1">
            <a:spLocks/>
          </p:cNvSpPr>
          <p:nvPr/>
        </p:nvSpPr>
        <p:spPr>
          <a:xfrm>
            <a:off x="395536" y="893716"/>
            <a:ext cx="8229600" cy="72008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600" b="1">
                <a:solidFill>
                  <a:srgbClr val="212745">
                    <a:lumMod val="75000"/>
                  </a:srgbClr>
                </a:solidFill>
                <a:latin typeface="Times New Roman" pitchFamily="16" charset="0"/>
              </a:rPr>
              <a:t>OPTIONS FOR THE EFFICIENT USE OF RENEWABLE ENERGY SOURCES IN THE HEAT SUPPLY OF HOUSING AND PUBLIC FACIITIES</a:t>
            </a:r>
          </a:p>
        </p:txBody>
      </p:sp>
      <p:pic>
        <p:nvPicPr>
          <p:cNvPr id="256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47731"/>
            <a:ext cx="822325"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0" y="0"/>
            <a:ext cx="9144000" cy="8367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pPr algn="ctr"/>
            <a:r>
              <a:rPr lang="en-GB">
                <a:solidFill>
                  <a:prstClr val="white"/>
                </a:solidFill>
                <a:latin typeface="Tahoma" panose="020B0604030504040204" pitchFamily="34" charset="0"/>
                <a:ea typeface="Tahoma" panose="020B0604030504040204" pitchFamily="34" charset="0"/>
                <a:cs typeface="Tahoma" panose="020B0604030504040204" pitchFamily="34" charset="0"/>
              </a:rPr>
              <a:t>STATE SCIENTIFIC INSTITUTION </a:t>
            </a:r>
          </a:p>
          <a:p>
            <a:pPr algn="ctr"/>
            <a:r>
              <a:rPr lang="en-GB">
                <a:solidFill>
                  <a:prstClr val="white"/>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INSTITUTE </a:t>
            </a:r>
            <a:r>
              <a:rPr lang="en-GB">
                <a:solidFill>
                  <a:prstClr val="white"/>
                </a:solidFill>
                <a:latin typeface="Tahoma" panose="020B0604030504040204" pitchFamily="34" charset="0"/>
                <a:ea typeface="Tahoma" panose="020B0604030504040204" pitchFamily="34" charset="0"/>
                <a:cs typeface="Tahoma" panose="020B0604030504040204" pitchFamily="34" charset="0"/>
              </a:rPr>
              <a:t>OF THE HOUSING AND UTILITIES SECTOR</a:t>
            </a:r>
            <a:br>
              <a:rPr lang="en-GB">
                <a:solidFill>
                  <a:prstClr val="white"/>
                </a:solidFill>
                <a:latin typeface="Tahoma" panose="020B0604030504040204" pitchFamily="34" charset="0"/>
                <a:ea typeface="Tahoma" panose="020B0604030504040204" pitchFamily="34" charset="0"/>
                <a:cs typeface="Tahoma" panose="020B0604030504040204" pitchFamily="34" charset="0"/>
              </a:rPr>
            </a:br>
            <a:r>
              <a:rPr lang="en-GB">
                <a:solidFill>
                  <a:prstClr val="white"/>
                </a:solidFill>
                <a:latin typeface="Tahoma" panose="020B0604030504040204" pitchFamily="34" charset="0"/>
                <a:ea typeface="Tahoma" panose="020B0604030504040204" pitchFamily="34" charset="0"/>
                <a:cs typeface="Tahoma" panose="020B0604030504040204" pitchFamily="34" charset="0"/>
              </a:rPr>
              <a:t> OF THE NATIONAL ACADEMY OF SCIENCES OF BELARUS</a:t>
            </a:r>
          </a:p>
        </p:txBody>
      </p:sp>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700" y="66382"/>
            <a:ext cx="820619" cy="635003"/>
          </a:xfrm>
          <a:prstGeom prst="rect">
            <a:avLst/>
          </a:prstGeom>
        </p:spPr>
      </p:pic>
      <p:sp>
        <p:nvSpPr>
          <p:cNvPr id="10" name="Прямоугольник 4"/>
          <p:cNvSpPr/>
          <p:nvPr/>
        </p:nvSpPr>
        <p:spPr>
          <a:xfrm>
            <a:off x="1115616" y="2690858"/>
            <a:ext cx="689731" cy="378102"/>
          </a:xfrm>
          <a:prstGeom prst="rect">
            <a:avLst/>
          </a:prstGeom>
          <a:solidFill>
            <a:srgbClr val="E9F6FC"/>
          </a:solidFill>
        </p:spPr>
        <p:txBody>
          <a:bodyPr wrap="square" lIns="0" tIns="0" rIns="0" bIns="0">
            <a:noAutofit/>
          </a:bodyPr>
          <a:lstStyle/>
          <a:p>
            <a:pPr algn="ctr"/>
            <a:r>
              <a:rPr lang="en-GB" sz="1200">
                <a:latin typeface="Times New Roman" panose="02020603050405020304" pitchFamily="18" charset="0"/>
                <a:ea typeface="Times New Roman"/>
                <a:cs typeface="Times New Roman" panose="02020603050405020304" pitchFamily="18" charset="0"/>
              </a:rPr>
              <a:t>Losses </a:t>
            </a:r>
          </a:p>
          <a:p>
            <a:pPr algn="ctr"/>
            <a:r>
              <a:rPr lang="en-GB" sz="1200">
                <a:latin typeface="Times New Roman" panose="02020603050405020304" pitchFamily="18" charset="0"/>
                <a:ea typeface="Times New Roman"/>
                <a:cs typeface="Times New Roman" panose="02020603050405020304" pitchFamily="18" charset="0"/>
              </a:rPr>
              <a:t>64%</a:t>
            </a:r>
          </a:p>
        </p:txBody>
      </p:sp>
      <p:sp>
        <p:nvSpPr>
          <p:cNvPr id="11" name="Прямоугольник 4"/>
          <p:cNvSpPr/>
          <p:nvPr/>
        </p:nvSpPr>
        <p:spPr>
          <a:xfrm>
            <a:off x="1691680" y="4005064"/>
            <a:ext cx="689731" cy="216024"/>
          </a:xfrm>
          <a:prstGeom prst="rect">
            <a:avLst/>
          </a:prstGeom>
          <a:solidFill>
            <a:srgbClr val="E9F6FC"/>
          </a:solidFill>
        </p:spPr>
        <p:txBody>
          <a:bodyPr wrap="square" lIns="0" tIns="0" rIns="0" bIns="0">
            <a:noAutofit/>
          </a:bodyPr>
          <a:lstStyle/>
          <a:p>
            <a:pPr algn="ctr"/>
            <a:r>
              <a:rPr lang="en-GB" sz="1200">
                <a:latin typeface="Times New Roman" panose="02020603050405020304" pitchFamily="18" charset="0"/>
                <a:ea typeface="Times New Roman"/>
                <a:cs typeface="Times New Roman" panose="02020603050405020304" pitchFamily="18" charset="0"/>
              </a:rPr>
              <a:t>100 kW</a:t>
            </a:r>
          </a:p>
        </p:txBody>
      </p:sp>
      <p:sp>
        <p:nvSpPr>
          <p:cNvPr id="12" name="Прямоугольник 4"/>
          <p:cNvSpPr/>
          <p:nvPr/>
        </p:nvSpPr>
        <p:spPr>
          <a:xfrm>
            <a:off x="1577901" y="5093135"/>
            <a:ext cx="689843" cy="216024"/>
          </a:xfrm>
          <a:prstGeom prst="rect">
            <a:avLst/>
          </a:prstGeom>
          <a:solidFill>
            <a:srgbClr val="E9F6FC"/>
          </a:solidFill>
        </p:spPr>
        <p:txBody>
          <a:bodyPr wrap="square" lIns="0" tIns="0" rIns="0" bIns="0">
            <a:noAutofit/>
          </a:bodyPr>
          <a:lstStyle/>
          <a:p>
            <a:pPr algn="ctr"/>
            <a:r>
              <a:rPr lang="en-GB" sz="1200">
                <a:latin typeface="Times New Roman" panose="02020603050405020304" pitchFamily="18" charset="0"/>
                <a:ea typeface="Times New Roman"/>
                <a:cs typeface="Times New Roman" panose="02020603050405020304" pitchFamily="18" charset="0"/>
              </a:rPr>
              <a:t>100 kW</a:t>
            </a:r>
          </a:p>
        </p:txBody>
      </p:sp>
      <p:sp>
        <p:nvSpPr>
          <p:cNvPr id="13" name="Прямоугольник 4"/>
          <p:cNvSpPr/>
          <p:nvPr/>
        </p:nvSpPr>
        <p:spPr>
          <a:xfrm>
            <a:off x="922420" y="4986907"/>
            <a:ext cx="553236" cy="644503"/>
          </a:xfrm>
          <a:prstGeom prst="rect">
            <a:avLst/>
          </a:prstGeom>
          <a:solidFill>
            <a:srgbClr val="E9F6FC"/>
          </a:solidFill>
        </p:spPr>
        <p:txBody>
          <a:bodyPr wrap="square" lIns="0" tIns="0" rIns="0" bIns="0">
            <a:noAutofit/>
          </a:bodyPr>
          <a:lstStyle/>
          <a:p>
            <a:r>
              <a:rPr lang="en-GB" sz="1200">
                <a:latin typeface="Times New Roman" panose="02020603050405020304" pitchFamily="18" charset="0"/>
                <a:ea typeface="Times New Roman"/>
                <a:cs typeface="Times New Roman" panose="02020603050405020304" pitchFamily="18" charset="0"/>
              </a:rPr>
              <a:t>Coal Oil</a:t>
            </a:r>
          </a:p>
          <a:p>
            <a:r>
              <a:rPr lang="en-GB" sz="1200">
                <a:latin typeface="Times New Roman" panose="02020603050405020304" pitchFamily="18" charset="0"/>
                <a:ea typeface="Times New Roman"/>
                <a:cs typeface="Times New Roman" panose="02020603050405020304" pitchFamily="18" charset="0"/>
              </a:rPr>
              <a:t>Gas</a:t>
            </a:r>
          </a:p>
        </p:txBody>
      </p:sp>
      <p:sp>
        <p:nvSpPr>
          <p:cNvPr id="14" name="Прямоугольник 4"/>
          <p:cNvSpPr/>
          <p:nvPr/>
        </p:nvSpPr>
        <p:spPr>
          <a:xfrm>
            <a:off x="4139953" y="1916832"/>
            <a:ext cx="576064" cy="184340"/>
          </a:xfrm>
          <a:prstGeom prst="rect">
            <a:avLst/>
          </a:prstGeom>
          <a:solidFill>
            <a:srgbClr val="E9F6FC"/>
          </a:solidFill>
        </p:spPr>
        <p:txBody>
          <a:bodyPr wrap="square" lIns="0" tIns="0" rIns="0" bIns="0">
            <a:noAutofit/>
          </a:bodyPr>
          <a:lstStyle/>
          <a:p>
            <a:pPr algn="ctr"/>
            <a:r>
              <a:rPr lang="en-GB" sz="1200">
                <a:latin typeface="Times New Roman" panose="02020603050405020304" pitchFamily="18" charset="0"/>
                <a:ea typeface="Times New Roman"/>
                <a:cs typeface="Times New Roman" panose="02020603050405020304" pitchFamily="18" charset="0"/>
              </a:rPr>
              <a:t>81 kW</a:t>
            </a:r>
          </a:p>
        </p:txBody>
      </p:sp>
      <p:sp>
        <p:nvSpPr>
          <p:cNvPr id="15" name="Прямоугольник 4"/>
          <p:cNvSpPr/>
          <p:nvPr/>
        </p:nvSpPr>
        <p:spPr>
          <a:xfrm>
            <a:off x="4283968" y="2628841"/>
            <a:ext cx="576064" cy="184340"/>
          </a:xfrm>
          <a:prstGeom prst="rect">
            <a:avLst/>
          </a:prstGeom>
          <a:solidFill>
            <a:srgbClr val="E9F6FC"/>
          </a:solidFill>
        </p:spPr>
        <p:txBody>
          <a:bodyPr wrap="square" lIns="0" tIns="0" rIns="0" bIns="0">
            <a:noAutofit/>
          </a:bodyPr>
          <a:lstStyle/>
          <a:p>
            <a:pPr algn="ctr"/>
            <a:r>
              <a:rPr lang="en-GB" sz="1200">
                <a:latin typeface="Times New Roman" panose="02020603050405020304" pitchFamily="18" charset="0"/>
                <a:ea typeface="Times New Roman"/>
                <a:cs typeface="Times New Roman" panose="02020603050405020304" pitchFamily="18" charset="0"/>
              </a:rPr>
              <a:t>36 kW</a:t>
            </a:r>
          </a:p>
        </p:txBody>
      </p:sp>
      <p:sp>
        <p:nvSpPr>
          <p:cNvPr id="16" name="Прямоугольник 4"/>
          <p:cNvSpPr/>
          <p:nvPr/>
        </p:nvSpPr>
        <p:spPr>
          <a:xfrm>
            <a:off x="4067944" y="3133392"/>
            <a:ext cx="576064" cy="184340"/>
          </a:xfrm>
          <a:prstGeom prst="rect">
            <a:avLst/>
          </a:prstGeom>
          <a:solidFill>
            <a:srgbClr val="E9F6FC"/>
          </a:solidFill>
        </p:spPr>
        <p:txBody>
          <a:bodyPr wrap="square" lIns="0" tIns="0" rIns="0" bIns="0">
            <a:noAutofit/>
          </a:bodyPr>
          <a:lstStyle/>
          <a:p>
            <a:pPr algn="ctr"/>
            <a:r>
              <a:rPr lang="en-GB" sz="1200">
                <a:latin typeface="Times New Roman" panose="02020603050405020304" pitchFamily="18" charset="0"/>
                <a:ea typeface="Times New Roman"/>
                <a:cs typeface="Times New Roman" panose="02020603050405020304" pitchFamily="18" charset="0"/>
              </a:rPr>
              <a:t>36 kW</a:t>
            </a:r>
          </a:p>
        </p:txBody>
      </p:sp>
      <p:sp>
        <p:nvSpPr>
          <p:cNvPr id="17" name="Прямоугольник 4"/>
          <p:cNvSpPr/>
          <p:nvPr/>
        </p:nvSpPr>
        <p:spPr>
          <a:xfrm>
            <a:off x="4222304" y="3921311"/>
            <a:ext cx="576064" cy="184340"/>
          </a:xfrm>
          <a:prstGeom prst="rect">
            <a:avLst/>
          </a:prstGeom>
          <a:solidFill>
            <a:srgbClr val="E9F6FC"/>
          </a:solidFill>
        </p:spPr>
        <p:txBody>
          <a:bodyPr wrap="square" lIns="0" tIns="0" rIns="0" bIns="0">
            <a:noAutofit/>
          </a:bodyPr>
          <a:lstStyle/>
          <a:p>
            <a:pPr algn="ctr"/>
            <a:r>
              <a:rPr lang="en-GB" sz="1200">
                <a:latin typeface="Times New Roman" panose="02020603050405020304" pitchFamily="18" charset="0"/>
                <a:ea typeface="Times New Roman"/>
                <a:cs typeface="Times New Roman" panose="02020603050405020304" pitchFamily="18" charset="0"/>
              </a:rPr>
              <a:t>36 kW</a:t>
            </a:r>
          </a:p>
        </p:txBody>
      </p:sp>
      <p:sp>
        <p:nvSpPr>
          <p:cNvPr id="18" name="Прямоугольник 4"/>
          <p:cNvSpPr/>
          <p:nvPr/>
        </p:nvSpPr>
        <p:spPr>
          <a:xfrm>
            <a:off x="4222304" y="4307968"/>
            <a:ext cx="576064" cy="184340"/>
          </a:xfrm>
          <a:prstGeom prst="rect">
            <a:avLst/>
          </a:prstGeom>
          <a:solidFill>
            <a:srgbClr val="E9F6FC"/>
          </a:solidFill>
        </p:spPr>
        <p:txBody>
          <a:bodyPr wrap="square" lIns="0" tIns="0" rIns="0" bIns="0">
            <a:noAutofit/>
          </a:bodyPr>
          <a:lstStyle/>
          <a:p>
            <a:pPr algn="ctr"/>
            <a:r>
              <a:rPr lang="en-GB" sz="1200">
                <a:latin typeface="Times New Roman" panose="02020603050405020304" pitchFamily="18" charset="0"/>
                <a:ea typeface="Times New Roman"/>
                <a:cs typeface="Times New Roman" panose="02020603050405020304" pitchFamily="18" charset="0"/>
              </a:rPr>
              <a:t>36 kW</a:t>
            </a:r>
          </a:p>
        </p:txBody>
      </p:sp>
      <p:sp>
        <p:nvSpPr>
          <p:cNvPr id="19" name="Прямоугольник 4"/>
          <p:cNvSpPr/>
          <p:nvPr/>
        </p:nvSpPr>
        <p:spPr>
          <a:xfrm>
            <a:off x="5724128" y="1873814"/>
            <a:ext cx="648072" cy="187033"/>
          </a:xfrm>
          <a:prstGeom prst="rect">
            <a:avLst/>
          </a:prstGeom>
          <a:solidFill>
            <a:srgbClr val="E9F6FC"/>
          </a:solidFill>
        </p:spPr>
        <p:txBody>
          <a:bodyPr wrap="square" lIns="0" tIns="0" rIns="0" bIns="0">
            <a:noAutofit/>
          </a:bodyPr>
          <a:lstStyle/>
          <a:p>
            <a:pPr algn="ctr"/>
            <a:r>
              <a:rPr lang="en-GB" sz="1200">
                <a:latin typeface="Times New Roman" panose="02020603050405020304" pitchFamily="18" charset="0"/>
                <a:ea typeface="Times New Roman"/>
                <a:cs typeface="Times New Roman" panose="02020603050405020304" pitchFamily="18" charset="0"/>
              </a:rPr>
              <a:t>117 kW</a:t>
            </a:r>
          </a:p>
        </p:txBody>
      </p:sp>
      <p:sp>
        <p:nvSpPr>
          <p:cNvPr id="21" name="Прямоугольник 4"/>
          <p:cNvSpPr/>
          <p:nvPr/>
        </p:nvSpPr>
        <p:spPr>
          <a:xfrm>
            <a:off x="5873316" y="3118706"/>
            <a:ext cx="576064" cy="184340"/>
          </a:xfrm>
          <a:prstGeom prst="rect">
            <a:avLst/>
          </a:prstGeom>
          <a:solidFill>
            <a:srgbClr val="E9F6FC"/>
          </a:solidFill>
        </p:spPr>
        <p:txBody>
          <a:bodyPr wrap="square" lIns="0" tIns="0" rIns="0" bIns="0">
            <a:noAutofit/>
          </a:bodyPr>
          <a:lstStyle/>
          <a:p>
            <a:pPr algn="ctr"/>
            <a:r>
              <a:rPr lang="en-GB" sz="1200">
                <a:latin typeface="Times New Roman" panose="02020603050405020304" pitchFamily="18" charset="0"/>
                <a:ea typeface="Times New Roman"/>
                <a:cs typeface="Times New Roman" panose="02020603050405020304" pitchFamily="18" charset="0"/>
              </a:rPr>
              <a:t>36 kW</a:t>
            </a:r>
          </a:p>
        </p:txBody>
      </p:sp>
      <p:sp>
        <p:nvSpPr>
          <p:cNvPr id="22" name="Прямоугольник 4"/>
          <p:cNvSpPr/>
          <p:nvPr/>
        </p:nvSpPr>
        <p:spPr>
          <a:xfrm>
            <a:off x="5873316" y="4215798"/>
            <a:ext cx="576064" cy="184340"/>
          </a:xfrm>
          <a:prstGeom prst="rect">
            <a:avLst/>
          </a:prstGeom>
          <a:solidFill>
            <a:srgbClr val="E9F6FC"/>
          </a:solidFill>
        </p:spPr>
        <p:txBody>
          <a:bodyPr wrap="square" lIns="0" tIns="0" rIns="0" bIns="0">
            <a:noAutofit/>
          </a:bodyPr>
          <a:lstStyle/>
          <a:p>
            <a:pPr algn="ctr"/>
            <a:r>
              <a:rPr lang="en-GB" sz="1200">
                <a:latin typeface="Times New Roman" panose="02020603050405020304" pitchFamily="18" charset="0"/>
                <a:ea typeface="Times New Roman"/>
                <a:cs typeface="Times New Roman" panose="02020603050405020304" pitchFamily="18" charset="0"/>
              </a:rPr>
              <a:t>72 kW</a:t>
            </a:r>
          </a:p>
        </p:txBody>
      </p:sp>
      <p:sp>
        <p:nvSpPr>
          <p:cNvPr id="23" name="Прямоугольник 4"/>
          <p:cNvSpPr/>
          <p:nvPr/>
        </p:nvSpPr>
        <p:spPr>
          <a:xfrm>
            <a:off x="5946203" y="5373216"/>
            <a:ext cx="576064" cy="184340"/>
          </a:xfrm>
          <a:prstGeom prst="rect">
            <a:avLst/>
          </a:prstGeom>
          <a:solidFill>
            <a:srgbClr val="E9F6FC"/>
          </a:solidFill>
        </p:spPr>
        <p:txBody>
          <a:bodyPr wrap="square" lIns="0" tIns="0" rIns="0" bIns="0">
            <a:noAutofit/>
          </a:bodyPr>
          <a:lstStyle/>
          <a:p>
            <a:pPr algn="ctr"/>
            <a:r>
              <a:rPr lang="en-GB" sz="1200">
                <a:latin typeface="Times New Roman" panose="02020603050405020304" pitchFamily="18" charset="0"/>
                <a:ea typeface="Times New Roman"/>
                <a:cs typeface="Times New Roman" panose="02020603050405020304" pitchFamily="18" charset="0"/>
              </a:rPr>
              <a:t>85 kW</a:t>
            </a:r>
          </a:p>
        </p:txBody>
      </p:sp>
      <p:sp>
        <p:nvSpPr>
          <p:cNvPr id="24" name="Прямоугольник 4"/>
          <p:cNvSpPr/>
          <p:nvPr/>
        </p:nvSpPr>
        <p:spPr>
          <a:xfrm>
            <a:off x="3203848" y="5631410"/>
            <a:ext cx="689731" cy="378102"/>
          </a:xfrm>
          <a:prstGeom prst="rect">
            <a:avLst/>
          </a:prstGeom>
          <a:solidFill>
            <a:srgbClr val="E9F6FC"/>
          </a:solidFill>
        </p:spPr>
        <p:txBody>
          <a:bodyPr wrap="square" lIns="0" tIns="0" rIns="0" bIns="0">
            <a:noAutofit/>
          </a:bodyPr>
          <a:lstStyle/>
          <a:p>
            <a:pPr algn="ctr"/>
            <a:r>
              <a:rPr lang="en-GB" sz="1200">
                <a:latin typeface="Times New Roman" panose="02020603050405020304" pitchFamily="18" charset="0"/>
                <a:ea typeface="Times New Roman"/>
                <a:cs typeface="Times New Roman" panose="02020603050405020304" pitchFamily="18" charset="0"/>
              </a:rPr>
              <a:t>Losses </a:t>
            </a:r>
          </a:p>
          <a:p>
            <a:pPr algn="ctr"/>
            <a:r>
              <a:rPr lang="en-GB" sz="1200">
                <a:latin typeface="Times New Roman" panose="02020603050405020304" pitchFamily="18" charset="0"/>
                <a:ea typeface="Times New Roman"/>
                <a:cs typeface="Times New Roman" panose="02020603050405020304" pitchFamily="18" charset="0"/>
              </a:rPr>
              <a:t>15%</a:t>
            </a:r>
          </a:p>
        </p:txBody>
      </p:sp>
      <p:sp>
        <p:nvSpPr>
          <p:cNvPr id="25" name="Прямоугольник 4"/>
          <p:cNvSpPr/>
          <p:nvPr/>
        </p:nvSpPr>
        <p:spPr>
          <a:xfrm>
            <a:off x="4716017" y="2303489"/>
            <a:ext cx="1512167" cy="378102"/>
          </a:xfrm>
          <a:prstGeom prst="rect">
            <a:avLst/>
          </a:prstGeom>
          <a:solidFill>
            <a:srgbClr val="E9F6FC"/>
          </a:solidFill>
        </p:spPr>
        <p:txBody>
          <a:bodyPr wrap="square" lIns="0" tIns="0" rIns="0" bIns="0">
            <a:noAutofit/>
          </a:bodyPr>
          <a:lstStyle/>
          <a:p>
            <a:r>
              <a:rPr lang="en-GB" sz="1200">
                <a:latin typeface="Times New Roman" panose="02020603050405020304" pitchFamily="18" charset="0"/>
                <a:ea typeface="Times New Roman"/>
                <a:cs typeface="Times New Roman" panose="02020603050405020304" pitchFamily="18" charset="0"/>
              </a:rPr>
              <a:t>Geothermal heat pump</a:t>
            </a:r>
          </a:p>
        </p:txBody>
      </p:sp>
      <p:sp>
        <p:nvSpPr>
          <p:cNvPr id="26" name="Прямоугольник 4"/>
          <p:cNvSpPr/>
          <p:nvPr/>
        </p:nvSpPr>
        <p:spPr>
          <a:xfrm>
            <a:off x="4716017" y="3597208"/>
            <a:ext cx="1296143" cy="270659"/>
          </a:xfrm>
          <a:prstGeom prst="rect">
            <a:avLst/>
          </a:prstGeom>
          <a:solidFill>
            <a:srgbClr val="E9F6FC"/>
          </a:solidFill>
        </p:spPr>
        <p:txBody>
          <a:bodyPr wrap="square" lIns="0" tIns="0" rIns="0" bIns="0">
            <a:noAutofit/>
          </a:bodyPr>
          <a:lstStyle/>
          <a:p>
            <a:pPr algn="ctr"/>
            <a:r>
              <a:rPr lang="en-GB" sz="1200">
                <a:latin typeface="Times New Roman" panose="02020603050405020304" pitchFamily="18" charset="0"/>
                <a:ea typeface="Times New Roman"/>
                <a:cs typeface="Times New Roman" panose="02020603050405020304" pitchFamily="18" charset="0"/>
              </a:rPr>
              <a:t>Electric heating</a:t>
            </a:r>
          </a:p>
        </p:txBody>
      </p:sp>
      <p:sp>
        <p:nvSpPr>
          <p:cNvPr id="27" name="Прямоугольник 4"/>
          <p:cNvSpPr/>
          <p:nvPr/>
        </p:nvSpPr>
        <p:spPr>
          <a:xfrm>
            <a:off x="4660359" y="4654231"/>
            <a:ext cx="1423809" cy="402898"/>
          </a:xfrm>
          <a:prstGeom prst="rect">
            <a:avLst/>
          </a:prstGeom>
          <a:solidFill>
            <a:srgbClr val="E9F6FC"/>
          </a:solidFill>
        </p:spPr>
        <p:txBody>
          <a:bodyPr wrap="square" lIns="0" tIns="0" rIns="0" bIns="0">
            <a:noAutofit/>
          </a:bodyPr>
          <a:lstStyle/>
          <a:p>
            <a:r>
              <a:rPr lang="en-GB" sz="1200">
                <a:latin typeface="Times New Roman" panose="02020603050405020304" pitchFamily="18" charset="0"/>
                <a:ea typeface="Times New Roman"/>
                <a:cs typeface="Times New Roman" panose="02020603050405020304" pitchFamily="18" charset="0"/>
              </a:rPr>
              <a:t>Heat pump air air</a:t>
            </a:r>
          </a:p>
        </p:txBody>
      </p:sp>
      <p:sp>
        <p:nvSpPr>
          <p:cNvPr id="28" name="Прямоугольник 4"/>
          <p:cNvSpPr/>
          <p:nvPr/>
        </p:nvSpPr>
        <p:spPr>
          <a:xfrm>
            <a:off x="4705368" y="5867112"/>
            <a:ext cx="955961" cy="395400"/>
          </a:xfrm>
          <a:prstGeom prst="rect">
            <a:avLst/>
          </a:prstGeom>
          <a:solidFill>
            <a:srgbClr val="E9F6FC"/>
          </a:solidFill>
        </p:spPr>
        <p:txBody>
          <a:bodyPr wrap="square" lIns="0" tIns="0" rIns="0" bIns="0">
            <a:noAutofit/>
          </a:bodyPr>
          <a:lstStyle/>
          <a:p>
            <a:r>
              <a:rPr lang="en-GB" sz="1200">
                <a:latin typeface="Times New Roman" panose="02020603050405020304" pitchFamily="18" charset="0"/>
                <a:ea typeface="Times New Roman"/>
                <a:cs typeface="Times New Roman" panose="02020603050405020304" pitchFamily="18" charset="0"/>
              </a:rPr>
              <a:t>Gas/fuel oil</a:t>
            </a:r>
          </a:p>
        </p:txBody>
      </p:sp>
    </p:spTree>
    <p:extLst>
      <p:ext uri="{BB962C8B-B14F-4D97-AF65-F5344CB8AC3E}">
        <p14:creationId xmlns:p14="http://schemas.microsoft.com/office/powerpoint/2010/main" val="3249623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880" y="105402"/>
            <a:ext cx="822325"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Схема 1"/>
          <p:cNvGraphicFramePr/>
          <p:nvPr>
            <p:extLst>
              <p:ext uri="{D42A27DB-BD31-4B8C-83A1-F6EECF244321}">
                <p14:modId xmlns:p14="http://schemas.microsoft.com/office/powerpoint/2010/main" val="1203417906"/>
              </p:ext>
            </p:extLst>
          </p:nvPr>
        </p:nvGraphicFramePr>
        <p:xfrm>
          <a:off x="0" y="1484785"/>
          <a:ext cx="9144000" cy="53732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Прямоугольник 4"/>
          <p:cNvSpPr/>
          <p:nvPr/>
        </p:nvSpPr>
        <p:spPr>
          <a:xfrm>
            <a:off x="53933" y="921046"/>
            <a:ext cx="9000999" cy="369332"/>
          </a:xfrm>
          <a:prstGeom prst="rect">
            <a:avLst/>
          </a:prstGeom>
        </p:spPr>
        <p:txBody>
          <a:bodyPr wrap="square">
            <a:spAutoFit/>
          </a:bodyPr>
          <a:lstStyle/>
          <a:p>
            <a:pPr algn="ctr"/>
            <a:r>
              <a:rPr lang="en-GB">
                <a:solidFill>
                  <a:srgbClr val="000000"/>
                </a:solidFill>
                <a:latin typeface="Arial Black" panose="020B0A04020102020204" pitchFamily="34" charset="0"/>
              </a:rPr>
              <a:t>Classification of housing and public services</a:t>
            </a:r>
          </a:p>
        </p:txBody>
      </p:sp>
      <p:sp>
        <p:nvSpPr>
          <p:cNvPr id="6" name="Прямоугольник 7"/>
          <p:cNvSpPr/>
          <p:nvPr/>
        </p:nvSpPr>
        <p:spPr>
          <a:xfrm>
            <a:off x="0" y="0"/>
            <a:ext cx="9144000" cy="8367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pPr algn="ctr"/>
            <a:r>
              <a:rPr lang="en-GB">
                <a:solidFill>
                  <a:prstClr val="white"/>
                </a:solidFill>
                <a:latin typeface="Tahoma" panose="020B0604030504040204" pitchFamily="34" charset="0"/>
                <a:ea typeface="Tahoma" panose="020B0604030504040204" pitchFamily="34" charset="0"/>
                <a:cs typeface="Tahoma" panose="020B0604030504040204" pitchFamily="34" charset="0"/>
              </a:rPr>
              <a:t>STATE SCIENTIFIC INSTITUTION </a:t>
            </a:r>
          </a:p>
          <a:p>
            <a:pPr algn="ctr"/>
            <a:r>
              <a:rPr lang="en-GB">
                <a:solidFill>
                  <a:prstClr val="white"/>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INSTITUTE </a:t>
            </a:r>
            <a:r>
              <a:rPr lang="en-GB">
                <a:solidFill>
                  <a:prstClr val="white"/>
                </a:solidFill>
                <a:latin typeface="Tahoma" panose="020B0604030504040204" pitchFamily="34" charset="0"/>
                <a:ea typeface="Tahoma" panose="020B0604030504040204" pitchFamily="34" charset="0"/>
                <a:cs typeface="Tahoma" panose="020B0604030504040204" pitchFamily="34" charset="0"/>
              </a:rPr>
              <a:t>OF THE HOUSING AND UTILITIES SECTOR</a:t>
            </a:r>
            <a:br>
              <a:rPr lang="en-GB">
                <a:solidFill>
                  <a:prstClr val="white"/>
                </a:solidFill>
                <a:latin typeface="Tahoma" panose="020B0604030504040204" pitchFamily="34" charset="0"/>
                <a:ea typeface="Tahoma" panose="020B0604030504040204" pitchFamily="34" charset="0"/>
                <a:cs typeface="Tahoma" panose="020B0604030504040204" pitchFamily="34" charset="0"/>
              </a:rPr>
            </a:br>
            <a:r>
              <a:rPr lang="en-GB">
                <a:solidFill>
                  <a:prstClr val="white"/>
                </a:solidFill>
                <a:latin typeface="Tahoma" panose="020B0604030504040204" pitchFamily="34" charset="0"/>
                <a:ea typeface="Tahoma" panose="020B0604030504040204" pitchFamily="34" charset="0"/>
                <a:cs typeface="Tahoma" panose="020B0604030504040204" pitchFamily="34" charset="0"/>
              </a:rPr>
              <a:t> OF THE NATIONAL ACADEMY OF SCIENCES OF BELARUS</a:t>
            </a:r>
          </a:p>
        </p:txBody>
      </p:sp>
      <p:pic>
        <p:nvPicPr>
          <p:cNvPr id="7" name="Рисунок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2700" y="66382"/>
            <a:ext cx="820619" cy="635003"/>
          </a:xfrm>
          <a:prstGeom prst="rect">
            <a:avLst/>
          </a:prstGeom>
        </p:spPr>
      </p:pic>
    </p:spTree>
    <p:extLst>
      <p:ext uri="{BB962C8B-B14F-4D97-AF65-F5344CB8AC3E}">
        <p14:creationId xmlns:p14="http://schemas.microsoft.com/office/powerpoint/2010/main" val="3439180484"/>
      </p:ext>
    </p:extLst>
  </p:cSld>
  <p:clrMapOvr>
    <a:masterClrMapping/>
  </p:clrMapOvr>
</p:sld>
</file>

<file path=ppt/theme/theme1.xml><?xml version="1.0" encoding="utf-8"?>
<a:theme xmlns:a="http://schemas.openxmlformats.org/drawingml/2006/main" name="1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3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5.xml><?xml version="1.0" encoding="utf-8"?>
<a:theme xmlns:a="http://schemas.openxmlformats.org/drawingml/2006/main" name="4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2056</Words>
  <Application>Microsoft Office PowerPoint</Application>
  <PresentationFormat>On-screen Show (4:3)</PresentationFormat>
  <Paragraphs>222</Paragraphs>
  <Slides>23</Slides>
  <Notes>9</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23</vt:i4>
      </vt:variant>
    </vt:vector>
  </HeadingPairs>
  <TitlesOfParts>
    <vt:vector size="37" baseType="lpstr">
      <vt:lpstr>Arial Unicode MS</vt:lpstr>
      <vt:lpstr>Arial</vt:lpstr>
      <vt:lpstr>Arial Black</vt:lpstr>
      <vt:lpstr>Bahnschrift SemiBold SemiConden</vt:lpstr>
      <vt:lpstr>Calibri</vt:lpstr>
      <vt:lpstr>Georgia</vt:lpstr>
      <vt:lpstr>Tahoma</vt:lpstr>
      <vt:lpstr>Times New Roman</vt:lpstr>
      <vt:lpstr>Trebuchet MS</vt:lpstr>
      <vt:lpstr>1_Воздушный поток</vt:lpstr>
      <vt:lpstr>Тема Office</vt:lpstr>
      <vt:lpstr>2_Воздушный поток</vt:lpstr>
      <vt:lpstr>3_Воздушный поток</vt:lpstr>
      <vt:lpstr>4_Воздушный поток</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 "Система высокой эффективности</dc:title>
  <dc:creator>Пекушкин Станислав Михайлович</dc:creator>
  <cp:lastModifiedBy>Francisco García</cp:lastModifiedBy>
  <cp:revision>300</cp:revision>
  <cp:lastPrinted>2021-01-21T11:59:14Z</cp:lastPrinted>
  <dcterms:created xsi:type="dcterms:W3CDTF">2018-04-27T05:11:37Z</dcterms:created>
  <dcterms:modified xsi:type="dcterms:W3CDTF">2021-03-15T14:53:32Z</dcterms:modified>
</cp:coreProperties>
</file>