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3">
  <p:sldMasterIdLst>
    <p:sldMasterId id="2147483791" r:id="rId1"/>
  </p:sldMasterIdLst>
  <p:notesMasterIdLst>
    <p:notesMasterId r:id="rId24"/>
  </p:notesMasterIdLst>
  <p:handoutMasterIdLst>
    <p:handoutMasterId r:id="rId25"/>
  </p:handoutMasterIdLst>
  <p:sldIdLst>
    <p:sldId id="256" r:id="rId2"/>
    <p:sldId id="265" r:id="rId3"/>
    <p:sldId id="281" r:id="rId4"/>
    <p:sldId id="287" r:id="rId5"/>
    <p:sldId id="288" r:id="rId6"/>
    <p:sldId id="282" r:id="rId7"/>
    <p:sldId id="277" r:id="rId8"/>
    <p:sldId id="286" r:id="rId9"/>
    <p:sldId id="296" r:id="rId10"/>
    <p:sldId id="262" r:id="rId11"/>
    <p:sldId id="283" r:id="rId12"/>
    <p:sldId id="284" r:id="rId13"/>
    <p:sldId id="289" r:id="rId14"/>
    <p:sldId id="290" r:id="rId15"/>
    <p:sldId id="291" r:id="rId16"/>
    <p:sldId id="292" r:id="rId17"/>
    <p:sldId id="293" r:id="rId18"/>
    <p:sldId id="294" r:id="rId19"/>
    <p:sldId id="295" r:id="rId20"/>
    <p:sldId id="297" r:id="rId21"/>
    <p:sldId id="298" r:id="rId22"/>
    <p:sldId id="299" r:id="rId23"/>
  </p:sldIdLst>
  <p:sldSz cx="9144000" cy="6858000" type="screen4x3"/>
  <p:notesSz cx="9296400" cy="7010400"/>
  <p:defaultTextStyle>
    <a:defPPr>
      <a:defRPr lang="en-US"/>
    </a:defPPr>
    <a:lvl1pPr algn="l" defTabSz="436361"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36361" algn="l" defTabSz="436361"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872722" algn="l" defTabSz="436361"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09083" algn="l" defTabSz="436361"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745445" algn="l" defTabSz="436361"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181806" algn="l" defTabSz="872722" rtl="0" eaLnBrk="1" latinLnBrk="0" hangingPunct="1">
      <a:defRPr kern="1200">
        <a:solidFill>
          <a:schemeClr val="tx1"/>
        </a:solidFill>
        <a:latin typeface="Arial" charset="0"/>
        <a:ea typeface="ＭＳ Ｐゴシック" pitchFamily="34" charset="-128"/>
        <a:cs typeface="Arial" charset="0"/>
      </a:defRPr>
    </a:lvl6pPr>
    <a:lvl7pPr marL="2618167" algn="l" defTabSz="872722" rtl="0" eaLnBrk="1" latinLnBrk="0" hangingPunct="1">
      <a:defRPr kern="1200">
        <a:solidFill>
          <a:schemeClr val="tx1"/>
        </a:solidFill>
        <a:latin typeface="Arial" charset="0"/>
        <a:ea typeface="ＭＳ Ｐゴシック" pitchFamily="34" charset="-128"/>
        <a:cs typeface="Arial" charset="0"/>
      </a:defRPr>
    </a:lvl7pPr>
    <a:lvl8pPr marL="3054529" algn="l" defTabSz="872722" rtl="0" eaLnBrk="1" latinLnBrk="0" hangingPunct="1">
      <a:defRPr kern="1200">
        <a:solidFill>
          <a:schemeClr val="tx1"/>
        </a:solidFill>
        <a:latin typeface="Arial" charset="0"/>
        <a:ea typeface="ＭＳ Ｐゴシック" pitchFamily="34" charset="-128"/>
        <a:cs typeface="Arial" charset="0"/>
      </a:defRPr>
    </a:lvl8pPr>
    <a:lvl9pPr marL="3490890" algn="l" defTabSz="872722"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 xmlns:p15="http://schemas.microsoft.com/office/powerpoint/2012/main">
        <p15:guide id="1" orient="horz" pos="3045"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101">
          <p15:clr>
            <a:srgbClr val="A4A3A4"/>
          </p15:clr>
        </p15:guide>
        <p15:guide id="2" pos="31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767676"/>
    <a:srgbClr val="D5D2CA"/>
    <a:srgbClr val="0000FF"/>
    <a:srgbClr val="010000"/>
    <a:srgbClr val="E98300"/>
    <a:srgbClr val="717171"/>
    <a:srgbClr val="9C9E9F"/>
    <a:srgbClr val="00A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4756AF0-C851-4061-B0FF-A54767623422}">
  <a:tblStyle styleId="{94756AF0-C851-4061-B0FF-A54767623422}" styleName="Austrade Table Style">
    <a:wholeTbl>
      <a:tcTxStyle>
        <a:fontRef idx="minor"/>
        <a:schemeClr val="tx1"/>
      </a:tcTxStyle>
      <a:tcStyle>
        <a:tcBdr>
          <a:left>
            <a:ln>
              <a:noFill/>
            </a:ln>
          </a:left>
          <a:right>
            <a:ln>
              <a:noFill/>
            </a:ln>
          </a:right>
          <a:top>
            <a:ln>
              <a:noFill/>
            </a:ln>
          </a:top>
          <a:bottom>
            <a:ln w="12700" cmpd="sng">
              <a:solidFill>
                <a:schemeClr val="tx1">
                  <a:tint val="50000"/>
                </a:schemeClr>
              </a:solidFill>
            </a:ln>
          </a:bottom>
          <a:insideH>
            <a:ln w="12700" cmpd="sng">
              <a:solidFill>
                <a:schemeClr val="tx1">
                  <a:tint val="50000"/>
                </a:schemeClr>
              </a:solidFill>
            </a:ln>
          </a:insideH>
          <a:insideV>
            <a:ln>
              <a:noFill/>
            </a:ln>
          </a:insideV>
        </a:tcBdr>
      </a:tcStyle>
    </a:wholeTbl>
    <a:band1H>
      <a:tcStyle>
        <a:tcBdr/>
        <a:fill>
          <a:solidFill>
            <a:schemeClr val="tx1">
              <a:tint val="20000"/>
            </a:schemeClr>
          </a:solidFill>
        </a:fill>
      </a:tcStyle>
    </a:band1H>
    <a:band2H>
      <a:tcStyle>
        <a:tcBdr/>
      </a:tcStyle>
    </a:band2H>
    <a:band1V>
      <a:tcStyle>
        <a:tcBdr/>
        <a:fill>
          <a:solidFill>
            <a:schemeClr val="tx1">
              <a:tint val="20000"/>
            </a:schemeClr>
          </a:solidFill>
        </a:fill>
      </a:tcStyle>
    </a:band1V>
    <a:band2V>
      <a:tcStyle>
        <a:tcBdr/>
      </a:tcStyle>
    </a:band2V>
    <a:lastCol>
      <a:tcTxStyle>
        <a:fontRef idx="minor"/>
        <a:schemeClr val="tx1"/>
      </a:tcTxStyle>
      <a:tcStyle>
        <a:tcBdr/>
        <a:fill>
          <a:solidFill>
            <a:schemeClr val="tx2"/>
          </a:solidFill>
        </a:fill>
      </a:tcStyle>
    </a:lastCol>
    <a:firstCol>
      <a:tcTxStyle>
        <a:fontRef idx="minor"/>
        <a:schemeClr val="tx1"/>
      </a:tcTxStyle>
      <a:tcStyle>
        <a:tcBdr/>
        <a:fill>
          <a:solidFill>
            <a:schemeClr val="tx2"/>
          </a:solidFill>
        </a:fill>
      </a:tcStyle>
    </a:firstCol>
    <a:lastRow>
      <a:tcTxStyle>
        <a:fontRef idx="minor"/>
        <a:schemeClr val="bg1"/>
      </a:tcTxStyle>
      <a:tcStyle>
        <a:tcBdr/>
        <a:fill>
          <a:solidFill>
            <a:schemeClr val="accent1"/>
          </a:solidFill>
        </a:fill>
      </a:tcStyle>
    </a:lastRow>
    <a:firstRow>
      <a:tcTxStyle>
        <a:fontRef idx="minor"/>
        <a:schemeClr val="tx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5311" autoAdjust="0"/>
  </p:normalViewPr>
  <p:slideViewPr>
    <p:cSldViewPr snapToGrid="0" snapToObjects="1">
      <p:cViewPr varScale="1">
        <p:scale>
          <a:sx n="40" d="100"/>
          <a:sy n="40" d="100"/>
        </p:scale>
        <p:origin x="-1474" y="-72"/>
      </p:cViewPr>
      <p:guideLst>
        <p:guide orient="horz" pos="3045"/>
        <p:guide pos="2880"/>
      </p:guideLst>
    </p:cSldViewPr>
  </p:slideViewPr>
  <p:outlineViewPr>
    <p:cViewPr>
      <p:scale>
        <a:sx n="33" d="100"/>
        <a:sy n="33" d="100"/>
      </p:scale>
      <p:origin x="0" y="112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84" d="100"/>
          <a:sy n="84" d="100"/>
        </p:scale>
        <p:origin x="-2322" y="-168"/>
      </p:cViewPr>
      <p:guideLst>
        <p:guide orient="horz" pos="2209"/>
        <p:guide pos="29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7"/>
            <a:ext cx="4028440" cy="350519"/>
          </a:xfrm>
          <a:prstGeom prst="rect">
            <a:avLst/>
          </a:prstGeom>
        </p:spPr>
        <p:txBody>
          <a:bodyPr vert="horz" wrap="square" lIns="89706" tIns="44854" rIns="89706" bIns="44854" numCol="1" anchor="t" anchorCtr="0" compatLnSpc="1">
            <a:prstTxWarp prst="textNoShape">
              <a:avLst/>
            </a:prstTxWarp>
          </a:bodyPr>
          <a:lstStyle>
            <a:lvl1pPr>
              <a:defRPr sz="1100">
                <a:latin typeface="Calibri" pitchFamily="-105" charset="0"/>
                <a:ea typeface="ＭＳ Ｐゴシック" pitchFamily="-105" charset="-128"/>
                <a:cs typeface="+mn-cs"/>
              </a:defRPr>
            </a:lvl1pPr>
          </a:lstStyle>
          <a:p>
            <a:pPr>
              <a:defRPr/>
            </a:pPr>
            <a:endParaRPr lang="en-AU" dirty="0"/>
          </a:p>
        </p:txBody>
      </p:sp>
      <p:sp>
        <p:nvSpPr>
          <p:cNvPr id="3" name="Date Placeholder 2"/>
          <p:cNvSpPr>
            <a:spLocks noGrp="1"/>
          </p:cNvSpPr>
          <p:nvPr>
            <p:ph type="dt" sz="quarter" idx="1"/>
          </p:nvPr>
        </p:nvSpPr>
        <p:spPr>
          <a:xfrm>
            <a:off x="5265820" y="7"/>
            <a:ext cx="4028440" cy="350519"/>
          </a:xfrm>
          <a:prstGeom prst="rect">
            <a:avLst/>
          </a:prstGeom>
        </p:spPr>
        <p:txBody>
          <a:bodyPr vert="horz" wrap="square" lIns="89706" tIns="44854" rIns="89706" bIns="44854" numCol="1" anchor="t" anchorCtr="0" compatLnSpc="1">
            <a:prstTxWarp prst="textNoShape">
              <a:avLst/>
            </a:prstTxWarp>
          </a:bodyPr>
          <a:lstStyle>
            <a:lvl1pPr algn="r">
              <a:defRPr sz="1100">
                <a:latin typeface="Calibri" pitchFamily="-105" charset="0"/>
                <a:ea typeface="ＭＳ Ｐゴシック" pitchFamily="-105" charset="-128"/>
                <a:cs typeface="+mn-cs"/>
              </a:defRPr>
            </a:lvl1pPr>
          </a:lstStyle>
          <a:p>
            <a:pPr>
              <a:defRPr/>
            </a:pPr>
            <a:fld id="{837E3B88-6024-48BE-820A-AD8A24CAD12A}" type="datetime1">
              <a:rPr lang="en-AU" smtClean="0"/>
              <a:t>1/12/2016</a:t>
            </a:fld>
            <a:endParaRPr lang="en-AU" dirty="0"/>
          </a:p>
        </p:txBody>
      </p:sp>
      <p:sp>
        <p:nvSpPr>
          <p:cNvPr id="4" name="Footer Placeholder 3"/>
          <p:cNvSpPr>
            <a:spLocks noGrp="1"/>
          </p:cNvSpPr>
          <p:nvPr>
            <p:ph type="ftr" sz="quarter" idx="2"/>
          </p:nvPr>
        </p:nvSpPr>
        <p:spPr>
          <a:xfrm>
            <a:off x="8" y="6658670"/>
            <a:ext cx="4028440" cy="350519"/>
          </a:xfrm>
          <a:prstGeom prst="rect">
            <a:avLst/>
          </a:prstGeom>
        </p:spPr>
        <p:txBody>
          <a:bodyPr vert="horz" wrap="square" lIns="89706" tIns="44854" rIns="89706" bIns="44854" numCol="1" anchor="b" anchorCtr="0" compatLnSpc="1">
            <a:prstTxWarp prst="textNoShape">
              <a:avLst/>
            </a:prstTxWarp>
          </a:bodyPr>
          <a:lstStyle>
            <a:lvl1pPr>
              <a:defRPr sz="1100">
                <a:latin typeface="Calibri" pitchFamily="-105" charset="0"/>
                <a:ea typeface="ＭＳ Ｐゴシック" pitchFamily="-105" charset="-128"/>
                <a:cs typeface="+mn-cs"/>
              </a:defRPr>
            </a:lvl1pPr>
          </a:lstStyle>
          <a:p>
            <a:pPr>
              <a:defRPr/>
            </a:pPr>
            <a:endParaRPr lang="en-AU" dirty="0"/>
          </a:p>
        </p:txBody>
      </p:sp>
      <p:sp>
        <p:nvSpPr>
          <p:cNvPr id="5" name="Slide Number Placeholder 4"/>
          <p:cNvSpPr>
            <a:spLocks noGrp="1"/>
          </p:cNvSpPr>
          <p:nvPr>
            <p:ph type="sldNum" sz="quarter" idx="3"/>
          </p:nvPr>
        </p:nvSpPr>
        <p:spPr>
          <a:xfrm>
            <a:off x="5265820" y="6658670"/>
            <a:ext cx="4028440" cy="350519"/>
          </a:xfrm>
          <a:prstGeom prst="rect">
            <a:avLst/>
          </a:prstGeom>
        </p:spPr>
        <p:txBody>
          <a:bodyPr vert="horz" wrap="square" lIns="89706" tIns="44854" rIns="89706" bIns="44854" numCol="1" anchor="b" anchorCtr="0" compatLnSpc="1">
            <a:prstTxWarp prst="textNoShape">
              <a:avLst/>
            </a:prstTxWarp>
          </a:bodyPr>
          <a:lstStyle>
            <a:lvl1pPr algn="r">
              <a:defRPr sz="1100">
                <a:latin typeface="Calibri" pitchFamily="-105" charset="0"/>
                <a:ea typeface="ＭＳ Ｐゴシック" pitchFamily="-105" charset="-128"/>
                <a:cs typeface="+mn-cs"/>
              </a:defRPr>
            </a:lvl1pPr>
          </a:lstStyle>
          <a:p>
            <a:pPr>
              <a:defRPr/>
            </a:pPr>
            <a:fld id="{A7E9A259-B077-4AD3-9810-AB691FA765B9}" type="slidenum">
              <a:rPr lang="en-AU"/>
              <a:pPr>
                <a:defRPr/>
              </a:pPr>
              <a:t>‹#›</a:t>
            </a:fld>
            <a:endParaRPr lang="en-AU" dirty="0"/>
          </a:p>
        </p:txBody>
      </p:sp>
    </p:spTree>
    <p:extLst>
      <p:ext uri="{BB962C8B-B14F-4D97-AF65-F5344CB8AC3E}">
        <p14:creationId xmlns:p14="http://schemas.microsoft.com/office/powerpoint/2010/main" val="247042491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7"/>
            <a:ext cx="4028440" cy="350519"/>
          </a:xfrm>
          <a:prstGeom prst="rect">
            <a:avLst/>
          </a:prstGeom>
        </p:spPr>
        <p:txBody>
          <a:bodyPr vert="horz" wrap="square" lIns="89706" tIns="44854" rIns="89706" bIns="44854" numCol="1" anchor="t" anchorCtr="0" compatLnSpc="1">
            <a:prstTxWarp prst="textNoShape">
              <a:avLst/>
            </a:prstTxWarp>
          </a:bodyPr>
          <a:lstStyle>
            <a:lvl1pPr>
              <a:defRPr sz="1100">
                <a:latin typeface="Calibri" pitchFamily="-105" charset="0"/>
                <a:ea typeface="ＭＳ Ｐゴシック" pitchFamily="-105" charset="-128"/>
                <a:cs typeface="+mn-cs"/>
              </a:defRPr>
            </a:lvl1pPr>
          </a:lstStyle>
          <a:p>
            <a:pPr>
              <a:defRPr/>
            </a:pPr>
            <a:endParaRPr lang="en-AU" dirty="0"/>
          </a:p>
        </p:txBody>
      </p:sp>
      <p:sp>
        <p:nvSpPr>
          <p:cNvPr id="3" name="Date Placeholder 2"/>
          <p:cNvSpPr>
            <a:spLocks noGrp="1"/>
          </p:cNvSpPr>
          <p:nvPr>
            <p:ph type="dt" idx="1"/>
          </p:nvPr>
        </p:nvSpPr>
        <p:spPr>
          <a:xfrm>
            <a:off x="5265820" y="7"/>
            <a:ext cx="4028440" cy="350519"/>
          </a:xfrm>
          <a:prstGeom prst="rect">
            <a:avLst/>
          </a:prstGeom>
        </p:spPr>
        <p:txBody>
          <a:bodyPr vert="horz" wrap="square" lIns="89706" tIns="44854" rIns="89706" bIns="44854" numCol="1" anchor="t" anchorCtr="0" compatLnSpc="1">
            <a:prstTxWarp prst="textNoShape">
              <a:avLst/>
            </a:prstTxWarp>
          </a:bodyPr>
          <a:lstStyle>
            <a:lvl1pPr algn="r">
              <a:defRPr sz="1100">
                <a:latin typeface="Calibri" pitchFamily="-105" charset="0"/>
                <a:ea typeface="ＭＳ Ｐゴシック" pitchFamily="-105" charset="-128"/>
                <a:cs typeface="+mn-cs"/>
              </a:defRPr>
            </a:lvl1pPr>
          </a:lstStyle>
          <a:p>
            <a:pPr>
              <a:defRPr/>
            </a:pPr>
            <a:fld id="{F43F7357-6AC6-447A-A19C-C6C4FE0C4B03}" type="datetime1">
              <a:rPr lang="en-AU" smtClean="0"/>
              <a:t>1/12/2016</a:t>
            </a:fld>
            <a:endParaRPr lang="en-AU" dirty="0"/>
          </a:p>
        </p:txBody>
      </p:sp>
      <p:sp>
        <p:nvSpPr>
          <p:cNvPr id="4" name="Slide Image Placeholder 3"/>
          <p:cNvSpPr>
            <a:spLocks noGrp="1" noRot="1" noChangeAspect="1"/>
          </p:cNvSpPr>
          <p:nvPr>
            <p:ph type="sldImg" idx="2"/>
          </p:nvPr>
        </p:nvSpPr>
        <p:spPr>
          <a:xfrm>
            <a:off x="2895600" y="523875"/>
            <a:ext cx="3505200" cy="2630488"/>
          </a:xfrm>
          <a:prstGeom prst="rect">
            <a:avLst/>
          </a:prstGeom>
          <a:noFill/>
          <a:ln w="12700">
            <a:solidFill>
              <a:prstClr val="black"/>
            </a:solidFill>
          </a:ln>
        </p:spPr>
        <p:txBody>
          <a:bodyPr vert="horz" wrap="square" lIns="89706" tIns="44854" rIns="89706" bIns="44854" numCol="1" anchor="ctr" anchorCtr="0" compatLnSpc="1">
            <a:prstTxWarp prst="textNoShape">
              <a:avLst/>
            </a:prstTxWarp>
          </a:bodyPr>
          <a:lstStyle/>
          <a:p>
            <a:pPr lvl="0"/>
            <a:endParaRPr lang="en-AU" noProof="0" dirty="0" smtClean="0"/>
          </a:p>
        </p:txBody>
      </p:sp>
      <p:sp>
        <p:nvSpPr>
          <p:cNvPr id="5" name="Notes Placeholder 4"/>
          <p:cNvSpPr>
            <a:spLocks noGrp="1"/>
          </p:cNvSpPr>
          <p:nvPr>
            <p:ph type="body" sz="quarter" idx="3"/>
          </p:nvPr>
        </p:nvSpPr>
        <p:spPr>
          <a:xfrm>
            <a:off x="929641" y="3329944"/>
            <a:ext cx="7437120" cy="3154680"/>
          </a:xfrm>
          <a:prstGeom prst="rect">
            <a:avLst/>
          </a:prstGeom>
        </p:spPr>
        <p:txBody>
          <a:bodyPr vert="horz" wrap="square" lIns="89706" tIns="44854" rIns="89706" bIns="44854" numCol="1" anchor="t" anchorCtr="0" compatLnSpc="1">
            <a:prstTxWarp prst="textNoShape">
              <a:avLst/>
            </a:prstTxWarp>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6" name="Footer Placeholder 5"/>
          <p:cNvSpPr>
            <a:spLocks noGrp="1"/>
          </p:cNvSpPr>
          <p:nvPr>
            <p:ph type="ftr" sz="quarter" idx="4"/>
          </p:nvPr>
        </p:nvSpPr>
        <p:spPr>
          <a:xfrm>
            <a:off x="8" y="6658670"/>
            <a:ext cx="4028440" cy="350519"/>
          </a:xfrm>
          <a:prstGeom prst="rect">
            <a:avLst/>
          </a:prstGeom>
        </p:spPr>
        <p:txBody>
          <a:bodyPr vert="horz" wrap="square" lIns="89706" tIns="44854" rIns="89706" bIns="44854" numCol="1" anchor="b" anchorCtr="0" compatLnSpc="1">
            <a:prstTxWarp prst="textNoShape">
              <a:avLst/>
            </a:prstTxWarp>
          </a:bodyPr>
          <a:lstStyle>
            <a:lvl1pPr>
              <a:defRPr sz="1100">
                <a:latin typeface="Calibri" pitchFamily="-105" charset="0"/>
                <a:ea typeface="ＭＳ Ｐゴシック" pitchFamily="-105" charset="-128"/>
                <a:cs typeface="+mn-cs"/>
              </a:defRPr>
            </a:lvl1pPr>
          </a:lstStyle>
          <a:p>
            <a:pPr>
              <a:defRPr/>
            </a:pPr>
            <a:endParaRPr lang="en-AU" dirty="0"/>
          </a:p>
        </p:txBody>
      </p:sp>
      <p:sp>
        <p:nvSpPr>
          <p:cNvPr id="7" name="Slide Number Placeholder 6"/>
          <p:cNvSpPr>
            <a:spLocks noGrp="1"/>
          </p:cNvSpPr>
          <p:nvPr>
            <p:ph type="sldNum" sz="quarter" idx="5"/>
          </p:nvPr>
        </p:nvSpPr>
        <p:spPr>
          <a:xfrm>
            <a:off x="5265820" y="6658670"/>
            <a:ext cx="4028440" cy="350519"/>
          </a:xfrm>
          <a:prstGeom prst="rect">
            <a:avLst/>
          </a:prstGeom>
        </p:spPr>
        <p:txBody>
          <a:bodyPr vert="horz" wrap="square" lIns="89706" tIns="44854" rIns="89706" bIns="44854" numCol="1" anchor="b" anchorCtr="0" compatLnSpc="1">
            <a:prstTxWarp prst="textNoShape">
              <a:avLst/>
            </a:prstTxWarp>
          </a:bodyPr>
          <a:lstStyle>
            <a:lvl1pPr algn="r">
              <a:defRPr sz="1100">
                <a:latin typeface="Calibri" pitchFamily="-105" charset="0"/>
                <a:ea typeface="ＭＳ Ｐゴシック" pitchFamily="-105" charset="-128"/>
                <a:cs typeface="+mn-cs"/>
              </a:defRPr>
            </a:lvl1pPr>
          </a:lstStyle>
          <a:p>
            <a:pPr>
              <a:defRPr/>
            </a:pPr>
            <a:fld id="{36C659BA-6D60-4E3E-9712-AB3E6C1021AC}" type="slidenum">
              <a:rPr lang="en-AU"/>
              <a:pPr>
                <a:defRPr/>
              </a:pPr>
              <a:t>‹#›</a:t>
            </a:fld>
            <a:endParaRPr lang="en-AU" dirty="0"/>
          </a:p>
        </p:txBody>
      </p:sp>
    </p:spTree>
    <p:extLst>
      <p:ext uri="{BB962C8B-B14F-4D97-AF65-F5344CB8AC3E}">
        <p14:creationId xmlns:p14="http://schemas.microsoft.com/office/powerpoint/2010/main" val="4206390990"/>
      </p:ext>
    </p:extLst>
  </p:cSld>
  <p:clrMap bg1="lt1" tx1="dk1" bg2="lt2" tx2="dk2" accent1="accent1" accent2="accent2" accent3="accent3" accent4="accent4" accent5="accent5" accent6="accent6" hlink="hlink" folHlink="folHlink"/>
  <p:hf hdr="0" ftr="0"/>
  <p:notesStyle>
    <a:lvl1pPr algn="l" defTabSz="436361" rtl="0" eaLnBrk="0" fontAlgn="base" hangingPunct="0">
      <a:spcBef>
        <a:spcPct val="30000"/>
      </a:spcBef>
      <a:spcAft>
        <a:spcPct val="0"/>
      </a:spcAft>
      <a:defRPr sz="1100" kern="1200">
        <a:solidFill>
          <a:schemeClr val="tx1"/>
        </a:solidFill>
        <a:latin typeface="+mn-lt"/>
        <a:ea typeface="ＭＳ Ｐゴシック" pitchFamily="-105" charset="-128"/>
        <a:cs typeface="+mn-cs"/>
      </a:defRPr>
    </a:lvl1pPr>
    <a:lvl2pPr marL="436361" algn="l" defTabSz="436361" rtl="0" eaLnBrk="0" fontAlgn="base" hangingPunct="0">
      <a:spcBef>
        <a:spcPct val="30000"/>
      </a:spcBef>
      <a:spcAft>
        <a:spcPct val="0"/>
      </a:spcAft>
      <a:defRPr sz="1100" kern="1200">
        <a:solidFill>
          <a:schemeClr val="tx1"/>
        </a:solidFill>
        <a:latin typeface="+mn-lt"/>
        <a:ea typeface="ＭＳ Ｐゴシック" pitchFamily="-105" charset="-128"/>
        <a:cs typeface="+mn-cs"/>
      </a:defRPr>
    </a:lvl2pPr>
    <a:lvl3pPr marL="872722" algn="l" defTabSz="436361" rtl="0" eaLnBrk="0" fontAlgn="base" hangingPunct="0">
      <a:spcBef>
        <a:spcPct val="30000"/>
      </a:spcBef>
      <a:spcAft>
        <a:spcPct val="0"/>
      </a:spcAft>
      <a:defRPr sz="1100" kern="1200">
        <a:solidFill>
          <a:schemeClr val="tx1"/>
        </a:solidFill>
        <a:latin typeface="+mn-lt"/>
        <a:ea typeface="ＭＳ Ｐゴシック" pitchFamily="-105" charset="-128"/>
        <a:cs typeface="+mn-cs"/>
      </a:defRPr>
    </a:lvl3pPr>
    <a:lvl4pPr marL="1309083" algn="l" defTabSz="436361" rtl="0" eaLnBrk="0" fontAlgn="base" hangingPunct="0">
      <a:spcBef>
        <a:spcPct val="30000"/>
      </a:spcBef>
      <a:spcAft>
        <a:spcPct val="0"/>
      </a:spcAft>
      <a:defRPr sz="1100" kern="1200">
        <a:solidFill>
          <a:schemeClr val="tx1"/>
        </a:solidFill>
        <a:latin typeface="+mn-lt"/>
        <a:ea typeface="ＭＳ Ｐゴシック" pitchFamily="-105" charset="-128"/>
        <a:cs typeface="+mn-cs"/>
      </a:defRPr>
    </a:lvl4pPr>
    <a:lvl5pPr marL="1745445" algn="l" defTabSz="436361" rtl="0" eaLnBrk="0" fontAlgn="base" hangingPunct="0">
      <a:spcBef>
        <a:spcPct val="30000"/>
      </a:spcBef>
      <a:spcAft>
        <a:spcPct val="0"/>
      </a:spcAft>
      <a:defRPr sz="1100" kern="1200">
        <a:solidFill>
          <a:schemeClr val="tx1"/>
        </a:solidFill>
        <a:latin typeface="+mn-lt"/>
        <a:ea typeface="ＭＳ Ｐゴシック" pitchFamily="-105" charset="-128"/>
        <a:cs typeface="+mn-cs"/>
      </a:defRPr>
    </a:lvl5pPr>
    <a:lvl6pPr marL="2181806" algn="l" defTabSz="436361" rtl="0" eaLnBrk="1" latinLnBrk="0" hangingPunct="1">
      <a:defRPr sz="1100" kern="1200">
        <a:solidFill>
          <a:schemeClr val="tx1"/>
        </a:solidFill>
        <a:latin typeface="+mn-lt"/>
        <a:ea typeface="+mn-ea"/>
        <a:cs typeface="+mn-cs"/>
      </a:defRPr>
    </a:lvl6pPr>
    <a:lvl7pPr marL="2618167" algn="l" defTabSz="436361" rtl="0" eaLnBrk="1" latinLnBrk="0" hangingPunct="1">
      <a:defRPr sz="1100" kern="1200">
        <a:solidFill>
          <a:schemeClr val="tx1"/>
        </a:solidFill>
        <a:latin typeface="+mn-lt"/>
        <a:ea typeface="+mn-ea"/>
        <a:cs typeface="+mn-cs"/>
      </a:defRPr>
    </a:lvl7pPr>
    <a:lvl8pPr marL="3054529" algn="l" defTabSz="436361" rtl="0" eaLnBrk="1" latinLnBrk="0" hangingPunct="1">
      <a:defRPr sz="1100" kern="1200">
        <a:solidFill>
          <a:schemeClr val="tx1"/>
        </a:solidFill>
        <a:latin typeface="+mn-lt"/>
        <a:ea typeface="+mn-ea"/>
        <a:cs typeface="+mn-cs"/>
      </a:defRPr>
    </a:lvl8pPr>
    <a:lvl9pPr marL="3490890" algn="l" defTabSz="43636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43F7357-6AC6-447A-A19C-C6C4FE0C4B03}" type="datetime1">
              <a:rPr lang="en-AU" smtClean="0"/>
              <a:t>1/12/2016</a:t>
            </a:fld>
            <a:endParaRPr lang="en-AU" dirty="0"/>
          </a:p>
        </p:txBody>
      </p:sp>
      <p:sp>
        <p:nvSpPr>
          <p:cNvPr id="5" name="Slide Number Placeholder 4"/>
          <p:cNvSpPr>
            <a:spLocks noGrp="1"/>
          </p:cNvSpPr>
          <p:nvPr>
            <p:ph type="sldNum" sz="quarter" idx="11"/>
          </p:nvPr>
        </p:nvSpPr>
        <p:spPr/>
        <p:txBody>
          <a:bodyPr/>
          <a:lstStyle/>
          <a:p>
            <a:pPr>
              <a:defRPr/>
            </a:pPr>
            <a:fld id="{36C659BA-6D60-4E3E-9712-AB3E6C1021AC}" type="slidenum">
              <a:rPr lang="en-AU" smtClean="0"/>
              <a:pPr>
                <a:defRPr/>
              </a:pPr>
              <a:t>1</a:t>
            </a:fld>
            <a:endParaRPr lang="en-AU" dirty="0"/>
          </a:p>
        </p:txBody>
      </p:sp>
    </p:spTree>
    <p:extLst>
      <p:ext uri="{BB962C8B-B14F-4D97-AF65-F5344CB8AC3E}">
        <p14:creationId xmlns:p14="http://schemas.microsoft.com/office/powerpoint/2010/main" val="182303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8213" eaLnBrk="0" hangingPunct="0">
              <a:spcBef>
                <a:spcPct val="30000"/>
              </a:spcBef>
              <a:defRPr sz="1200">
                <a:solidFill>
                  <a:schemeClr val="tx1"/>
                </a:solidFill>
                <a:latin typeface="Times New Roman" pitchFamily="18" charset="0"/>
              </a:defRPr>
            </a:lvl1pPr>
            <a:lvl2pPr marL="742950" indent="-285750" defTabSz="938213" eaLnBrk="0" hangingPunct="0">
              <a:spcBef>
                <a:spcPct val="30000"/>
              </a:spcBef>
              <a:defRPr sz="1200">
                <a:solidFill>
                  <a:schemeClr val="tx1"/>
                </a:solidFill>
                <a:latin typeface="Times New Roman" pitchFamily="18" charset="0"/>
              </a:defRPr>
            </a:lvl2pPr>
            <a:lvl3pPr marL="1143000" indent="-228600" defTabSz="938213" eaLnBrk="0" hangingPunct="0">
              <a:spcBef>
                <a:spcPct val="30000"/>
              </a:spcBef>
              <a:defRPr sz="1200">
                <a:solidFill>
                  <a:schemeClr val="tx1"/>
                </a:solidFill>
                <a:latin typeface="Times New Roman" pitchFamily="18" charset="0"/>
              </a:defRPr>
            </a:lvl3pPr>
            <a:lvl4pPr marL="1600200" indent="-228600" defTabSz="938213" eaLnBrk="0" hangingPunct="0">
              <a:spcBef>
                <a:spcPct val="30000"/>
              </a:spcBef>
              <a:defRPr sz="1200">
                <a:solidFill>
                  <a:schemeClr val="tx1"/>
                </a:solidFill>
                <a:latin typeface="Times New Roman" pitchFamily="18" charset="0"/>
              </a:defRPr>
            </a:lvl4pPr>
            <a:lvl5pPr marL="2057400" indent="-228600" defTabSz="938213" eaLnBrk="0" hangingPunct="0">
              <a:spcBef>
                <a:spcPct val="30000"/>
              </a:spcBef>
              <a:defRPr sz="1200">
                <a:solidFill>
                  <a:schemeClr val="tx1"/>
                </a:solidFill>
                <a:latin typeface="Times New Roman" pitchFamily="18" charset="0"/>
              </a:defRPr>
            </a:lvl5pPr>
            <a:lvl6pPr marL="2514600" indent="-228600" defTabSz="938213" eaLnBrk="0" fontAlgn="base" hangingPunct="0">
              <a:spcBef>
                <a:spcPct val="30000"/>
              </a:spcBef>
              <a:spcAft>
                <a:spcPct val="0"/>
              </a:spcAft>
              <a:defRPr sz="1200">
                <a:solidFill>
                  <a:schemeClr val="tx1"/>
                </a:solidFill>
                <a:latin typeface="Times New Roman" pitchFamily="18" charset="0"/>
              </a:defRPr>
            </a:lvl6pPr>
            <a:lvl7pPr marL="2971800" indent="-228600" defTabSz="938213" eaLnBrk="0" fontAlgn="base" hangingPunct="0">
              <a:spcBef>
                <a:spcPct val="30000"/>
              </a:spcBef>
              <a:spcAft>
                <a:spcPct val="0"/>
              </a:spcAft>
              <a:defRPr sz="1200">
                <a:solidFill>
                  <a:schemeClr val="tx1"/>
                </a:solidFill>
                <a:latin typeface="Times New Roman" pitchFamily="18" charset="0"/>
              </a:defRPr>
            </a:lvl7pPr>
            <a:lvl8pPr marL="3429000" indent="-228600" defTabSz="938213" eaLnBrk="0" fontAlgn="base" hangingPunct="0">
              <a:spcBef>
                <a:spcPct val="30000"/>
              </a:spcBef>
              <a:spcAft>
                <a:spcPct val="0"/>
              </a:spcAft>
              <a:defRPr sz="1200">
                <a:solidFill>
                  <a:schemeClr val="tx1"/>
                </a:solidFill>
                <a:latin typeface="Times New Roman" pitchFamily="18" charset="0"/>
              </a:defRPr>
            </a:lvl8pPr>
            <a:lvl9pPr marL="3886200" indent="-228600" defTabSz="9382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CE90971-5801-4500-9352-2375338E67F6}" type="slidenum">
              <a:rPr lang="en-US" altLang="en-US" sz="1300" smtClean="0"/>
              <a:pPr>
                <a:spcBef>
                  <a:spcPct val="0"/>
                </a:spcBef>
              </a:pPr>
              <a:t>2</a:t>
            </a:fld>
            <a:endParaRPr lang="en-US" altLang="en-US" sz="1300" smtClean="0"/>
          </a:p>
        </p:txBody>
      </p:sp>
      <p:sp>
        <p:nvSpPr>
          <p:cNvPr id="12291" name="Rectangle 2"/>
          <p:cNvSpPr>
            <a:spLocks noGrp="1" noRot="1" noChangeAspect="1" noChangeArrowheads="1" noTextEdit="1"/>
          </p:cNvSpPr>
          <p:nvPr>
            <p:ph type="sldImg"/>
          </p:nvPr>
        </p:nvSpPr>
        <p:spPr>
          <a:xfrm>
            <a:off x="2898775" y="527050"/>
            <a:ext cx="3500438" cy="2627313"/>
          </a:xfrm>
          <a:ln/>
        </p:spPr>
      </p:sp>
      <p:sp>
        <p:nvSpPr>
          <p:cNvPr id="12292" name="Rectangle 3"/>
          <p:cNvSpPr>
            <a:spLocks noGrp="1" noChangeArrowheads="1"/>
          </p:cNvSpPr>
          <p:nvPr>
            <p:ph type="body" idx="1"/>
          </p:nvPr>
        </p:nvSpPr>
        <p:spPr>
          <a:xfrm>
            <a:off x="1239942" y="3330420"/>
            <a:ext cx="6816518" cy="315324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174279" marR="0" lvl="0" indent="-174279" algn="l" defTabSz="654542" rtl="0" eaLnBrk="1" fontAlgn="auto" latinLnBrk="0" hangingPunct="1">
              <a:lnSpc>
                <a:spcPct val="100000"/>
              </a:lnSpc>
              <a:spcBef>
                <a:spcPts val="600"/>
              </a:spcBef>
              <a:spcAft>
                <a:spcPts val="600"/>
              </a:spcAft>
              <a:buClr>
                <a:srgbClr val="297FD5"/>
              </a:buClr>
              <a:buSzTx/>
              <a:buFont typeface="Arial" pitchFamily="34" charset="0"/>
              <a:buChar char="•"/>
              <a:tabLst/>
              <a:defRPr/>
            </a:pPr>
            <a:r>
              <a:rPr kumimoji="0" lang="en-US" altLang="en-US" sz="2000" b="0" i="0" u="none" strike="noStrike" kern="1200" cap="none" spc="0" normalizeH="0" baseline="0" noProof="0" dirty="0" smtClean="0">
                <a:ln>
                  <a:noFill/>
                </a:ln>
                <a:solidFill>
                  <a:prstClr val="black"/>
                </a:solidFill>
                <a:effectLst/>
                <a:uLnTx/>
                <a:uFillTx/>
                <a:latin typeface="Arial" charset="0"/>
                <a:ea typeface="ＭＳ Ｐゴシック" pitchFamily="34" charset="-128"/>
                <a:cs typeface="+mn-cs"/>
              </a:rPr>
              <a:t>Existing loan/grants in 8 Pacific countries </a:t>
            </a:r>
          </a:p>
          <a:p>
            <a:pPr marL="174279" marR="0" lvl="0" indent="-174279" algn="l" defTabSz="654542" rtl="0" eaLnBrk="1" fontAlgn="auto" latinLnBrk="0" hangingPunct="1">
              <a:lnSpc>
                <a:spcPct val="100000"/>
              </a:lnSpc>
              <a:spcBef>
                <a:spcPts val="600"/>
              </a:spcBef>
              <a:spcAft>
                <a:spcPts val="600"/>
              </a:spcAft>
              <a:buClr>
                <a:srgbClr val="297FD5"/>
              </a:buClr>
              <a:buSzTx/>
              <a:buFont typeface="Arial" pitchFamily="34" charset="0"/>
              <a:buChar char="•"/>
              <a:tabLst/>
              <a:defRPr/>
            </a:pPr>
            <a:r>
              <a:rPr kumimoji="0" lang="en-US" altLang="en-US" sz="2000" b="0" i="0" u="none" strike="noStrike" kern="1200" cap="none" spc="0" normalizeH="0" baseline="0" noProof="0" dirty="0" smtClean="0">
                <a:ln>
                  <a:noFill/>
                </a:ln>
                <a:solidFill>
                  <a:prstClr val="black"/>
                </a:solidFill>
                <a:effectLst/>
                <a:uLnTx/>
                <a:uFillTx/>
                <a:latin typeface="Arial" charset="0"/>
                <a:ea typeface="ＭＳ Ｐゴシック" pitchFamily="34" charset="-128"/>
                <a:cs typeface="+mn-cs"/>
              </a:rPr>
              <a:t>Existing portfolio approx. $350 million </a:t>
            </a:r>
          </a:p>
          <a:p>
            <a:pPr marL="174279" marR="0" lvl="0" indent="-174279" algn="l" defTabSz="654542" rtl="0" eaLnBrk="1" fontAlgn="auto" latinLnBrk="0" hangingPunct="1">
              <a:lnSpc>
                <a:spcPct val="100000"/>
              </a:lnSpc>
              <a:spcBef>
                <a:spcPts val="600"/>
              </a:spcBef>
              <a:spcAft>
                <a:spcPts val="600"/>
              </a:spcAft>
              <a:buClr>
                <a:srgbClr val="297FD5"/>
              </a:buClr>
              <a:buSzTx/>
              <a:buFont typeface="Arial" pitchFamily="34" charset="0"/>
              <a:buChar char="•"/>
              <a:tabLst/>
              <a:defRPr/>
            </a:pPr>
            <a:r>
              <a:rPr kumimoji="0" lang="en-US" altLang="en-US" sz="2000" b="0" i="0" u="none" strike="noStrike" kern="1200" cap="none" spc="0" normalizeH="0" baseline="0" noProof="0" dirty="0" smtClean="0">
                <a:ln>
                  <a:noFill/>
                </a:ln>
                <a:solidFill>
                  <a:prstClr val="black"/>
                </a:solidFill>
                <a:effectLst/>
                <a:uLnTx/>
                <a:uFillTx/>
                <a:latin typeface="Arial" charset="0"/>
                <a:ea typeface="ＭＳ Ｐゴシック" pitchFamily="34" charset="-128"/>
                <a:cs typeface="+mn-cs"/>
              </a:rPr>
              <a:t>8 technical assistance grants - $16 million </a:t>
            </a:r>
          </a:p>
          <a:p>
            <a:pPr marL="174279" marR="0" lvl="0" indent="-174279" algn="l" defTabSz="654542" rtl="0" eaLnBrk="1" fontAlgn="auto" latinLnBrk="0" hangingPunct="1">
              <a:lnSpc>
                <a:spcPct val="100000"/>
              </a:lnSpc>
              <a:spcBef>
                <a:spcPts val="600"/>
              </a:spcBef>
              <a:spcAft>
                <a:spcPts val="600"/>
              </a:spcAft>
              <a:buClr>
                <a:srgbClr val="297FD5"/>
              </a:buClr>
              <a:buSzTx/>
              <a:buFont typeface="Arial" pitchFamily="34" charset="0"/>
              <a:buChar char="•"/>
              <a:tabLst/>
              <a:defRPr/>
            </a:pPr>
            <a:r>
              <a:rPr kumimoji="0" lang="en-US" altLang="en-US" sz="2000" b="0" i="0" u="none" strike="noStrike" kern="1200" cap="none" spc="0" normalizeH="0" baseline="0" noProof="0" dirty="0" smtClean="0">
                <a:ln>
                  <a:noFill/>
                </a:ln>
                <a:solidFill>
                  <a:prstClr val="black"/>
                </a:solidFill>
                <a:effectLst/>
                <a:uLnTx/>
                <a:uFillTx/>
                <a:latin typeface="Arial" charset="0"/>
                <a:ea typeface="ＭＳ Ｐゴシック" pitchFamily="34" charset="-128"/>
                <a:cs typeface="+mn-cs"/>
              </a:rPr>
              <a:t>Pipeline 14 projects in 9 countries proposed investment $305 million</a:t>
            </a:r>
          </a:p>
          <a:p>
            <a:pPr marL="174279" marR="0" lvl="0" indent="-174279" algn="l" defTabSz="654542" rtl="0" eaLnBrk="1" fontAlgn="auto" latinLnBrk="0" hangingPunct="1">
              <a:lnSpc>
                <a:spcPct val="100000"/>
              </a:lnSpc>
              <a:spcBef>
                <a:spcPts val="600"/>
              </a:spcBef>
              <a:spcAft>
                <a:spcPts val="600"/>
              </a:spcAft>
              <a:buClr>
                <a:srgbClr val="297FD5"/>
              </a:buClr>
              <a:buSzTx/>
              <a:buFont typeface="Arial" pitchFamily="34" charset="0"/>
              <a:buChar char="•"/>
              <a:tabLst/>
              <a:defRPr/>
            </a:pPr>
            <a:r>
              <a:rPr kumimoji="0" lang="en-US" altLang="en-US" sz="2000" b="0" i="0" u="none" strike="noStrike" kern="1200" cap="none" spc="0" normalizeH="0" baseline="0" noProof="0" dirty="0" smtClean="0">
                <a:ln>
                  <a:noFill/>
                </a:ln>
                <a:solidFill>
                  <a:prstClr val="black"/>
                </a:solidFill>
                <a:effectLst/>
                <a:uLnTx/>
                <a:uFillTx/>
                <a:latin typeface="Arial" charset="0"/>
                <a:ea typeface="ＭＳ Ｐゴシック" pitchFamily="34" charset="-128"/>
                <a:cs typeface="+mn-cs"/>
              </a:rPr>
              <a:t>Largest financier to energy sector in the Pacific </a:t>
            </a:r>
          </a:p>
          <a:p>
            <a:endParaRPr lang="en-US"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43F7357-6AC6-447A-A19C-C6C4FE0C4B03}" type="datetime1">
              <a:rPr lang="en-AU" smtClean="0"/>
              <a:t>1/12/2016</a:t>
            </a:fld>
            <a:endParaRPr lang="en-AU" dirty="0"/>
          </a:p>
        </p:txBody>
      </p:sp>
      <p:sp>
        <p:nvSpPr>
          <p:cNvPr id="5" name="Slide Number Placeholder 4"/>
          <p:cNvSpPr>
            <a:spLocks noGrp="1"/>
          </p:cNvSpPr>
          <p:nvPr>
            <p:ph type="sldNum" sz="quarter" idx="11"/>
          </p:nvPr>
        </p:nvSpPr>
        <p:spPr/>
        <p:txBody>
          <a:bodyPr/>
          <a:lstStyle/>
          <a:p>
            <a:pPr>
              <a:defRPr/>
            </a:pPr>
            <a:fld id="{36C659BA-6D60-4E3E-9712-AB3E6C1021AC}" type="slidenum">
              <a:rPr lang="en-AU" smtClean="0"/>
              <a:pPr>
                <a:defRPr/>
              </a:pPr>
              <a:t>3</a:t>
            </a:fld>
            <a:endParaRPr lang="en-AU" dirty="0"/>
          </a:p>
        </p:txBody>
      </p:sp>
    </p:spTree>
    <p:extLst>
      <p:ext uri="{BB962C8B-B14F-4D97-AF65-F5344CB8AC3E}">
        <p14:creationId xmlns:p14="http://schemas.microsoft.com/office/powerpoint/2010/main" val="343299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Private sector investments (2010-2016 = from 50MW to 112MW</a:t>
            </a:r>
            <a:r>
              <a:rPr lang="en-US" baseline="0" dirty="0" smtClean="0"/>
              <a:t> …… 2016-2021 = 112MW to 745MW) – requiring an estimated cumulative investment of US$2.7b</a:t>
            </a:r>
          </a:p>
          <a:p>
            <a:endParaRPr lang="en-US" baseline="0" dirty="0" smtClean="0"/>
          </a:p>
          <a:p>
            <a:r>
              <a:rPr lang="en-US" baseline="0" dirty="0" smtClean="0"/>
              <a:t>The remaining 25% of investments are involved in expanding/upgrading distribution networks</a:t>
            </a:r>
          </a:p>
          <a:p>
            <a:endParaRPr lang="en-US" baseline="0" dirty="0" smtClean="0"/>
          </a:p>
          <a:p>
            <a:r>
              <a:rPr lang="en-US" dirty="0" smtClean="0"/>
              <a:t>By</a:t>
            </a:r>
            <a:r>
              <a:rPr lang="en-US" baseline="0" dirty="0" smtClean="0"/>
              <a:t> number of power generation facilities solar is followed by biomass, hydro, wind and diesel – diesel in most cases doing the heavy lifting with the provision of base load. </a:t>
            </a:r>
            <a:endParaRPr lang="en-US" dirty="0"/>
          </a:p>
        </p:txBody>
      </p:sp>
      <p:sp>
        <p:nvSpPr>
          <p:cNvPr id="4" name="Date Placeholder 3"/>
          <p:cNvSpPr>
            <a:spLocks noGrp="1"/>
          </p:cNvSpPr>
          <p:nvPr>
            <p:ph type="dt" idx="10"/>
          </p:nvPr>
        </p:nvSpPr>
        <p:spPr/>
        <p:txBody>
          <a:bodyPr/>
          <a:lstStyle/>
          <a:p>
            <a:pPr>
              <a:defRPr/>
            </a:pPr>
            <a:fld id="{F43F7357-6AC6-447A-A19C-C6C4FE0C4B03}" type="datetime1">
              <a:rPr lang="en-AU" smtClean="0"/>
              <a:t>1/12/2016</a:t>
            </a:fld>
            <a:endParaRPr lang="en-AU" dirty="0"/>
          </a:p>
        </p:txBody>
      </p:sp>
      <p:sp>
        <p:nvSpPr>
          <p:cNvPr id="5" name="Slide Number Placeholder 4"/>
          <p:cNvSpPr>
            <a:spLocks noGrp="1"/>
          </p:cNvSpPr>
          <p:nvPr>
            <p:ph type="sldNum" sz="quarter" idx="11"/>
          </p:nvPr>
        </p:nvSpPr>
        <p:spPr/>
        <p:txBody>
          <a:bodyPr/>
          <a:lstStyle/>
          <a:p>
            <a:pPr>
              <a:defRPr/>
            </a:pPr>
            <a:fld id="{36C659BA-6D60-4E3E-9712-AB3E6C1021AC}" type="slidenum">
              <a:rPr lang="en-AU" smtClean="0"/>
              <a:pPr>
                <a:defRPr/>
              </a:pPr>
              <a:t>6</a:t>
            </a:fld>
            <a:endParaRPr lang="en-AU" dirty="0"/>
          </a:p>
        </p:txBody>
      </p:sp>
    </p:spTree>
    <p:extLst>
      <p:ext uri="{BB962C8B-B14F-4D97-AF65-F5344CB8AC3E}">
        <p14:creationId xmlns:p14="http://schemas.microsoft.com/office/powerpoint/2010/main" val="191740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8213" eaLnBrk="0" hangingPunct="0">
              <a:spcBef>
                <a:spcPct val="30000"/>
              </a:spcBef>
              <a:defRPr sz="1200">
                <a:solidFill>
                  <a:schemeClr val="tx1"/>
                </a:solidFill>
                <a:latin typeface="Times New Roman" pitchFamily="18" charset="0"/>
              </a:defRPr>
            </a:lvl1pPr>
            <a:lvl2pPr marL="742950" indent="-285750" defTabSz="938213" eaLnBrk="0" hangingPunct="0">
              <a:spcBef>
                <a:spcPct val="30000"/>
              </a:spcBef>
              <a:defRPr sz="1200">
                <a:solidFill>
                  <a:schemeClr val="tx1"/>
                </a:solidFill>
                <a:latin typeface="Times New Roman" pitchFamily="18" charset="0"/>
              </a:defRPr>
            </a:lvl2pPr>
            <a:lvl3pPr marL="1143000" indent="-228600" defTabSz="938213" eaLnBrk="0" hangingPunct="0">
              <a:spcBef>
                <a:spcPct val="30000"/>
              </a:spcBef>
              <a:defRPr sz="1200">
                <a:solidFill>
                  <a:schemeClr val="tx1"/>
                </a:solidFill>
                <a:latin typeface="Times New Roman" pitchFamily="18" charset="0"/>
              </a:defRPr>
            </a:lvl3pPr>
            <a:lvl4pPr marL="1600200" indent="-228600" defTabSz="938213" eaLnBrk="0" hangingPunct="0">
              <a:spcBef>
                <a:spcPct val="30000"/>
              </a:spcBef>
              <a:defRPr sz="1200">
                <a:solidFill>
                  <a:schemeClr val="tx1"/>
                </a:solidFill>
                <a:latin typeface="Times New Roman" pitchFamily="18" charset="0"/>
              </a:defRPr>
            </a:lvl4pPr>
            <a:lvl5pPr marL="2057400" indent="-228600" defTabSz="938213" eaLnBrk="0" hangingPunct="0">
              <a:spcBef>
                <a:spcPct val="30000"/>
              </a:spcBef>
              <a:defRPr sz="1200">
                <a:solidFill>
                  <a:schemeClr val="tx1"/>
                </a:solidFill>
                <a:latin typeface="Times New Roman" pitchFamily="18" charset="0"/>
              </a:defRPr>
            </a:lvl5pPr>
            <a:lvl6pPr marL="2514600" indent="-228600" defTabSz="938213" eaLnBrk="0" fontAlgn="base" hangingPunct="0">
              <a:spcBef>
                <a:spcPct val="30000"/>
              </a:spcBef>
              <a:spcAft>
                <a:spcPct val="0"/>
              </a:spcAft>
              <a:defRPr sz="1200">
                <a:solidFill>
                  <a:schemeClr val="tx1"/>
                </a:solidFill>
                <a:latin typeface="Times New Roman" pitchFamily="18" charset="0"/>
              </a:defRPr>
            </a:lvl6pPr>
            <a:lvl7pPr marL="2971800" indent="-228600" defTabSz="938213" eaLnBrk="0" fontAlgn="base" hangingPunct="0">
              <a:spcBef>
                <a:spcPct val="30000"/>
              </a:spcBef>
              <a:spcAft>
                <a:spcPct val="0"/>
              </a:spcAft>
              <a:defRPr sz="1200">
                <a:solidFill>
                  <a:schemeClr val="tx1"/>
                </a:solidFill>
                <a:latin typeface="Times New Roman" pitchFamily="18" charset="0"/>
              </a:defRPr>
            </a:lvl7pPr>
            <a:lvl8pPr marL="3429000" indent="-228600" defTabSz="938213" eaLnBrk="0" fontAlgn="base" hangingPunct="0">
              <a:spcBef>
                <a:spcPct val="30000"/>
              </a:spcBef>
              <a:spcAft>
                <a:spcPct val="0"/>
              </a:spcAft>
              <a:defRPr sz="1200">
                <a:solidFill>
                  <a:schemeClr val="tx1"/>
                </a:solidFill>
                <a:latin typeface="Times New Roman" pitchFamily="18" charset="0"/>
              </a:defRPr>
            </a:lvl8pPr>
            <a:lvl9pPr marL="3886200" indent="-228600" defTabSz="9382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CE90971-5801-4500-9352-2375338E67F6}" type="slidenum">
              <a:rPr lang="en-US" altLang="en-US" sz="1300" smtClean="0"/>
              <a:pPr>
                <a:spcBef>
                  <a:spcPct val="0"/>
                </a:spcBef>
              </a:pPr>
              <a:t>7</a:t>
            </a:fld>
            <a:endParaRPr lang="en-US" altLang="en-US" sz="1300" smtClean="0"/>
          </a:p>
        </p:txBody>
      </p:sp>
      <p:sp>
        <p:nvSpPr>
          <p:cNvPr id="12291" name="Rectangle 2"/>
          <p:cNvSpPr>
            <a:spLocks noGrp="1" noRot="1" noChangeAspect="1" noChangeArrowheads="1" noTextEdit="1"/>
          </p:cNvSpPr>
          <p:nvPr>
            <p:ph type="sldImg"/>
          </p:nvPr>
        </p:nvSpPr>
        <p:spPr>
          <a:xfrm>
            <a:off x="2898775" y="527050"/>
            <a:ext cx="3500438" cy="2627313"/>
          </a:xfrm>
          <a:ln/>
        </p:spPr>
      </p:sp>
      <p:sp>
        <p:nvSpPr>
          <p:cNvPr id="12292" name="Rectangle 3"/>
          <p:cNvSpPr>
            <a:spLocks noGrp="1" noChangeArrowheads="1"/>
          </p:cNvSpPr>
          <p:nvPr>
            <p:ph type="body" idx="1"/>
          </p:nvPr>
        </p:nvSpPr>
        <p:spPr>
          <a:xfrm>
            <a:off x="1239942" y="3330420"/>
            <a:ext cx="6816518" cy="315324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Date Placeholder 3"/>
          <p:cNvSpPr>
            <a:spLocks noGrp="1"/>
          </p:cNvSpPr>
          <p:nvPr>
            <p:ph type="dt" idx="10"/>
          </p:nvPr>
        </p:nvSpPr>
        <p:spPr/>
        <p:txBody>
          <a:bodyPr/>
          <a:lstStyle/>
          <a:p>
            <a:pPr>
              <a:defRPr/>
            </a:pPr>
            <a:fld id="{F43F7357-6AC6-447A-A19C-C6C4FE0C4B03}" type="datetime1">
              <a:rPr lang="en-AU" smtClean="0"/>
              <a:t>1/12/2016</a:t>
            </a:fld>
            <a:endParaRPr lang="en-AU" dirty="0"/>
          </a:p>
        </p:txBody>
      </p:sp>
      <p:sp>
        <p:nvSpPr>
          <p:cNvPr id="5" name="Slide Number Placeholder 4"/>
          <p:cNvSpPr>
            <a:spLocks noGrp="1"/>
          </p:cNvSpPr>
          <p:nvPr>
            <p:ph type="sldNum" sz="quarter" idx="11"/>
          </p:nvPr>
        </p:nvSpPr>
        <p:spPr/>
        <p:txBody>
          <a:bodyPr/>
          <a:lstStyle/>
          <a:p>
            <a:pPr>
              <a:defRPr/>
            </a:pPr>
            <a:fld id="{36C659BA-6D60-4E3E-9712-AB3E6C1021AC}" type="slidenum">
              <a:rPr lang="en-AU" smtClean="0"/>
              <a:pPr>
                <a:defRPr/>
              </a:pPr>
              <a:t>8</a:t>
            </a:fld>
            <a:endParaRPr lang="en-AU" dirty="0"/>
          </a:p>
        </p:txBody>
      </p:sp>
    </p:spTree>
    <p:extLst>
      <p:ext uri="{BB962C8B-B14F-4D97-AF65-F5344CB8AC3E}">
        <p14:creationId xmlns:p14="http://schemas.microsoft.com/office/powerpoint/2010/main" val="207351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8213" eaLnBrk="0" hangingPunct="0">
              <a:spcBef>
                <a:spcPct val="30000"/>
              </a:spcBef>
              <a:defRPr sz="1200">
                <a:solidFill>
                  <a:schemeClr val="tx1"/>
                </a:solidFill>
                <a:latin typeface="Times New Roman" pitchFamily="18" charset="0"/>
              </a:defRPr>
            </a:lvl1pPr>
            <a:lvl2pPr marL="742950" indent="-285750" defTabSz="938213" eaLnBrk="0" hangingPunct="0">
              <a:spcBef>
                <a:spcPct val="30000"/>
              </a:spcBef>
              <a:defRPr sz="1200">
                <a:solidFill>
                  <a:schemeClr val="tx1"/>
                </a:solidFill>
                <a:latin typeface="Times New Roman" pitchFamily="18" charset="0"/>
              </a:defRPr>
            </a:lvl2pPr>
            <a:lvl3pPr marL="1143000" indent="-228600" defTabSz="938213" eaLnBrk="0" hangingPunct="0">
              <a:spcBef>
                <a:spcPct val="30000"/>
              </a:spcBef>
              <a:defRPr sz="1200">
                <a:solidFill>
                  <a:schemeClr val="tx1"/>
                </a:solidFill>
                <a:latin typeface="Times New Roman" pitchFamily="18" charset="0"/>
              </a:defRPr>
            </a:lvl3pPr>
            <a:lvl4pPr marL="1600200" indent="-228600" defTabSz="938213" eaLnBrk="0" hangingPunct="0">
              <a:spcBef>
                <a:spcPct val="30000"/>
              </a:spcBef>
              <a:defRPr sz="1200">
                <a:solidFill>
                  <a:schemeClr val="tx1"/>
                </a:solidFill>
                <a:latin typeface="Times New Roman" pitchFamily="18" charset="0"/>
              </a:defRPr>
            </a:lvl4pPr>
            <a:lvl5pPr marL="2057400" indent="-228600" defTabSz="938213" eaLnBrk="0" hangingPunct="0">
              <a:spcBef>
                <a:spcPct val="30000"/>
              </a:spcBef>
              <a:defRPr sz="1200">
                <a:solidFill>
                  <a:schemeClr val="tx1"/>
                </a:solidFill>
                <a:latin typeface="Times New Roman" pitchFamily="18" charset="0"/>
              </a:defRPr>
            </a:lvl5pPr>
            <a:lvl6pPr marL="2514600" indent="-228600" defTabSz="938213" eaLnBrk="0" fontAlgn="base" hangingPunct="0">
              <a:spcBef>
                <a:spcPct val="30000"/>
              </a:spcBef>
              <a:spcAft>
                <a:spcPct val="0"/>
              </a:spcAft>
              <a:defRPr sz="1200">
                <a:solidFill>
                  <a:schemeClr val="tx1"/>
                </a:solidFill>
                <a:latin typeface="Times New Roman" pitchFamily="18" charset="0"/>
              </a:defRPr>
            </a:lvl6pPr>
            <a:lvl7pPr marL="2971800" indent="-228600" defTabSz="938213" eaLnBrk="0" fontAlgn="base" hangingPunct="0">
              <a:spcBef>
                <a:spcPct val="30000"/>
              </a:spcBef>
              <a:spcAft>
                <a:spcPct val="0"/>
              </a:spcAft>
              <a:defRPr sz="1200">
                <a:solidFill>
                  <a:schemeClr val="tx1"/>
                </a:solidFill>
                <a:latin typeface="Times New Roman" pitchFamily="18" charset="0"/>
              </a:defRPr>
            </a:lvl7pPr>
            <a:lvl8pPr marL="3429000" indent="-228600" defTabSz="938213" eaLnBrk="0" fontAlgn="base" hangingPunct="0">
              <a:spcBef>
                <a:spcPct val="30000"/>
              </a:spcBef>
              <a:spcAft>
                <a:spcPct val="0"/>
              </a:spcAft>
              <a:defRPr sz="1200">
                <a:solidFill>
                  <a:schemeClr val="tx1"/>
                </a:solidFill>
                <a:latin typeface="Times New Roman" pitchFamily="18" charset="0"/>
              </a:defRPr>
            </a:lvl8pPr>
            <a:lvl9pPr marL="3886200" indent="-228600" defTabSz="9382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CE90971-5801-4500-9352-2375338E67F6}" type="slidenum">
              <a:rPr lang="en-US" altLang="en-US" sz="1300" smtClean="0"/>
              <a:pPr>
                <a:spcBef>
                  <a:spcPct val="0"/>
                </a:spcBef>
              </a:pPr>
              <a:t>10</a:t>
            </a:fld>
            <a:endParaRPr lang="en-US" altLang="en-US" sz="1300" smtClean="0"/>
          </a:p>
        </p:txBody>
      </p:sp>
      <p:sp>
        <p:nvSpPr>
          <p:cNvPr id="12291" name="Rectangle 2"/>
          <p:cNvSpPr>
            <a:spLocks noGrp="1" noRot="1" noChangeAspect="1" noChangeArrowheads="1" noTextEdit="1"/>
          </p:cNvSpPr>
          <p:nvPr>
            <p:ph type="sldImg"/>
          </p:nvPr>
        </p:nvSpPr>
        <p:spPr>
          <a:xfrm>
            <a:off x="2898775" y="527050"/>
            <a:ext cx="3500438" cy="2627313"/>
          </a:xfrm>
          <a:ln/>
        </p:spPr>
      </p:sp>
      <p:sp>
        <p:nvSpPr>
          <p:cNvPr id="12292" name="Rectangle 3"/>
          <p:cNvSpPr>
            <a:spLocks noGrp="1" noChangeArrowheads="1"/>
          </p:cNvSpPr>
          <p:nvPr>
            <p:ph type="body" idx="1"/>
          </p:nvPr>
        </p:nvSpPr>
        <p:spPr>
          <a:xfrm>
            <a:off x="1239942" y="3330420"/>
            <a:ext cx="6816518" cy="315324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ja-JP"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Date Placeholder 3"/>
          <p:cNvSpPr>
            <a:spLocks noGrp="1"/>
          </p:cNvSpPr>
          <p:nvPr>
            <p:ph type="dt" idx="10"/>
          </p:nvPr>
        </p:nvSpPr>
        <p:spPr/>
        <p:txBody>
          <a:bodyPr/>
          <a:lstStyle/>
          <a:p>
            <a:pPr>
              <a:defRPr/>
            </a:pPr>
            <a:fld id="{F43F7357-6AC6-447A-A19C-C6C4FE0C4B03}" type="datetime1">
              <a:rPr lang="en-AU" smtClean="0"/>
              <a:t>1/12/2016</a:t>
            </a:fld>
            <a:endParaRPr lang="en-AU" dirty="0"/>
          </a:p>
        </p:txBody>
      </p:sp>
      <p:sp>
        <p:nvSpPr>
          <p:cNvPr id="5" name="Slide Number Placeholder 4"/>
          <p:cNvSpPr>
            <a:spLocks noGrp="1"/>
          </p:cNvSpPr>
          <p:nvPr>
            <p:ph type="sldNum" sz="quarter" idx="11"/>
          </p:nvPr>
        </p:nvSpPr>
        <p:spPr/>
        <p:txBody>
          <a:bodyPr/>
          <a:lstStyle/>
          <a:p>
            <a:pPr>
              <a:defRPr/>
            </a:pPr>
            <a:fld id="{36C659BA-6D60-4E3E-9712-AB3E6C1021AC}" type="slidenum">
              <a:rPr lang="en-AU" smtClean="0"/>
              <a:pPr>
                <a:defRPr/>
              </a:pPr>
              <a:t>11</a:t>
            </a:fld>
            <a:endParaRPr lang="en-AU" dirty="0"/>
          </a:p>
        </p:txBody>
      </p:sp>
    </p:spTree>
    <p:extLst>
      <p:ext uri="{BB962C8B-B14F-4D97-AF65-F5344CB8AC3E}">
        <p14:creationId xmlns:p14="http://schemas.microsoft.com/office/powerpoint/2010/main" val="379149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43F7357-6AC6-447A-A19C-C6C4FE0C4B03}" type="datetime1">
              <a:rPr lang="en-AU" smtClean="0"/>
              <a:t>1/12/2016</a:t>
            </a:fld>
            <a:endParaRPr lang="en-AU" dirty="0"/>
          </a:p>
        </p:txBody>
      </p:sp>
      <p:sp>
        <p:nvSpPr>
          <p:cNvPr id="5" name="Slide Number Placeholder 4"/>
          <p:cNvSpPr>
            <a:spLocks noGrp="1"/>
          </p:cNvSpPr>
          <p:nvPr>
            <p:ph type="sldNum" sz="quarter" idx="11"/>
          </p:nvPr>
        </p:nvSpPr>
        <p:spPr/>
        <p:txBody>
          <a:bodyPr/>
          <a:lstStyle/>
          <a:p>
            <a:pPr>
              <a:defRPr/>
            </a:pPr>
            <a:fld id="{36C659BA-6D60-4E3E-9712-AB3E6C1021AC}" type="slidenum">
              <a:rPr lang="en-AU" smtClean="0"/>
              <a:pPr>
                <a:defRPr/>
              </a:pPr>
              <a:t>12</a:t>
            </a:fld>
            <a:endParaRPr lang="en-AU" dirty="0"/>
          </a:p>
        </p:txBody>
      </p:sp>
    </p:spTree>
    <p:extLst>
      <p:ext uri="{BB962C8B-B14F-4D97-AF65-F5344CB8AC3E}">
        <p14:creationId xmlns:p14="http://schemas.microsoft.com/office/powerpoint/2010/main" val="3686036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ATIC Logo">
    <p:spTree>
      <p:nvGrpSpPr>
        <p:cNvPr id="1" name=""/>
        <p:cNvGrpSpPr/>
        <p:nvPr/>
      </p:nvGrpSpPr>
      <p:grpSpPr>
        <a:xfrm>
          <a:off x="0" y="0"/>
          <a:ext cx="0" cy="0"/>
          <a:chOff x="0" y="0"/>
          <a:chExt cx="0" cy="0"/>
        </a:xfrm>
      </p:grpSpPr>
      <p:sp>
        <p:nvSpPr>
          <p:cNvPr id="2049" name="Freeform 12"/>
          <p:cNvSpPr>
            <a:spLocks/>
          </p:cNvSpPr>
          <p:nvPr userDrawn="1"/>
        </p:nvSpPr>
        <p:spPr bwMode="auto">
          <a:xfrm>
            <a:off x="-3175" y="-3175"/>
            <a:ext cx="9147175" cy="5132260"/>
          </a:xfrm>
          <a:custGeom>
            <a:avLst/>
            <a:gdLst>
              <a:gd name="T0" fmla="*/ 0 w 2880"/>
              <a:gd name="T1" fmla="*/ 1616 h 1616"/>
              <a:gd name="T2" fmla="*/ 1394 w 2880"/>
              <a:gd name="T3" fmla="*/ 1616 h 1616"/>
              <a:gd name="T4" fmla="*/ 1648 w 2880"/>
              <a:gd name="T5" fmla="*/ 1513 h 1616"/>
              <a:gd name="T6" fmla="*/ 2880 w 2880"/>
              <a:gd name="T7" fmla="*/ 347 h 1616"/>
              <a:gd name="T8" fmla="*/ 2880 w 2880"/>
              <a:gd name="T9" fmla="*/ 0 h 1616"/>
              <a:gd name="T10" fmla="*/ 0 w 2880"/>
              <a:gd name="T11" fmla="*/ 0 h 1616"/>
              <a:gd name="T12" fmla="*/ 0 w 2880"/>
              <a:gd name="T13" fmla="*/ 1616 h 1616"/>
            </a:gdLst>
            <a:ahLst/>
            <a:cxnLst>
              <a:cxn ang="0">
                <a:pos x="T0" y="T1"/>
              </a:cxn>
              <a:cxn ang="0">
                <a:pos x="T2" y="T3"/>
              </a:cxn>
              <a:cxn ang="0">
                <a:pos x="T4" y="T5"/>
              </a:cxn>
              <a:cxn ang="0">
                <a:pos x="T6" y="T7"/>
              </a:cxn>
              <a:cxn ang="0">
                <a:pos x="T8" y="T9"/>
              </a:cxn>
              <a:cxn ang="0">
                <a:pos x="T10" y="T11"/>
              </a:cxn>
              <a:cxn ang="0">
                <a:pos x="T12" y="T13"/>
              </a:cxn>
            </a:cxnLst>
            <a:rect l="0" t="0" r="r" b="b"/>
            <a:pathLst>
              <a:path w="2880" h="1616">
                <a:moveTo>
                  <a:pt x="0" y="1616"/>
                </a:moveTo>
                <a:cubicBezTo>
                  <a:pt x="1394" y="1616"/>
                  <a:pt x="1394" y="1616"/>
                  <a:pt x="1394" y="1616"/>
                </a:cubicBezTo>
                <a:cubicBezTo>
                  <a:pt x="1539" y="1616"/>
                  <a:pt x="1648" y="1513"/>
                  <a:pt x="1648" y="1513"/>
                </a:cubicBezTo>
                <a:cubicBezTo>
                  <a:pt x="2803" y="420"/>
                  <a:pt x="2880" y="347"/>
                  <a:pt x="2880" y="347"/>
                </a:cubicBezTo>
                <a:cubicBezTo>
                  <a:pt x="2880" y="0"/>
                  <a:pt x="2880" y="0"/>
                  <a:pt x="2880" y="0"/>
                </a:cubicBezTo>
                <a:cubicBezTo>
                  <a:pt x="0" y="0"/>
                  <a:pt x="0" y="0"/>
                  <a:pt x="0" y="0"/>
                </a:cubicBezTo>
                <a:lnTo>
                  <a:pt x="0" y="1616"/>
                </a:ln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60110" tIns="30056" rIns="60110" bIns="30056" rtlCol="0" anchor="ctr"/>
          <a:lstStyle/>
          <a:p>
            <a:pPr lvl="0" algn="ctr"/>
            <a:endParaRPr lang="en-AU">
              <a:solidFill>
                <a:schemeClr val="lt1"/>
              </a:solidFill>
              <a:latin typeface="+mn-lt"/>
              <a:ea typeface="+mn-ea"/>
              <a:cs typeface="+mn-cs"/>
            </a:endParaRPr>
          </a:p>
        </p:txBody>
      </p:sp>
      <p:sp>
        <p:nvSpPr>
          <p:cNvPr id="2051" name="Freeform 13"/>
          <p:cNvSpPr>
            <a:spLocks/>
          </p:cNvSpPr>
          <p:nvPr userDrawn="1"/>
        </p:nvSpPr>
        <p:spPr bwMode="auto">
          <a:xfrm>
            <a:off x="-3175" y="1380400"/>
            <a:ext cx="9147175" cy="3932895"/>
          </a:xfrm>
          <a:custGeom>
            <a:avLst/>
            <a:gdLst>
              <a:gd name="T0" fmla="*/ 2880 w 2880"/>
              <a:gd name="T1" fmla="*/ 0 h 1238"/>
              <a:gd name="T2" fmla="*/ 1680 w 2880"/>
              <a:gd name="T3" fmla="*/ 1135 h 1238"/>
              <a:gd name="T4" fmla="*/ 1426 w 2880"/>
              <a:gd name="T5" fmla="*/ 1238 h 1238"/>
              <a:gd name="T6" fmla="*/ 0 w 2880"/>
              <a:gd name="T7" fmla="*/ 1238 h 1238"/>
            </a:gdLst>
            <a:ahLst/>
            <a:cxnLst>
              <a:cxn ang="0">
                <a:pos x="T0" y="T1"/>
              </a:cxn>
              <a:cxn ang="0">
                <a:pos x="T2" y="T3"/>
              </a:cxn>
              <a:cxn ang="0">
                <a:pos x="T4" y="T5"/>
              </a:cxn>
              <a:cxn ang="0">
                <a:pos x="T6" y="T7"/>
              </a:cxn>
            </a:cxnLst>
            <a:rect l="0" t="0" r="r" b="b"/>
            <a:pathLst>
              <a:path w="2880" h="1238">
                <a:moveTo>
                  <a:pt x="2880" y="0"/>
                </a:moveTo>
                <a:cubicBezTo>
                  <a:pt x="1680" y="1135"/>
                  <a:pt x="1680" y="1135"/>
                  <a:pt x="1680" y="1135"/>
                </a:cubicBezTo>
                <a:cubicBezTo>
                  <a:pt x="1680" y="1135"/>
                  <a:pt x="1572" y="1238"/>
                  <a:pt x="1426" y="1238"/>
                </a:cubicBezTo>
                <a:cubicBezTo>
                  <a:pt x="0" y="1238"/>
                  <a:pt x="0" y="1238"/>
                  <a:pt x="0" y="1238"/>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a:p>
        </p:txBody>
      </p:sp>
      <p:sp>
        <p:nvSpPr>
          <p:cNvPr id="2" name="Title 1"/>
          <p:cNvSpPr>
            <a:spLocks noGrp="1"/>
          </p:cNvSpPr>
          <p:nvPr>
            <p:ph type="ctrTitle" hasCustomPrompt="1"/>
          </p:nvPr>
        </p:nvSpPr>
        <p:spPr>
          <a:xfrm>
            <a:off x="618166" y="1666621"/>
            <a:ext cx="7772400" cy="1470025"/>
          </a:xfrm>
        </p:spPr>
        <p:txBody>
          <a:bodyPr anchor="b">
            <a:noAutofit/>
          </a:bodyPr>
          <a:lstStyle>
            <a:lvl1pPr algn="l">
              <a:spcAft>
                <a:spcPts val="395"/>
              </a:spcAft>
              <a:defRPr sz="3525" cap="none" baseline="0"/>
            </a:lvl1pPr>
          </a:lstStyle>
          <a:p>
            <a:r>
              <a:rPr lang="en-US" dirty="0" smtClean="0"/>
              <a:t>Click to add title</a:t>
            </a:r>
            <a:endParaRPr lang="en-AU" dirty="0"/>
          </a:p>
        </p:txBody>
      </p:sp>
      <p:sp>
        <p:nvSpPr>
          <p:cNvPr id="3" name="Subtitle 2"/>
          <p:cNvSpPr>
            <a:spLocks noGrp="1"/>
          </p:cNvSpPr>
          <p:nvPr>
            <p:ph type="subTitle" idx="1" hasCustomPrompt="1"/>
          </p:nvPr>
        </p:nvSpPr>
        <p:spPr>
          <a:xfrm>
            <a:off x="618166" y="3153580"/>
            <a:ext cx="6400800" cy="1599393"/>
          </a:xfrm>
        </p:spPr>
        <p:txBody>
          <a:bodyPr>
            <a:noAutofit/>
          </a:bodyPr>
          <a:lstStyle>
            <a:lvl1pPr marL="0" indent="0" algn="l">
              <a:spcBef>
                <a:spcPts val="0"/>
              </a:spcBef>
              <a:spcAft>
                <a:spcPts val="395"/>
              </a:spcAft>
              <a:buNone/>
              <a:defRPr sz="2175">
                <a:solidFill>
                  <a:schemeClr val="bg1"/>
                </a:solidFill>
              </a:defRPr>
            </a:lvl1pPr>
            <a:lvl2pPr marL="327271" indent="0" algn="ctr">
              <a:buNone/>
              <a:defRPr>
                <a:solidFill>
                  <a:schemeClr val="tx1">
                    <a:tint val="75000"/>
                  </a:schemeClr>
                </a:solidFill>
              </a:defRPr>
            </a:lvl2pPr>
            <a:lvl3pPr marL="654542" indent="0" algn="ctr">
              <a:buNone/>
              <a:defRPr>
                <a:solidFill>
                  <a:schemeClr val="tx1">
                    <a:tint val="75000"/>
                  </a:schemeClr>
                </a:solidFill>
              </a:defRPr>
            </a:lvl3pPr>
            <a:lvl4pPr marL="981812" indent="0" algn="ctr">
              <a:buNone/>
              <a:defRPr>
                <a:solidFill>
                  <a:schemeClr val="tx1">
                    <a:tint val="75000"/>
                  </a:schemeClr>
                </a:solidFill>
              </a:defRPr>
            </a:lvl4pPr>
            <a:lvl5pPr marL="1309084" indent="0" algn="ctr">
              <a:buNone/>
              <a:defRPr>
                <a:solidFill>
                  <a:schemeClr val="tx1">
                    <a:tint val="75000"/>
                  </a:schemeClr>
                </a:solidFill>
              </a:defRPr>
            </a:lvl5pPr>
            <a:lvl6pPr marL="1636355" indent="0" algn="ctr">
              <a:buNone/>
              <a:defRPr>
                <a:solidFill>
                  <a:schemeClr val="tx1">
                    <a:tint val="75000"/>
                  </a:schemeClr>
                </a:solidFill>
              </a:defRPr>
            </a:lvl6pPr>
            <a:lvl7pPr marL="1963625" indent="0" algn="ctr">
              <a:buNone/>
              <a:defRPr>
                <a:solidFill>
                  <a:schemeClr val="tx1">
                    <a:tint val="75000"/>
                  </a:schemeClr>
                </a:solidFill>
              </a:defRPr>
            </a:lvl7pPr>
            <a:lvl8pPr marL="2290897" indent="0" algn="ctr">
              <a:buNone/>
              <a:defRPr>
                <a:solidFill>
                  <a:schemeClr val="tx1">
                    <a:tint val="75000"/>
                  </a:schemeClr>
                </a:solidFill>
              </a:defRPr>
            </a:lvl8pPr>
            <a:lvl9pPr marL="2618168" indent="0" algn="ctr">
              <a:buNone/>
              <a:defRPr>
                <a:solidFill>
                  <a:schemeClr val="tx1">
                    <a:tint val="75000"/>
                  </a:schemeClr>
                </a:solidFill>
              </a:defRPr>
            </a:lvl9pPr>
          </a:lstStyle>
          <a:p>
            <a:r>
              <a:rPr lang="en-US" dirty="0" smtClean="0"/>
              <a:t>Click to add subtitle</a:t>
            </a:r>
            <a:endParaRPr lang="en-AU"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592585" y="5587851"/>
            <a:ext cx="4165223" cy="833569"/>
          </a:xfrm>
          <a:prstGeom prst="rect">
            <a:avLst/>
          </a:prstGeom>
          <a:noFill/>
          <a:ln w="3175">
            <a:noFill/>
          </a:ln>
          <a:extLst/>
        </p:spPr>
      </p:pic>
    </p:spTree>
    <p:extLst>
      <p:ext uri="{BB962C8B-B14F-4D97-AF65-F5344CB8AC3E}">
        <p14:creationId xmlns:p14="http://schemas.microsoft.com/office/powerpoint/2010/main" val="412963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989000"/>
            <a:ext cx="4022448" cy="4030800"/>
          </a:xfrm>
        </p:spPr>
        <p:txBody>
          <a:bodyPr numCol="1"/>
          <a:lstStyle>
            <a:lvl1pPr>
              <a:defRPr sz="2000"/>
            </a:lvl1pPr>
            <a:lvl2pPr>
              <a:defRPr sz="2000"/>
            </a:lvl2pPr>
            <a:lvl3pPr>
              <a:defRPr sz="2000"/>
            </a:lvl3pPr>
            <a:lvl4pPr>
              <a:defRPr sz="2000"/>
            </a:lvl4pPr>
            <a:lvl5pPr>
              <a:buAutoNum type="arabicPeriod"/>
              <a:defRPr sz="2000" baseline="0"/>
            </a:lvl5pPr>
            <a:lvl6pPr>
              <a:buAutoNum type="alphaLcPeriod"/>
              <a:defRPr sz="2000"/>
            </a:lvl6pPr>
            <a:lvl7pPr>
              <a:buNone/>
              <a:defRPr sz="2000"/>
            </a:lvl7pPr>
            <a:lvl8pPr>
              <a:defRPr sz="2000"/>
            </a:lvl8pPr>
            <a:lvl9pPr>
              <a:defRPr sz="20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AU" dirty="0"/>
          </a:p>
        </p:txBody>
      </p:sp>
      <p:sp>
        <p:nvSpPr>
          <p:cNvPr id="10" name="Content Placeholder 2"/>
          <p:cNvSpPr>
            <a:spLocks noGrp="1"/>
          </p:cNvSpPr>
          <p:nvPr>
            <p:ph idx="13" hasCustomPrompt="1"/>
          </p:nvPr>
        </p:nvSpPr>
        <p:spPr>
          <a:xfrm>
            <a:off x="4664352" y="1989000"/>
            <a:ext cx="4022448" cy="4030800"/>
          </a:xfrm>
        </p:spPr>
        <p:txBody>
          <a:bodyPr numCol="1"/>
          <a:lstStyle>
            <a:lvl1pPr>
              <a:defRPr sz="2000" baseline="0"/>
            </a:lvl1pPr>
            <a:lvl2pPr>
              <a:defRPr sz="2000"/>
            </a:lvl2pPr>
            <a:lvl3pPr>
              <a:defRPr sz="2000"/>
            </a:lvl3pPr>
            <a:lvl4pPr>
              <a:defRPr sz="2000"/>
            </a:lvl4pPr>
            <a:lvl5pPr>
              <a:buAutoNum type="arabicPeriod"/>
              <a:defRPr sz="2000" baseline="0"/>
            </a:lvl5pPr>
            <a:lvl6pPr>
              <a:buAutoNum type="alphaLcPeriod"/>
              <a:defRPr sz="2000"/>
            </a:lvl6pPr>
            <a:lvl7pPr>
              <a:buNone/>
              <a:defRPr sz="2000"/>
            </a:lvl7pPr>
            <a:lvl8pPr>
              <a:defRPr sz="2000"/>
            </a:lvl8pPr>
            <a:lvl9pPr>
              <a:defRPr sz="20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AU" dirty="0"/>
          </a:p>
        </p:txBody>
      </p:sp>
      <p:sp>
        <p:nvSpPr>
          <p:cNvPr id="11" name="Content Placeholder 2"/>
          <p:cNvSpPr>
            <a:spLocks noGrp="1"/>
          </p:cNvSpPr>
          <p:nvPr>
            <p:ph idx="14" hasCustomPrompt="1"/>
          </p:nvPr>
        </p:nvSpPr>
        <p:spPr>
          <a:xfrm>
            <a:off x="457200" y="1450208"/>
            <a:ext cx="4022448" cy="466787"/>
          </a:xfrm>
        </p:spPr>
        <p:txBody>
          <a:bodyPr/>
          <a:lstStyle>
            <a:lvl1pPr marL="0" indent="0">
              <a:buNone/>
              <a:defRPr sz="2000" b="1" cap="all" baseline="0">
                <a:solidFill>
                  <a:schemeClr val="accent2"/>
                </a:solidFill>
              </a:defRPr>
            </a:lvl1pPr>
            <a:lvl5pPr>
              <a:buAutoNum type="arabicPeriod"/>
              <a:defRPr baseline="0"/>
            </a:lvl5pPr>
            <a:lvl6pPr>
              <a:buAutoNum type="alphaLcPeriod"/>
              <a:defRPr/>
            </a:lvl6pPr>
            <a:lvl7pPr>
              <a:buAutoNum type="romanLcPeriod"/>
              <a:defRPr/>
            </a:lvl7pPr>
          </a:lstStyle>
          <a:p>
            <a:pPr lvl="0"/>
            <a:r>
              <a:rPr lang="en-US" dirty="0" smtClean="0"/>
              <a:t>Click to add text</a:t>
            </a:r>
            <a:endParaRPr lang="en-AU" dirty="0"/>
          </a:p>
        </p:txBody>
      </p:sp>
      <p:sp>
        <p:nvSpPr>
          <p:cNvPr id="13" name="Content Placeholder 2"/>
          <p:cNvSpPr>
            <a:spLocks noGrp="1"/>
          </p:cNvSpPr>
          <p:nvPr>
            <p:ph idx="16" hasCustomPrompt="1"/>
          </p:nvPr>
        </p:nvSpPr>
        <p:spPr>
          <a:xfrm>
            <a:off x="4664352" y="1450208"/>
            <a:ext cx="4022448" cy="466787"/>
          </a:xfrm>
        </p:spPr>
        <p:txBody>
          <a:bodyPr/>
          <a:lstStyle>
            <a:lvl1pPr marL="0" indent="0">
              <a:buNone/>
              <a:defRPr sz="2000" b="1" cap="all" baseline="0">
                <a:solidFill>
                  <a:schemeClr val="accent2"/>
                </a:solidFill>
              </a:defRPr>
            </a:lvl1pPr>
            <a:lvl5pPr>
              <a:buAutoNum type="arabicPeriod"/>
              <a:defRPr baseline="0"/>
            </a:lvl5pPr>
            <a:lvl6pPr>
              <a:buAutoNum type="alphaLcPeriod"/>
              <a:defRPr/>
            </a:lvl6pPr>
            <a:lvl7pPr>
              <a:buAutoNum type="romanLcPeriod"/>
              <a:defRPr/>
            </a:lvl7pPr>
          </a:lstStyle>
          <a:p>
            <a:pPr lvl="0"/>
            <a:r>
              <a:rPr lang="en-US" dirty="0" smtClean="0"/>
              <a:t>Click to add text</a:t>
            </a:r>
            <a:endParaRPr lang="en-AU" dirty="0"/>
          </a:p>
        </p:txBody>
      </p:sp>
      <p:sp>
        <p:nvSpPr>
          <p:cNvPr id="12" name="Title Placeholder 1"/>
          <p:cNvSpPr>
            <a:spLocks noGrp="1"/>
          </p:cNvSpPr>
          <p:nvPr>
            <p:ph type="title"/>
          </p:nvPr>
        </p:nvSpPr>
        <p:spPr>
          <a:xfrm>
            <a:off x="457200" y="12169"/>
            <a:ext cx="8229600" cy="868365"/>
          </a:xfrm>
          <a:prstGeom prst="rect">
            <a:avLst/>
          </a:prstGeom>
        </p:spPr>
        <p:txBody>
          <a:bodyPr vert="horz" lIns="0" tIns="0" rIns="0" bIns="0" rtlCol="0" anchor="ctr">
            <a:noAutofit/>
          </a:bodyPr>
          <a:lstStyle/>
          <a:p>
            <a:pPr lvl="0" algn="l"/>
            <a:r>
              <a:rPr lang="en-US" smtClean="0"/>
              <a:t>Click to edit Master title style</a:t>
            </a:r>
            <a:endParaRPr lang="en-AU" dirty="0"/>
          </a:p>
        </p:txBody>
      </p:sp>
      <p:sp>
        <p:nvSpPr>
          <p:cNvPr id="17" name="Slide Number Placeholder 5"/>
          <p:cNvSpPr>
            <a:spLocks noGrp="1"/>
          </p:cNvSpPr>
          <p:nvPr>
            <p:ph type="sldNum" sz="quarter" idx="4"/>
          </p:nvPr>
        </p:nvSpPr>
        <p:spPr>
          <a:xfrm>
            <a:off x="8339667" y="6531155"/>
            <a:ext cx="347133" cy="155505"/>
          </a:xfrm>
          <a:prstGeom prst="rect">
            <a:avLst/>
          </a:prstGeom>
        </p:spPr>
        <p:txBody>
          <a:bodyPr lIns="0" tIns="0" rIns="0" bIns="0" anchor="b"/>
          <a:lstStyle>
            <a:lvl1pPr algn="r">
              <a:tabLst/>
              <a:defRPr lang="en-AU" sz="675" smtClean="0">
                <a:solidFill>
                  <a:schemeClr val="tx1"/>
                </a:solidFill>
              </a:defRPr>
            </a:lvl1pPr>
          </a:lstStyle>
          <a:p>
            <a:fld id="{E62C0964-E47C-4B64-ADFB-B3428541B7E6}" type="slidenum">
              <a:rPr lang="en-AU" smtClean="0"/>
              <a:pPr/>
              <a:t>‹#›</a:t>
            </a:fld>
            <a:endParaRPr lang="en-AU" dirty="0"/>
          </a:p>
        </p:txBody>
      </p:sp>
      <p:sp>
        <p:nvSpPr>
          <p:cNvPr id="14" name="Footer Placeholder 4"/>
          <p:cNvSpPr>
            <a:spLocks noGrp="1"/>
          </p:cNvSpPr>
          <p:nvPr>
            <p:ph type="ftr" sz="quarter" idx="3"/>
          </p:nvPr>
        </p:nvSpPr>
        <p:spPr>
          <a:xfrm>
            <a:off x="465365" y="6515099"/>
            <a:ext cx="5894614" cy="199377"/>
          </a:xfrm>
          <a:prstGeom prst="rect">
            <a:avLst/>
          </a:prstGeom>
        </p:spPr>
        <p:txBody>
          <a:bodyPr vert="horz" lIns="91440" tIns="45720" rIns="91440" bIns="45720" rtlCol="0" anchor="ctr"/>
          <a:lstStyle>
            <a:lvl1pPr algn="l">
              <a:defRPr sz="700">
                <a:solidFill>
                  <a:schemeClr val="tx1"/>
                </a:solidFill>
              </a:defRPr>
            </a:lvl1pPr>
          </a:lstStyle>
          <a:p>
            <a:r>
              <a:rPr lang="en-AU" dirty="0" smtClean="0"/>
              <a:t>Presentation Title</a:t>
            </a:r>
            <a:endParaRPr lang="en-AU" dirty="0"/>
          </a:p>
        </p:txBody>
      </p:sp>
    </p:spTree>
    <p:extLst>
      <p:ext uri="{BB962C8B-B14F-4D97-AF65-F5344CB8AC3E}">
        <p14:creationId xmlns:p14="http://schemas.microsoft.com/office/powerpoint/2010/main" val="102491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1" y="1785802"/>
            <a:ext cx="2620065" cy="4166265"/>
          </a:xfrm>
        </p:spPr>
        <p:txBody>
          <a:bodyPr numCol="1"/>
          <a:lstStyle>
            <a:lvl1pPr>
              <a:defRPr sz="2000"/>
            </a:lvl1pPr>
            <a:lvl2pPr>
              <a:defRPr sz="2000"/>
            </a:lvl2pPr>
            <a:lvl3pPr>
              <a:defRPr sz="2000"/>
            </a:lvl3pPr>
            <a:lvl4pPr>
              <a:defRPr sz="2000"/>
            </a:lvl4pPr>
            <a:lvl5pPr>
              <a:buAutoNum type="arabicPeriod"/>
              <a:defRPr sz="2000" baseline="0"/>
            </a:lvl5pPr>
            <a:lvl6pPr>
              <a:buAutoNum type="alphaLcPeriod"/>
              <a:defRPr sz="2000"/>
            </a:lvl6pPr>
            <a:lvl7pPr>
              <a:buNone/>
              <a:defRPr sz="2000"/>
            </a:lvl7pPr>
            <a:lvl8pPr>
              <a:defRPr sz="2000"/>
            </a:lvl8pPr>
            <a:lvl9pPr>
              <a:defRPr sz="20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AU" dirty="0"/>
          </a:p>
        </p:txBody>
      </p:sp>
      <p:sp>
        <p:nvSpPr>
          <p:cNvPr id="15" name="Content Placeholder 2"/>
          <p:cNvSpPr>
            <a:spLocks noGrp="1"/>
          </p:cNvSpPr>
          <p:nvPr>
            <p:ph idx="13" hasCustomPrompt="1"/>
          </p:nvPr>
        </p:nvSpPr>
        <p:spPr>
          <a:xfrm>
            <a:off x="3261968" y="1785802"/>
            <a:ext cx="2620065" cy="4166265"/>
          </a:xfrm>
        </p:spPr>
        <p:txBody>
          <a:bodyPr numCol="1"/>
          <a:lstStyle>
            <a:lvl1pPr>
              <a:defRPr sz="2000"/>
            </a:lvl1pPr>
            <a:lvl2pPr>
              <a:defRPr sz="2000"/>
            </a:lvl2pPr>
            <a:lvl3pPr>
              <a:defRPr sz="2000"/>
            </a:lvl3pPr>
            <a:lvl4pPr>
              <a:defRPr sz="2000"/>
            </a:lvl4pPr>
            <a:lvl5pPr>
              <a:buAutoNum type="arabicPeriod"/>
              <a:defRPr sz="2000" baseline="0"/>
            </a:lvl5pPr>
            <a:lvl6pPr>
              <a:buAutoNum type="alphaLcPeriod"/>
              <a:defRPr sz="2000"/>
            </a:lvl6pPr>
            <a:lvl7pPr>
              <a:buNone/>
              <a:defRPr sz="2000"/>
            </a:lvl7pPr>
            <a:lvl8pPr>
              <a:defRPr sz="2000"/>
            </a:lvl8pPr>
            <a:lvl9pPr>
              <a:defRPr sz="20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AU" dirty="0"/>
          </a:p>
        </p:txBody>
      </p:sp>
      <p:sp>
        <p:nvSpPr>
          <p:cNvPr id="16" name="Content Placeholder 2"/>
          <p:cNvSpPr>
            <a:spLocks noGrp="1"/>
          </p:cNvSpPr>
          <p:nvPr>
            <p:ph idx="14" hasCustomPrompt="1"/>
          </p:nvPr>
        </p:nvSpPr>
        <p:spPr>
          <a:xfrm>
            <a:off x="6066736" y="1785802"/>
            <a:ext cx="2620065" cy="4166265"/>
          </a:xfrm>
        </p:spPr>
        <p:txBody>
          <a:bodyPr numCol="1"/>
          <a:lstStyle>
            <a:lvl1pPr>
              <a:defRPr sz="2000"/>
            </a:lvl1pPr>
            <a:lvl2pPr>
              <a:defRPr sz="2000"/>
            </a:lvl2pPr>
            <a:lvl3pPr>
              <a:defRPr sz="2000"/>
            </a:lvl3pPr>
            <a:lvl4pPr>
              <a:defRPr sz="2000"/>
            </a:lvl4pPr>
            <a:lvl5pPr>
              <a:buAutoNum type="arabicPeriod"/>
              <a:defRPr sz="2000" baseline="0"/>
            </a:lvl5pPr>
            <a:lvl6pPr>
              <a:buAutoNum type="alphaLcPeriod"/>
              <a:defRPr sz="2000"/>
            </a:lvl6pPr>
            <a:lvl7pPr>
              <a:buNone/>
              <a:defRPr sz="2000"/>
            </a:lvl7pPr>
            <a:lvl8pPr>
              <a:defRPr sz="2000"/>
            </a:lvl8pPr>
            <a:lvl9pPr>
              <a:defRPr sz="20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AU" dirty="0"/>
          </a:p>
        </p:txBody>
      </p:sp>
      <p:sp>
        <p:nvSpPr>
          <p:cNvPr id="10" name="Content Placeholder 2"/>
          <p:cNvSpPr>
            <a:spLocks noGrp="1"/>
          </p:cNvSpPr>
          <p:nvPr>
            <p:ph idx="15" hasCustomPrompt="1"/>
          </p:nvPr>
        </p:nvSpPr>
        <p:spPr>
          <a:xfrm>
            <a:off x="457201" y="1247010"/>
            <a:ext cx="2620064" cy="466787"/>
          </a:xfrm>
        </p:spPr>
        <p:txBody>
          <a:bodyPr/>
          <a:lstStyle>
            <a:lvl1pPr marL="0" indent="0">
              <a:buNone/>
              <a:defRPr sz="2000" b="1" cap="all" baseline="0">
                <a:solidFill>
                  <a:schemeClr val="accent2"/>
                </a:solidFill>
              </a:defRPr>
            </a:lvl1pPr>
            <a:lvl5pPr>
              <a:buAutoNum type="arabicPeriod"/>
              <a:defRPr baseline="0"/>
            </a:lvl5pPr>
            <a:lvl6pPr>
              <a:buAutoNum type="alphaLcPeriod"/>
              <a:defRPr/>
            </a:lvl6pPr>
            <a:lvl7pPr>
              <a:buAutoNum type="romanLcPeriod"/>
              <a:defRPr/>
            </a:lvl7pPr>
          </a:lstStyle>
          <a:p>
            <a:pPr lvl="0"/>
            <a:r>
              <a:rPr lang="en-US" dirty="0" smtClean="0"/>
              <a:t>Click to add text</a:t>
            </a:r>
            <a:endParaRPr lang="en-AU" dirty="0"/>
          </a:p>
        </p:txBody>
      </p:sp>
      <p:sp>
        <p:nvSpPr>
          <p:cNvPr id="12" name="Content Placeholder 2"/>
          <p:cNvSpPr>
            <a:spLocks noGrp="1"/>
          </p:cNvSpPr>
          <p:nvPr>
            <p:ph idx="16" hasCustomPrompt="1"/>
          </p:nvPr>
        </p:nvSpPr>
        <p:spPr>
          <a:xfrm>
            <a:off x="3261969" y="1247010"/>
            <a:ext cx="2620064" cy="466787"/>
          </a:xfrm>
        </p:spPr>
        <p:txBody>
          <a:bodyPr/>
          <a:lstStyle>
            <a:lvl1pPr marL="0" indent="0">
              <a:buNone/>
              <a:defRPr sz="2000" b="1" cap="all" baseline="0">
                <a:solidFill>
                  <a:schemeClr val="accent2"/>
                </a:solidFill>
              </a:defRPr>
            </a:lvl1pPr>
            <a:lvl5pPr>
              <a:buAutoNum type="arabicPeriod"/>
              <a:defRPr baseline="0"/>
            </a:lvl5pPr>
            <a:lvl6pPr>
              <a:buAutoNum type="alphaLcPeriod"/>
              <a:defRPr/>
            </a:lvl6pPr>
            <a:lvl7pPr>
              <a:buAutoNum type="romanLcPeriod"/>
              <a:defRPr/>
            </a:lvl7pPr>
          </a:lstStyle>
          <a:p>
            <a:pPr lvl="0"/>
            <a:r>
              <a:rPr lang="en-US" dirty="0" smtClean="0"/>
              <a:t>Click to add text</a:t>
            </a:r>
            <a:endParaRPr lang="en-AU" dirty="0"/>
          </a:p>
        </p:txBody>
      </p:sp>
      <p:sp>
        <p:nvSpPr>
          <p:cNvPr id="13" name="Content Placeholder 2"/>
          <p:cNvSpPr>
            <a:spLocks noGrp="1"/>
          </p:cNvSpPr>
          <p:nvPr>
            <p:ph idx="17" hasCustomPrompt="1"/>
          </p:nvPr>
        </p:nvSpPr>
        <p:spPr>
          <a:xfrm>
            <a:off x="6066736" y="1247010"/>
            <a:ext cx="2620064" cy="466787"/>
          </a:xfrm>
        </p:spPr>
        <p:txBody>
          <a:bodyPr/>
          <a:lstStyle>
            <a:lvl1pPr marL="0" indent="0">
              <a:buNone/>
              <a:defRPr sz="2000" b="1" cap="all" baseline="0">
                <a:solidFill>
                  <a:schemeClr val="accent2"/>
                </a:solidFill>
              </a:defRPr>
            </a:lvl1pPr>
            <a:lvl5pPr>
              <a:buAutoNum type="arabicPeriod"/>
              <a:defRPr baseline="0"/>
            </a:lvl5pPr>
            <a:lvl6pPr>
              <a:buAutoNum type="alphaLcPeriod"/>
              <a:defRPr/>
            </a:lvl6pPr>
            <a:lvl7pPr>
              <a:buAutoNum type="romanLcPeriod"/>
              <a:defRPr/>
            </a:lvl7pPr>
          </a:lstStyle>
          <a:p>
            <a:pPr lvl="0"/>
            <a:r>
              <a:rPr lang="en-US" dirty="0" smtClean="0"/>
              <a:t>Click to add text</a:t>
            </a:r>
            <a:endParaRPr lang="en-AU" dirty="0"/>
          </a:p>
        </p:txBody>
      </p:sp>
      <p:cxnSp>
        <p:nvCxnSpPr>
          <p:cNvPr id="18" name="Straight Connector 17"/>
          <p:cNvCxnSpPr/>
          <p:nvPr userDrawn="1"/>
        </p:nvCxnSpPr>
        <p:spPr>
          <a:xfrm>
            <a:off x="-8469" y="6388790"/>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457200" y="12169"/>
            <a:ext cx="8229600" cy="868365"/>
          </a:xfrm>
          <a:prstGeom prst="rect">
            <a:avLst/>
          </a:prstGeom>
        </p:spPr>
        <p:txBody>
          <a:bodyPr vert="horz" lIns="0" tIns="0" rIns="0" bIns="0" rtlCol="0" anchor="ctr">
            <a:noAutofit/>
          </a:bodyPr>
          <a:lstStyle/>
          <a:p>
            <a:pPr lvl="0" algn="l"/>
            <a:r>
              <a:rPr lang="en-US" smtClean="0"/>
              <a:t>Click to edit Master title style</a:t>
            </a:r>
            <a:endParaRPr lang="en-AU" dirty="0"/>
          </a:p>
        </p:txBody>
      </p:sp>
      <p:sp>
        <p:nvSpPr>
          <p:cNvPr id="21" name="Slide Number Placeholder 5"/>
          <p:cNvSpPr>
            <a:spLocks noGrp="1"/>
          </p:cNvSpPr>
          <p:nvPr>
            <p:ph type="sldNum" sz="quarter" idx="4"/>
          </p:nvPr>
        </p:nvSpPr>
        <p:spPr>
          <a:xfrm>
            <a:off x="8339667" y="6531155"/>
            <a:ext cx="347133" cy="155505"/>
          </a:xfrm>
          <a:prstGeom prst="rect">
            <a:avLst/>
          </a:prstGeom>
        </p:spPr>
        <p:txBody>
          <a:bodyPr lIns="0" tIns="0" rIns="0" bIns="0" anchor="b"/>
          <a:lstStyle>
            <a:lvl1pPr algn="r">
              <a:tabLst/>
              <a:defRPr lang="en-AU" sz="675" smtClean="0">
                <a:solidFill>
                  <a:schemeClr val="tx1"/>
                </a:solidFill>
              </a:defRPr>
            </a:lvl1pPr>
          </a:lstStyle>
          <a:p>
            <a:fld id="{E62C0964-E47C-4B64-ADFB-B3428541B7E6}" type="slidenum">
              <a:rPr lang="en-AU" smtClean="0"/>
              <a:pPr/>
              <a:t>‹#›</a:t>
            </a:fld>
            <a:endParaRPr lang="en-AU" dirty="0"/>
          </a:p>
        </p:txBody>
      </p:sp>
      <p:sp>
        <p:nvSpPr>
          <p:cNvPr id="17" name="Footer Placeholder 4"/>
          <p:cNvSpPr>
            <a:spLocks noGrp="1"/>
          </p:cNvSpPr>
          <p:nvPr>
            <p:ph type="ftr" sz="quarter" idx="3"/>
          </p:nvPr>
        </p:nvSpPr>
        <p:spPr>
          <a:xfrm>
            <a:off x="465365" y="6515099"/>
            <a:ext cx="5894614" cy="199377"/>
          </a:xfrm>
          <a:prstGeom prst="rect">
            <a:avLst/>
          </a:prstGeom>
        </p:spPr>
        <p:txBody>
          <a:bodyPr vert="horz" lIns="91440" tIns="45720" rIns="91440" bIns="45720" rtlCol="0" anchor="ctr"/>
          <a:lstStyle>
            <a:lvl1pPr algn="l">
              <a:defRPr sz="700">
                <a:solidFill>
                  <a:schemeClr val="tx1"/>
                </a:solidFill>
              </a:defRPr>
            </a:lvl1pPr>
          </a:lstStyle>
          <a:p>
            <a:r>
              <a:rPr lang="en-AU" dirty="0" smtClean="0"/>
              <a:t>Presentation Title</a:t>
            </a:r>
            <a:endParaRPr lang="en-AU" dirty="0"/>
          </a:p>
        </p:txBody>
      </p:sp>
    </p:spTree>
    <p:extLst>
      <p:ext uri="{BB962C8B-B14F-4D97-AF65-F5344CB8AC3E}">
        <p14:creationId xmlns:p14="http://schemas.microsoft.com/office/powerpoint/2010/main" val="207196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1" name="Straight Connector 10"/>
          <p:cNvCxnSpPr/>
          <p:nvPr userDrawn="1"/>
        </p:nvCxnSpPr>
        <p:spPr>
          <a:xfrm>
            <a:off x="-8469" y="6388790"/>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457200" y="12169"/>
            <a:ext cx="8229600" cy="868365"/>
          </a:xfrm>
          <a:prstGeom prst="rect">
            <a:avLst/>
          </a:prstGeom>
        </p:spPr>
        <p:txBody>
          <a:bodyPr vert="horz" lIns="0" tIns="0" rIns="0" bIns="0" rtlCol="0" anchor="ctr">
            <a:noAutofit/>
          </a:bodyPr>
          <a:lstStyle/>
          <a:p>
            <a:pPr lvl="0" algn="l"/>
            <a:r>
              <a:rPr lang="en-US" smtClean="0"/>
              <a:t>Click to edit Master title style</a:t>
            </a:r>
            <a:endParaRPr lang="en-AU" dirty="0"/>
          </a:p>
        </p:txBody>
      </p:sp>
      <p:sp>
        <p:nvSpPr>
          <p:cNvPr id="14" name="Slide Number Placeholder 5"/>
          <p:cNvSpPr>
            <a:spLocks noGrp="1"/>
          </p:cNvSpPr>
          <p:nvPr>
            <p:ph type="sldNum" sz="quarter" idx="4"/>
          </p:nvPr>
        </p:nvSpPr>
        <p:spPr>
          <a:xfrm>
            <a:off x="8339667" y="6531155"/>
            <a:ext cx="347133" cy="155505"/>
          </a:xfrm>
          <a:prstGeom prst="rect">
            <a:avLst/>
          </a:prstGeom>
        </p:spPr>
        <p:txBody>
          <a:bodyPr lIns="0" tIns="0" rIns="0" bIns="0" anchor="b"/>
          <a:lstStyle>
            <a:lvl1pPr algn="r">
              <a:tabLst/>
              <a:defRPr lang="en-AU" sz="675" smtClean="0">
                <a:solidFill>
                  <a:schemeClr val="tx1"/>
                </a:solidFill>
              </a:defRPr>
            </a:lvl1pPr>
          </a:lstStyle>
          <a:p>
            <a:fld id="{E62C0964-E47C-4B64-ADFB-B3428541B7E6}" type="slidenum">
              <a:rPr lang="en-AU" smtClean="0"/>
              <a:pPr/>
              <a:t>‹#›</a:t>
            </a:fld>
            <a:endParaRPr lang="en-AU" dirty="0"/>
          </a:p>
        </p:txBody>
      </p:sp>
      <p:sp>
        <p:nvSpPr>
          <p:cNvPr id="7" name="Footer Placeholder 4"/>
          <p:cNvSpPr>
            <a:spLocks noGrp="1"/>
          </p:cNvSpPr>
          <p:nvPr>
            <p:ph type="ftr" sz="quarter" idx="3"/>
          </p:nvPr>
        </p:nvSpPr>
        <p:spPr>
          <a:xfrm>
            <a:off x="465365" y="6515099"/>
            <a:ext cx="5894614" cy="199377"/>
          </a:xfrm>
          <a:prstGeom prst="rect">
            <a:avLst/>
          </a:prstGeom>
        </p:spPr>
        <p:txBody>
          <a:bodyPr vert="horz" lIns="91440" tIns="45720" rIns="91440" bIns="45720" rtlCol="0" anchor="ctr"/>
          <a:lstStyle>
            <a:lvl1pPr algn="l">
              <a:defRPr sz="700">
                <a:solidFill>
                  <a:schemeClr val="tx1"/>
                </a:solidFill>
              </a:defRPr>
            </a:lvl1pPr>
          </a:lstStyle>
          <a:p>
            <a:r>
              <a:rPr lang="en-AU" dirty="0" smtClean="0"/>
              <a:t>Presentation Title</a:t>
            </a:r>
            <a:endParaRPr lang="en-AU" dirty="0"/>
          </a:p>
        </p:txBody>
      </p:sp>
    </p:spTree>
    <p:extLst>
      <p:ext uri="{BB962C8B-B14F-4D97-AF65-F5344CB8AC3E}">
        <p14:creationId xmlns:p14="http://schemas.microsoft.com/office/powerpoint/2010/main" val="409304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10" name="Straight Connector 9"/>
          <p:cNvCxnSpPr/>
          <p:nvPr userDrawn="1"/>
        </p:nvCxnSpPr>
        <p:spPr>
          <a:xfrm>
            <a:off x="-8469" y="6388790"/>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339667" y="6531155"/>
            <a:ext cx="347133" cy="155505"/>
          </a:xfrm>
          <a:prstGeom prst="rect">
            <a:avLst/>
          </a:prstGeom>
        </p:spPr>
        <p:txBody>
          <a:bodyPr lIns="0" tIns="0" rIns="0" bIns="0" anchor="b"/>
          <a:lstStyle>
            <a:lvl1pPr algn="r">
              <a:tabLst/>
              <a:defRPr lang="en-AU" sz="675" smtClean="0">
                <a:solidFill>
                  <a:schemeClr val="tx1"/>
                </a:solidFill>
              </a:defRPr>
            </a:lvl1pPr>
          </a:lstStyle>
          <a:p>
            <a:fld id="{E62C0964-E47C-4B64-ADFB-B3428541B7E6}" type="slidenum">
              <a:rPr lang="en-AU" smtClean="0"/>
              <a:pPr/>
              <a:t>‹#›</a:t>
            </a:fld>
            <a:endParaRPr lang="en-AU" dirty="0"/>
          </a:p>
        </p:txBody>
      </p:sp>
      <p:sp>
        <p:nvSpPr>
          <p:cNvPr id="6" name="Footer Placeholder 4"/>
          <p:cNvSpPr>
            <a:spLocks noGrp="1"/>
          </p:cNvSpPr>
          <p:nvPr>
            <p:ph type="ftr" sz="quarter" idx="3"/>
          </p:nvPr>
        </p:nvSpPr>
        <p:spPr>
          <a:xfrm>
            <a:off x="465365" y="6515099"/>
            <a:ext cx="5894614" cy="199377"/>
          </a:xfrm>
          <a:prstGeom prst="rect">
            <a:avLst/>
          </a:prstGeom>
        </p:spPr>
        <p:txBody>
          <a:bodyPr vert="horz" lIns="91440" tIns="45720" rIns="91440" bIns="45720" rtlCol="0" anchor="ctr"/>
          <a:lstStyle>
            <a:lvl1pPr algn="l">
              <a:defRPr sz="700">
                <a:solidFill>
                  <a:schemeClr val="tx1"/>
                </a:solidFill>
              </a:defRPr>
            </a:lvl1pPr>
          </a:lstStyle>
          <a:p>
            <a:r>
              <a:rPr lang="en-AU" dirty="0" smtClean="0"/>
              <a:t>Presentation Title</a:t>
            </a:r>
            <a:endParaRPr lang="en-AU" dirty="0"/>
          </a:p>
        </p:txBody>
      </p:sp>
    </p:spTree>
    <p:extLst>
      <p:ext uri="{BB962C8B-B14F-4D97-AF65-F5344CB8AC3E}">
        <p14:creationId xmlns:p14="http://schemas.microsoft.com/office/powerpoint/2010/main" val="220367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457201" y="1738079"/>
            <a:ext cx="809658" cy="1079543"/>
          </a:xfrm>
        </p:spPr>
        <p:txBody>
          <a:bodyPr vert="horz" lIns="0" tIns="0" rIns="0" bIns="0" spcCol="189324" rtlCol="0">
            <a:noAutofit/>
          </a:bodyPr>
          <a:lstStyle>
            <a:lvl1pPr marL="0" indent="0">
              <a:buFont typeface="Arial" panose="020B0604020202020204" pitchFamily="34" charset="0"/>
              <a:buNone/>
              <a:defRPr lang="en-AU" sz="1200"/>
            </a:lvl1pPr>
          </a:lstStyle>
          <a:p>
            <a:pPr lvl="0">
              <a:spcBef>
                <a:spcPts val="0"/>
              </a:spcBef>
              <a:spcAft>
                <a:spcPts val="225"/>
              </a:spcAft>
            </a:pPr>
            <a:r>
              <a:rPr lang="en-US" smtClean="0"/>
              <a:t>Click icon to add picture</a:t>
            </a:r>
            <a:endParaRPr lang="en-AU" dirty="0"/>
          </a:p>
        </p:txBody>
      </p:sp>
      <p:sp>
        <p:nvSpPr>
          <p:cNvPr id="10" name="Picture Placeholder 2"/>
          <p:cNvSpPr>
            <a:spLocks noGrp="1"/>
          </p:cNvSpPr>
          <p:nvPr>
            <p:ph type="pic" sz="quarter" idx="14"/>
          </p:nvPr>
        </p:nvSpPr>
        <p:spPr>
          <a:xfrm>
            <a:off x="457201" y="3141545"/>
            <a:ext cx="809658" cy="1079543"/>
          </a:xfrm>
        </p:spPr>
        <p:txBody>
          <a:bodyPr vert="horz" lIns="0" tIns="0" rIns="0" bIns="0" spcCol="189324" rtlCol="0">
            <a:noAutofit/>
          </a:bodyPr>
          <a:lstStyle>
            <a:lvl1pPr marL="0" indent="-174279">
              <a:buNone/>
              <a:defRPr lang="en-AU" sz="1200" dirty="0"/>
            </a:lvl1pPr>
          </a:lstStyle>
          <a:p>
            <a:pPr marL="0" lvl="0" indent="0">
              <a:spcBef>
                <a:spcPts val="0"/>
              </a:spcBef>
              <a:spcAft>
                <a:spcPts val="225"/>
              </a:spcAft>
            </a:pPr>
            <a:r>
              <a:rPr lang="en-US" smtClean="0"/>
              <a:t>Click icon to add picture</a:t>
            </a:r>
            <a:endParaRPr lang="en-AU" dirty="0"/>
          </a:p>
        </p:txBody>
      </p:sp>
      <p:sp>
        <p:nvSpPr>
          <p:cNvPr id="11" name="Picture Placeholder 2"/>
          <p:cNvSpPr>
            <a:spLocks noGrp="1"/>
          </p:cNvSpPr>
          <p:nvPr>
            <p:ph type="pic" sz="quarter" idx="15"/>
          </p:nvPr>
        </p:nvSpPr>
        <p:spPr>
          <a:xfrm>
            <a:off x="457201" y="4544779"/>
            <a:ext cx="809658" cy="1079543"/>
          </a:xfrm>
        </p:spPr>
        <p:txBody>
          <a:bodyPr vert="horz" lIns="0" tIns="0" rIns="0" bIns="0" spcCol="189324" rtlCol="0">
            <a:noAutofit/>
          </a:bodyPr>
          <a:lstStyle>
            <a:lvl1pPr marL="0" indent="-174279">
              <a:buNone/>
              <a:defRPr lang="en-AU" sz="1200"/>
            </a:lvl1pPr>
          </a:lstStyle>
          <a:p>
            <a:pPr marL="0" lvl="0" indent="0">
              <a:spcBef>
                <a:spcPts val="0"/>
              </a:spcBef>
              <a:spcAft>
                <a:spcPts val="225"/>
              </a:spcAft>
            </a:pPr>
            <a:r>
              <a:rPr lang="en-US" smtClean="0"/>
              <a:t>Click icon to add picture</a:t>
            </a:r>
            <a:endParaRPr lang="en-AU"/>
          </a:p>
        </p:txBody>
      </p:sp>
      <p:sp>
        <p:nvSpPr>
          <p:cNvPr id="12" name="Text Placeholder 4"/>
          <p:cNvSpPr>
            <a:spLocks noGrp="1"/>
          </p:cNvSpPr>
          <p:nvPr>
            <p:ph type="body" sz="quarter" idx="16" hasCustomPrompt="1"/>
          </p:nvPr>
        </p:nvSpPr>
        <p:spPr>
          <a:xfrm>
            <a:off x="1444970" y="1738313"/>
            <a:ext cx="3034679" cy="1228152"/>
          </a:xfrm>
        </p:spPr>
        <p:txBody>
          <a:bodyPr/>
          <a:lstStyle>
            <a:lvl1pPr marL="0" indent="0">
              <a:spcBef>
                <a:spcPts val="0"/>
              </a:spcBef>
              <a:spcAft>
                <a:spcPts val="300"/>
              </a:spcAft>
              <a:buNone/>
              <a:defRPr sz="120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smtClean="0"/>
              <a:t>Click to add text</a:t>
            </a:r>
          </a:p>
        </p:txBody>
      </p:sp>
      <p:sp>
        <p:nvSpPr>
          <p:cNvPr id="13" name="Text Placeholder 4"/>
          <p:cNvSpPr>
            <a:spLocks noGrp="1"/>
          </p:cNvSpPr>
          <p:nvPr>
            <p:ph type="body" sz="quarter" idx="17" hasCustomPrompt="1"/>
          </p:nvPr>
        </p:nvSpPr>
        <p:spPr>
          <a:xfrm>
            <a:off x="1444970" y="3141545"/>
            <a:ext cx="3034679" cy="1228152"/>
          </a:xfrm>
        </p:spPr>
        <p:txBody>
          <a:bodyPr/>
          <a:lstStyle>
            <a:lvl1pPr marL="0" indent="0">
              <a:spcBef>
                <a:spcPts val="0"/>
              </a:spcBef>
              <a:spcAft>
                <a:spcPts val="300"/>
              </a:spcAft>
              <a:buNone/>
              <a:defRPr sz="1200" baseline="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smtClean="0"/>
              <a:t>Click to add text</a:t>
            </a:r>
          </a:p>
        </p:txBody>
      </p:sp>
      <p:sp>
        <p:nvSpPr>
          <p:cNvPr id="14" name="Text Placeholder 4"/>
          <p:cNvSpPr>
            <a:spLocks noGrp="1"/>
          </p:cNvSpPr>
          <p:nvPr>
            <p:ph type="body" sz="quarter" idx="18" hasCustomPrompt="1"/>
          </p:nvPr>
        </p:nvSpPr>
        <p:spPr>
          <a:xfrm>
            <a:off x="1444970" y="4544777"/>
            <a:ext cx="3034679" cy="1228152"/>
          </a:xfrm>
        </p:spPr>
        <p:txBody>
          <a:bodyPr/>
          <a:lstStyle>
            <a:lvl1pPr marL="0" indent="0">
              <a:spcBef>
                <a:spcPts val="0"/>
              </a:spcBef>
              <a:spcAft>
                <a:spcPts val="300"/>
              </a:spcAft>
              <a:buNone/>
              <a:defRPr sz="120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smtClean="0"/>
              <a:t>Click to add text</a:t>
            </a:r>
          </a:p>
        </p:txBody>
      </p:sp>
      <p:sp>
        <p:nvSpPr>
          <p:cNvPr id="15" name="Picture Placeholder 2"/>
          <p:cNvSpPr>
            <a:spLocks noGrp="1"/>
          </p:cNvSpPr>
          <p:nvPr>
            <p:ph type="pic" sz="quarter" idx="19"/>
          </p:nvPr>
        </p:nvSpPr>
        <p:spPr>
          <a:xfrm>
            <a:off x="4664352" y="1738079"/>
            <a:ext cx="809658" cy="1079543"/>
          </a:xfrm>
        </p:spPr>
        <p:txBody>
          <a:bodyPr vert="horz" lIns="0" tIns="0" rIns="0" bIns="0" spcCol="189324" rtlCol="0">
            <a:noAutofit/>
          </a:bodyPr>
          <a:lstStyle>
            <a:lvl1pPr marL="0" indent="-174279">
              <a:buNone/>
              <a:defRPr lang="en-AU" sz="1200"/>
            </a:lvl1pPr>
          </a:lstStyle>
          <a:p>
            <a:pPr marL="0" lvl="0" indent="0">
              <a:spcBef>
                <a:spcPts val="0"/>
              </a:spcBef>
              <a:spcAft>
                <a:spcPts val="225"/>
              </a:spcAft>
            </a:pPr>
            <a:r>
              <a:rPr lang="en-US" smtClean="0"/>
              <a:t>Click icon to add picture</a:t>
            </a:r>
            <a:endParaRPr lang="en-AU" dirty="0"/>
          </a:p>
        </p:txBody>
      </p:sp>
      <p:sp>
        <p:nvSpPr>
          <p:cNvPr id="16" name="Picture Placeholder 2"/>
          <p:cNvSpPr>
            <a:spLocks noGrp="1"/>
          </p:cNvSpPr>
          <p:nvPr>
            <p:ph type="pic" sz="quarter" idx="20"/>
          </p:nvPr>
        </p:nvSpPr>
        <p:spPr>
          <a:xfrm>
            <a:off x="4664352" y="3141545"/>
            <a:ext cx="809658" cy="1079543"/>
          </a:xfrm>
        </p:spPr>
        <p:txBody>
          <a:bodyPr vert="horz" lIns="0" tIns="0" rIns="0" bIns="0" spcCol="189324" rtlCol="0">
            <a:noAutofit/>
          </a:bodyPr>
          <a:lstStyle>
            <a:lvl1pPr marL="0" indent="-174279">
              <a:buNone/>
              <a:defRPr lang="en-AU" sz="1200"/>
            </a:lvl1pPr>
          </a:lstStyle>
          <a:p>
            <a:pPr marL="0" lvl="0" indent="0">
              <a:spcBef>
                <a:spcPts val="0"/>
              </a:spcBef>
              <a:spcAft>
                <a:spcPts val="225"/>
              </a:spcAft>
            </a:pPr>
            <a:r>
              <a:rPr lang="en-US" smtClean="0"/>
              <a:t>Click icon to add picture</a:t>
            </a:r>
            <a:endParaRPr lang="en-AU" dirty="0"/>
          </a:p>
        </p:txBody>
      </p:sp>
      <p:sp>
        <p:nvSpPr>
          <p:cNvPr id="17" name="Picture Placeholder 2"/>
          <p:cNvSpPr>
            <a:spLocks noGrp="1"/>
          </p:cNvSpPr>
          <p:nvPr>
            <p:ph type="pic" sz="quarter" idx="21"/>
          </p:nvPr>
        </p:nvSpPr>
        <p:spPr>
          <a:xfrm>
            <a:off x="4664352" y="4544779"/>
            <a:ext cx="809658" cy="1079543"/>
          </a:xfrm>
        </p:spPr>
        <p:txBody>
          <a:bodyPr vert="horz" lIns="0" tIns="0" rIns="0" bIns="0" spcCol="189324" rtlCol="0">
            <a:noAutofit/>
          </a:bodyPr>
          <a:lstStyle>
            <a:lvl1pPr marL="0" indent="-174279">
              <a:buNone/>
              <a:defRPr lang="en-AU" sz="1200"/>
            </a:lvl1pPr>
          </a:lstStyle>
          <a:p>
            <a:pPr marL="0" lvl="0" indent="0">
              <a:spcBef>
                <a:spcPts val="0"/>
              </a:spcBef>
              <a:spcAft>
                <a:spcPts val="225"/>
              </a:spcAft>
            </a:pPr>
            <a:r>
              <a:rPr lang="en-US" smtClean="0"/>
              <a:t>Click icon to add picture</a:t>
            </a:r>
            <a:endParaRPr lang="en-AU"/>
          </a:p>
        </p:txBody>
      </p:sp>
      <p:sp>
        <p:nvSpPr>
          <p:cNvPr id="18" name="Text Placeholder 4"/>
          <p:cNvSpPr>
            <a:spLocks noGrp="1"/>
          </p:cNvSpPr>
          <p:nvPr>
            <p:ph type="body" sz="quarter" idx="22" hasCustomPrompt="1"/>
          </p:nvPr>
        </p:nvSpPr>
        <p:spPr>
          <a:xfrm>
            <a:off x="5652121" y="1738313"/>
            <a:ext cx="3034679" cy="1228152"/>
          </a:xfrm>
        </p:spPr>
        <p:txBody>
          <a:bodyPr/>
          <a:lstStyle>
            <a:lvl1pPr marL="0" indent="0">
              <a:spcBef>
                <a:spcPts val="0"/>
              </a:spcBef>
              <a:spcAft>
                <a:spcPts val="300"/>
              </a:spcAft>
              <a:buNone/>
              <a:defRPr sz="120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smtClean="0"/>
              <a:t>Click to add text</a:t>
            </a:r>
          </a:p>
        </p:txBody>
      </p:sp>
      <p:sp>
        <p:nvSpPr>
          <p:cNvPr id="19" name="Text Placeholder 4"/>
          <p:cNvSpPr>
            <a:spLocks noGrp="1"/>
          </p:cNvSpPr>
          <p:nvPr>
            <p:ph type="body" sz="quarter" idx="23" hasCustomPrompt="1"/>
          </p:nvPr>
        </p:nvSpPr>
        <p:spPr>
          <a:xfrm>
            <a:off x="5652121" y="3141545"/>
            <a:ext cx="3034679" cy="1228152"/>
          </a:xfrm>
        </p:spPr>
        <p:txBody>
          <a:bodyPr/>
          <a:lstStyle>
            <a:lvl1pPr marL="0" indent="0">
              <a:spcBef>
                <a:spcPts val="0"/>
              </a:spcBef>
              <a:spcAft>
                <a:spcPts val="300"/>
              </a:spcAft>
              <a:buNone/>
              <a:defRPr sz="120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smtClean="0"/>
              <a:t>Click to add text</a:t>
            </a:r>
          </a:p>
        </p:txBody>
      </p:sp>
      <p:sp>
        <p:nvSpPr>
          <p:cNvPr id="20" name="Text Placeholder 4"/>
          <p:cNvSpPr>
            <a:spLocks noGrp="1"/>
          </p:cNvSpPr>
          <p:nvPr>
            <p:ph type="body" sz="quarter" idx="24" hasCustomPrompt="1"/>
          </p:nvPr>
        </p:nvSpPr>
        <p:spPr>
          <a:xfrm>
            <a:off x="5652121" y="4544777"/>
            <a:ext cx="3034679" cy="1228152"/>
          </a:xfrm>
        </p:spPr>
        <p:txBody>
          <a:bodyPr/>
          <a:lstStyle>
            <a:lvl1pPr marL="0" indent="0">
              <a:spcBef>
                <a:spcPts val="0"/>
              </a:spcBef>
              <a:spcAft>
                <a:spcPts val="300"/>
              </a:spcAft>
              <a:buNone/>
              <a:defRPr sz="120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smtClean="0"/>
              <a:t>Click to add text</a:t>
            </a:r>
          </a:p>
        </p:txBody>
      </p:sp>
      <p:cxnSp>
        <p:nvCxnSpPr>
          <p:cNvPr id="23" name="Straight Connector 22"/>
          <p:cNvCxnSpPr/>
          <p:nvPr userDrawn="1"/>
        </p:nvCxnSpPr>
        <p:spPr>
          <a:xfrm>
            <a:off x="-8469" y="6388790"/>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itle Placeholder 1"/>
          <p:cNvSpPr>
            <a:spLocks noGrp="1"/>
          </p:cNvSpPr>
          <p:nvPr>
            <p:ph type="title"/>
          </p:nvPr>
        </p:nvSpPr>
        <p:spPr>
          <a:xfrm>
            <a:off x="457200" y="12169"/>
            <a:ext cx="8229600" cy="868365"/>
          </a:xfrm>
          <a:prstGeom prst="rect">
            <a:avLst/>
          </a:prstGeom>
        </p:spPr>
        <p:txBody>
          <a:bodyPr vert="horz" lIns="0" tIns="0" rIns="0" bIns="0" rtlCol="0" anchor="ctr">
            <a:noAutofit/>
          </a:bodyPr>
          <a:lstStyle/>
          <a:p>
            <a:pPr lvl="0" algn="l"/>
            <a:r>
              <a:rPr lang="en-US" smtClean="0"/>
              <a:t>Click to edit Master title style</a:t>
            </a:r>
            <a:endParaRPr lang="en-AU" dirty="0"/>
          </a:p>
        </p:txBody>
      </p:sp>
      <p:sp>
        <p:nvSpPr>
          <p:cNvPr id="26" name="Slide Number Placeholder 5"/>
          <p:cNvSpPr>
            <a:spLocks noGrp="1"/>
          </p:cNvSpPr>
          <p:nvPr>
            <p:ph type="sldNum" sz="quarter" idx="4"/>
          </p:nvPr>
        </p:nvSpPr>
        <p:spPr>
          <a:xfrm>
            <a:off x="8339667" y="6531155"/>
            <a:ext cx="347133" cy="155505"/>
          </a:xfrm>
          <a:prstGeom prst="rect">
            <a:avLst/>
          </a:prstGeom>
        </p:spPr>
        <p:txBody>
          <a:bodyPr lIns="0" tIns="0" rIns="0" bIns="0" anchor="b"/>
          <a:lstStyle>
            <a:lvl1pPr algn="r">
              <a:tabLst/>
              <a:defRPr lang="en-AU" sz="675" smtClean="0">
                <a:solidFill>
                  <a:schemeClr val="tx1"/>
                </a:solidFill>
              </a:defRPr>
            </a:lvl1pPr>
          </a:lstStyle>
          <a:p>
            <a:fld id="{E62C0964-E47C-4B64-ADFB-B3428541B7E6}" type="slidenum">
              <a:rPr lang="en-AU" smtClean="0"/>
              <a:pPr/>
              <a:t>‹#›</a:t>
            </a:fld>
            <a:endParaRPr lang="en-AU" dirty="0"/>
          </a:p>
        </p:txBody>
      </p:sp>
      <p:sp>
        <p:nvSpPr>
          <p:cNvPr id="22" name="Footer Placeholder 4"/>
          <p:cNvSpPr>
            <a:spLocks noGrp="1"/>
          </p:cNvSpPr>
          <p:nvPr>
            <p:ph type="ftr" sz="quarter" idx="3"/>
          </p:nvPr>
        </p:nvSpPr>
        <p:spPr>
          <a:xfrm>
            <a:off x="465365" y="6515099"/>
            <a:ext cx="5894614" cy="199377"/>
          </a:xfrm>
          <a:prstGeom prst="rect">
            <a:avLst/>
          </a:prstGeom>
        </p:spPr>
        <p:txBody>
          <a:bodyPr vert="horz" lIns="91440" tIns="45720" rIns="91440" bIns="45720" rtlCol="0" anchor="ctr"/>
          <a:lstStyle>
            <a:lvl1pPr algn="l">
              <a:defRPr sz="700">
                <a:solidFill>
                  <a:schemeClr val="tx1"/>
                </a:solidFill>
              </a:defRPr>
            </a:lvl1pPr>
          </a:lstStyle>
          <a:p>
            <a:r>
              <a:rPr lang="en-AU" dirty="0" smtClean="0"/>
              <a:t>Presentation Title</a:t>
            </a:r>
            <a:endParaRPr lang="en-AU" dirty="0"/>
          </a:p>
        </p:txBody>
      </p:sp>
    </p:spTree>
    <p:extLst>
      <p:ext uri="{BB962C8B-B14F-4D97-AF65-F5344CB8AC3E}">
        <p14:creationId xmlns:p14="http://schemas.microsoft.com/office/powerpoint/2010/main" val="2605030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ltLang="ja-JP"/>
              <a:t>Asian Development Partners Carbon Fund</a:t>
            </a:r>
          </a:p>
        </p:txBody>
      </p:sp>
    </p:spTree>
    <p:extLst>
      <p:ext uri="{BB962C8B-B14F-4D97-AF65-F5344CB8AC3E}">
        <p14:creationId xmlns:p14="http://schemas.microsoft.com/office/powerpoint/2010/main" val="273912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Austrade Logo">
    <p:spTree>
      <p:nvGrpSpPr>
        <p:cNvPr id="1" name=""/>
        <p:cNvGrpSpPr/>
        <p:nvPr/>
      </p:nvGrpSpPr>
      <p:grpSpPr>
        <a:xfrm>
          <a:off x="0" y="0"/>
          <a:ext cx="0" cy="0"/>
          <a:chOff x="0" y="0"/>
          <a:chExt cx="0" cy="0"/>
        </a:xfrm>
      </p:grpSpPr>
      <p:sp>
        <p:nvSpPr>
          <p:cNvPr id="2049" name="Freeform 12"/>
          <p:cNvSpPr>
            <a:spLocks/>
          </p:cNvSpPr>
          <p:nvPr userDrawn="1"/>
        </p:nvSpPr>
        <p:spPr bwMode="auto">
          <a:xfrm>
            <a:off x="-3175" y="-3175"/>
            <a:ext cx="9147175" cy="5132260"/>
          </a:xfrm>
          <a:custGeom>
            <a:avLst/>
            <a:gdLst>
              <a:gd name="T0" fmla="*/ 0 w 2880"/>
              <a:gd name="T1" fmla="*/ 1616 h 1616"/>
              <a:gd name="T2" fmla="*/ 1394 w 2880"/>
              <a:gd name="T3" fmla="*/ 1616 h 1616"/>
              <a:gd name="T4" fmla="*/ 1648 w 2880"/>
              <a:gd name="T5" fmla="*/ 1513 h 1616"/>
              <a:gd name="T6" fmla="*/ 2880 w 2880"/>
              <a:gd name="T7" fmla="*/ 347 h 1616"/>
              <a:gd name="T8" fmla="*/ 2880 w 2880"/>
              <a:gd name="T9" fmla="*/ 0 h 1616"/>
              <a:gd name="T10" fmla="*/ 0 w 2880"/>
              <a:gd name="T11" fmla="*/ 0 h 1616"/>
              <a:gd name="T12" fmla="*/ 0 w 2880"/>
              <a:gd name="T13" fmla="*/ 1616 h 1616"/>
            </a:gdLst>
            <a:ahLst/>
            <a:cxnLst>
              <a:cxn ang="0">
                <a:pos x="T0" y="T1"/>
              </a:cxn>
              <a:cxn ang="0">
                <a:pos x="T2" y="T3"/>
              </a:cxn>
              <a:cxn ang="0">
                <a:pos x="T4" y="T5"/>
              </a:cxn>
              <a:cxn ang="0">
                <a:pos x="T6" y="T7"/>
              </a:cxn>
              <a:cxn ang="0">
                <a:pos x="T8" y="T9"/>
              </a:cxn>
              <a:cxn ang="0">
                <a:pos x="T10" y="T11"/>
              </a:cxn>
              <a:cxn ang="0">
                <a:pos x="T12" y="T13"/>
              </a:cxn>
            </a:cxnLst>
            <a:rect l="0" t="0" r="r" b="b"/>
            <a:pathLst>
              <a:path w="2880" h="1616">
                <a:moveTo>
                  <a:pt x="0" y="1616"/>
                </a:moveTo>
                <a:cubicBezTo>
                  <a:pt x="1394" y="1616"/>
                  <a:pt x="1394" y="1616"/>
                  <a:pt x="1394" y="1616"/>
                </a:cubicBezTo>
                <a:cubicBezTo>
                  <a:pt x="1539" y="1616"/>
                  <a:pt x="1648" y="1513"/>
                  <a:pt x="1648" y="1513"/>
                </a:cubicBezTo>
                <a:cubicBezTo>
                  <a:pt x="2803" y="420"/>
                  <a:pt x="2880" y="347"/>
                  <a:pt x="2880" y="347"/>
                </a:cubicBezTo>
                <a:cubicBezTo>
                  <a:pt x="2880" y="0"/>
                  <a:pt x="2880" y="0"/>
                  <a:pt x="2880" y="0"/>
                </a:cubicBezTo>
                <a:cubicBezTo>
                  <a:pt x="0" y="0"/>
                  <a:pt x="0" y="0"/>
                  <a:pt x="0" y="0"/>
                </a:cubicBezTo>
                <a:lnTo>
                  <a:pt x="0" y="1616"/>
                </a:ln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60110" tIns="30056" rIns="60110" bIns="30056" rtlCol="0" anchor="ctr"/>
          <a:lstStyle/>
          <a:p>
            <a:pPr lvl="0" algn="ctr"/>
            <a:endParaRPr lang="en-AU">
              <a:solidFill>
                <a:schemeClr val="lt1"/>
              </a:solidFill>
              <a:latin typeface="+mn-lt"/>
              <a:ea typeface="+mn-ea"/>
              <a:cs typeface="+mn-cs"/>
            </a:endParaRPr>
          </a:p>
        </p:txBody>
      </p:sp>
      <p:sp>
        <p:nvSpPr>
          <p:cNvPr id="2051" name="Freeform 13"/>
          <p:cNvSpPr>
            <a:spLocks/>
          </p:cNvSpPr>
          <p:nvPr userDrawn="1"/>
        </p:nvSpPr>
        <p:spPr bwMode="auto">
          <a:xfrm>
            <a:off x="-3175" y="1380400"/>
            <a:ext cx="9147175" cy="3932895"/>
          </a:xfrm>
          <a:custGeom>
            <a:avLst/>
            <a:gdLst>
              <a:gd name="T0" fmla="*/ 2880 w 2880"/>
              <a:gd name="T1" fmla="*/ 0 h 1238"/>
              <a:gd name="T2" fmla="*/ 1680 w 2880"/>
              <a:gd name="T3" fmla="*/ 1135 h 1238"/>
              <a:gd name="T4" fmla="*/ 1426 w 2880"/>
              <a:gd name="T5" fmla="*/ 1238 h 1238"/>
              <a:gd name="T6" fmla="*/ 0 w 2880"/>
              <a:gd name="T7" fmla="*/ 1238 h 1238"/>
            </a:gdLst>
            <a:ahLst/>
            <a:cxnLst>
              <a:cxn ang="0">
                <a:pos x="T0" y="T1"/>
              </a:cxn>
              <a:cxn ang="0">
                <a:pos x="T2" y="T3"/>
              </a:cxn>
              <a:cxn ang="0">
                <a:pos x="T4" y="T5"/>
              </a:cxn>
              <a:cxn ang="0">
                <a:pos x="T6" y="T7"/>
              </a:cxn>
            </a:cxnLst>
            <a:rect l="0" t="0" r="r" b="b"/>
            <a:pathLst>
              <a:path w="2880" h="1238">
                <a:moveTo>
                  <a:pt x="2880" y="0"/>
                </a:moveTo>
                <a:cubicBezTo>
                  <a:pt x="1680" y="1135"/>
                  <a:pt x="1680" y="1135"/>
                  <a:pt x="1680" y="1135"/>
                </a:cubicBezTo>
                <a:cubicBezTo>
                  <a:pt x="1680" y="1135"/>
                  <a:pt x="1572" y="1238"/>
                  <a:pt x="1426" y="1238"/>
                </a:cubicBezTo>
                <a:cubicBezTo>
                  <a:pt x="0" y="1238"/>
                  <a:pt x="0" y="1238"/>
                  <a:pt x="0" y="1238"/>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a:p>
        </p:txBody>
      </p:sp>
      <p:pic>
        <p:nvPicPr>
          <p:cNvPr id="15" name="Picture 3" descr="L:\IFS\Williams Lea\y_internal\Miscellaneous clients\127017520_Austrade templates\Assets\Austrade Lockup Brandmark\PNG files (for Microsoft Office use)\Full colour\Austrade-CoBrand-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36323" y="5587035"/>
            <a:ext cx="3221485" cy="8352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hasCustomPrompt="1"/>
          </p:nvPr>
        </p:nvSpPr>
        <p:spPr>
          <a:xfrm>
            <a:off x="618166" y="1666621"/>
            <a:ext cx="7772400" cy="1470025"/>
          </a:xfrm>
        </p:spPr>
        <p:txBody>
          <a:bodyPr anchor="b">
            <a:noAutofit/>
          </a:bodyPr>
          <a:lstStyle>
            <a:lvl1pPr algn="l">
              <a:spcAft>
                <a:spcPts val="395"/>
              </a:spcAft>
              <a:defRPr sz="3525" cap="none" baseline="0"/>
            </a:lvl1pPr>
          </a:lstStyle>
          <a:p>
            <a:r>
              <a:rPr lang="en-US" dirty="0" smtClean="0"/>
              <a:t>Click to add title</a:t>
            </a:r>
            <a:endParaRPr lang="en-AU" dirty="0"/>
          </a:p>
        </p:txBody>
      </p:sp>
      <p:sp>
        <p:nvSpPr>
          <p:cNvPr id="10" name="Subtitle 2"/>
          <p:cNvSpPr>
            <a:spLocks noGrp="1"/>
          </p:cNvSpPr>
          <p:nvPr>
            <p:ph type="subTitle" idx="1" hasCustomPrompt="1"/>
          </p:nvPr>
        </p:nvSpPr>
        <p:spPr>
          <a:xfrm>
            <a:off x="618166" y="3153580"/>
            <a:ext cx="6400800" cy="1599393"/>
          </a:xfrm>
        </p:spPr>
        <p:txBody>
          <a:bodyPr>
            <a:noAutofit/>
          </a:bodyPr>
          <a:lstStyle>
            <a:lvl1pPr marL="0" indent="0" algn="l">
              <a:spcBef>
                <a:spcPts val="0"/>
              </a:spcBef>
              <a:spcAft>
                <a:spcPts val="395"/>
              </a:spcAft>
              <a:buNone/>
              <a:defRPr sz="2175">
                <a:solidFill>
                  <a:schemeClr val="bg1"/>
                </a:solidFill>
              </a:defRPr>
            </a:lvl1pPr>
            <a:lvl2pPr marL="327271" indent="0" algn="ctr">
              <a:buNone/>
              <a:defRPr>
                <a:solidFill>
                  <a:schemeClr val="tx1">
                    <a:tint val="75000"/>
                  </a:schemeClr>
                </a:solidFill>
              </a:defRPr>
            </a:lvl2pPr>
            <a:lvl3pPr marL="654542" indent="0" algn="ctr">
              <a:buNone/>
              <a:defRPr>
                <a:solidFill>
                  <a:schemeClr val="tx1">
                    <a:tint val="75000"/>
                  </a:schemeClr>
                </a:solidFill>
              </a:defRPr>
            </a:lvl3pPr>
            <a:lvl4pPr marL="981812" indent="0" algn="ctr">
              <a:buNone/>
              <a:defRPr>
                <a:solidFill>
                  <a:schemeClr val="tx1">
                    <a:tint val="75000"/>
                  </a:schemeClr>
                </a:solidFill>
              </a:defRPr>
            </a:lvl4pPr>
            <a:lvl5pPr marL="1309084" indent="0" algn="ctr">
              <a:buNone/>
              <a:defRPr>
                <a:solidFill>
                  <a:schemeClr val="tx1">
                    <a:tint val="75000"/>
                  </a:schemeClr>
                </a:solidFill>
              </a:defRPr>
            </a:lvl5pPr>
            <a:lvl6pPr marL="1636355" indent="0" algn="ctr">
              <a:buNone/>
              <a:defRPr>
                <a:solidFill>
                  <a:schemeClr val="tx1">
                    <a:tint val="75000"/>
                  </a:schemeClr>
                </a:solidFill>
              </a:defRPr>
            </a:lvl6pPr>
            <a:lvl7pPr marL="1963625" indent="0" algn="ctr">
              <a:buNone/>
              <a:defRPr>
                <a:solidFill>
                  <a:schemeClr val="tx1">
                    <a:tint val="75000"/>
                  </a:schemeClr>
                </a:solidFill>
              </a:defRPr>
            </a:lvl7pPr>
            <a:lvl8pPr marL="2290897" indent="0" algn="ctr">
              <a:buNone/>
              <a:defRPr>
                <a:solidFill>
                  <a:schemeClr val="tx1">
                    <a:tint val="75000"/>
                  </a:schemeClr>
                </a:solidFill>
              </a:defRPr>
            </a:lvl8pPr>
            <a:lvl9pPr marL="2618168" indent="0" algn="ctr">
              <a:buNone/>
              <a:defRPr>
                <a:solidFill>
                  <a:schemeClr val="tx1">
                    <a:tint val="75000"/>
                  </a:schemeClr>
                </a:solidFill>
              </a:defRPr>
            </a:lvl9pPr>
          </a:lstStyle>
          <a:p>
            <a:r>
              <a:rPr lang="en-US" dirty="0" smtClean="0"/>
              <a:t>Click to add subtitle</a:t>
            </a:r>
            <a:endParaRPr lang="en-AU" dirty="0"/>
          </a:p>
        </p:txBody>
      </p:sp>
    </p:spTree>
    <p:extLst>
      <p:ext uri="{BB962C8B-B14F-4D97-AF65-F5344CB8AC3E}">
        <p14:creationId xmlns:p14="http://schemas.microsoft.com/office/powerpoint/2010/main" val="107236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2 ATIC Logo">
    <p:bg>
      <p:bgPr>
        <a:solidFill>
          <a:schemeClr val="accent1"/>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3175" y="-3175"/>
            <a:ext cx="9147175" cy="5316468"/>
            <a:chOff x="-3175" y="-3175"/>
            <a:chExt cx="10799763" cy="6276976"/>
          </a:xfrm>
        </p:grpSpPr>
        <p:sp>
          <p:nvSpPr>
            <p:cNvPr id="20" name="Freeform 12"/>
            <p:cNvSpPr>
              <a:spLocks/>
            </p:cNvSpPr>
            <p:nvPr userDrawn="1"/>
          </p:nvSpPr>
          <p:spPr bwMode="auto">
            <a:xfrm>
              <a:off x="-3175" y="-3175"/>
              <a:ext cx="10799763" cy="6059488"/>
            </a:xfrm>
            <a:custGeom>
              <a:avLst/>
              <a:gdLst>
                <a:gd name="T0" fmla="*/ 0 w 2880"/>
                <a:gd name="T1" fmla="*/ 1616 h 1616"/>
                <a:gd name="T2" fmla="*/ 1394 w 2880"/>
                <a:gd name="T3" fmla="*/ 1616 h 1616"/>
                <a:gd name="T4" fmla="*/ 1648 w 2880"/>
                <a:gd name="T5" fmla="*/ 1513 h 1616"/>
                <a:gd name="T6" fmla="*/ 2880 w 2880"/>
                <a:gd name="T7" fmla="*/ 347 h 1616"/>
                <a:gd name="T8" fmla="*/ 2880 w 2880"/>
                <a:gd name="T9" fmla="*/ 0 h 1616"/>
                <a:gd name="T10" fmla="*/ 0 w 2880"/>
                <a:gd name="T11" fmla="*/ 0 h 1616"/>
                <a:gd name="T12" fmla="*/ 0 w 2880"/>
                <a:gd name="T13" fmla="*/ 1616 h 1616"/>
              </a:gdLst>
              <a:ahLst/>
              <a:cxnLst>
                <a:cxn ang="0">
                  <a:pos x="T0" y="T1"/>
                </a:cxn>
                <a:cxn ang="0">
                  <a:pos x="T2" y="T3"/>
                </a:cxn>
                <a:cxn ang="0">
                  <a:pos x="T4" y="T5"/>
                </a:cxn>
                <a:cxn ang="0">
                  <a:pos x="T6" y="T7"/>
                </a:cxn>
                <a:cxn ang="0">
                  <a:pos x="T8" y="T9"/>
                </a:cxn>
                <a:cxn ang="0">
                  <a:pos x="T10" y="T11"/>
                </a:cxn>
                <a:cxn ang="0">
                  <a:pos x="T12" y="T13"/>
                </a:cxn>
              </a:cxnLst>
              <a:rect l="0" t="0" r="r" b="b"/>
              <a:pathLst>
                <a:path w="2880" h="1616">
                  <a:moveTo>
                    <a:pt x="0" y="1616"/>
                  </a:moveTo>
                  <a:cubicBezTo>
                    <a:pt x="1394" y="1616"/>
                    <a:pt x="1394" y="1616"/>
                    <a:pt x="1394" y="1616"/>
                  </a:cubicBezTo>
                  <a:cubicBezTo>
                    <a:pt x="1539" y="1616"/>
                    <a:pt x="1648" y="1513"/>
                    <a:pt x="1648" y="1513"/>
                  </a:cubicBezTo>
                  <a:cubicBezTo>
                    <a:pt x="2803" y="420"/>
                    <a:pt x="2880" y="347"/>
                    <a:pt x="2880" y="347"/>
                  </a:cubicBezTo>
                  <a:cubicBezTo>
                    <a:pt x="2880" y="0"/>
                    <a:pt x="2880" y="0"/>
                    <a:pt x="2880" y="0"/>
                  </a:cubicBezTo>
                  <a:cubicBezTo>
                    <a:pt x="0" y="0"/>
                    <a:pt x="0" y="0"/>
                    <a:pt x="0" y="0"/>
                  </a:cubicBezTo>
                  <a:lnTo>
                    <a:pt x="0" y="16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13"/>
            <p:cNvSpPr>
              <a:spLocks/>
            </p:cNvSpPr>
            <p:nvPr userDrawn="1"/>
          </p:nvSpPr>
          <p:spPr bwMode="auto">
            <a:xfrm>
              <a:off x="-3175" y="1630363"/>
              <a:ext cx="10799763" cy="4643438"/>
            </a:xfrm>
            <a:custGeom>
              <a:avLst/>
              <a:gdLst>
                <a:gd name="T0" fmla="*/ 2880 w 2880"/>
                <a:gd name="T1" fmla="*/ 0 h 1238"/>
                <a:gd name="T2" fmla="*/ 1680 w 2880"/>
                <a:gd name="T3" fmla="*/ 1135 h 1238"/>
                <a:gd name="T4" fmla="*/ 1426 w 2880"/>
                <a:gd name="T5" fmla="*/ 1238 h 1238"/>
                <a:gd name="T6" fmla="*/ 0 w 2880"/>
                <a:gd name="T7" fmla="*/ 1238 h 1238"/>
              </a:gdLst>
              <a:ahLst/>
              <a:cxnLst>
                <a:cxn ang="0">
                  <a:pos x="T0" y="T1"/>
                </a:cxn>
                <a:cxn ang="0">
                  <a:pos x="T2" y="T3"/>
                </a:cxn>
                <a:cxn ang="0">
                  <a:pos x="T4" y="T5"/>
                </a:cxn>
                <a:cxn ang="0">
                  <a:pos x="T6" y="T7"/>
                </a:cxn>
              </a:cxnLst>
              <a:rect l="0" t="0" r="r" b="b"/>
              <a:pathLst>
                <a:path w="2880" h="1238">
                  <a:moveTo>
                    <a:pt x="2880" y="0"/>
                  </a:moveTo>
                  <a:cubicBezTo>
                    <a:pt x="1680" y="1135"/>
                    <a:pt x="1680" y="1135"/>
                    <a:pt x="1680" y="1135"/>
                  </a:cubicBezTo>
                  <a:cubicBezTo>
                    <a:pt x="1680" y="1135"/>
                    <a:pt x="1572" y="1238"/>
                    <a:pt x="1426" y="1238"/>
                  </a:cubicBezTo>
                  <a:cubicBezTo>
                    <a:pt x="0" y="1238"/>
                    <a:pt x="0" y="1238"/>
                    <a:pt x="0" y="123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hasCustomPrompt="1"/>
          </p:nvPr>
        </p:nvSpPr>
        <p:spPr>
          <a:xfrm>
            <a:off x="618166" y="1666621"/>
            <a:ext cx="7772400" cy="1470025"/>
          </a:xfrm>
        </p:spPr>
        <p:txBody>
          <a:bodyPr anchor="b">
            <a:noAutofit/>
          </a:bodyPr>
          <a:lstStyle>
            <a:lvl1pPr algn="l">
              <a:spcAft>
                <a:spcPts val="395"/>
              </a:spcAft>
              <a:defRPr sz="3525" cap="none" baseline="0">
                <a:solidFill>
                  <a:schemeClr val="tx1"/>
                </a:solidFill>
              </a:defRPr>
            </a:lvl1pPr>
          </a:lstStyle>
          <a:p>
            <a:r>
              <a:rPr lang="en-US" dirty="0" smtClean="0"/>
              <a:t>Click to add title</a:t>
            </a:r>
            <a:endParaRPr lang="en-AU" dirty="0"/>
          </a:p>
        </p:txBody>
      </p:sp>
      <p:sp>
        <p:nvSpPr>
          <p:cNvPr id="3" name="Subtitle 2"/>
          <p:cNvSpPr>
            <a:spLocks noGrp="1"/>
          </p:cNvSpPr>
          <p:nvPr>
            <p:ph type="subTitle" idx="1" hasCustomPrompt="1"/>
          </p:nvPr>
        </p:nvSpPr>
        <p:spPr>
          <a:xfrm>
            <a:off x="618166" y="3153580"/>
            <a:ext cx="6400800" cy="1685605"/>
          </a:xfrm>
        </p:spPr>
        <p:txBody>
          <a:bodyPr>
            <a:noAutofit/>
          </a:bodyPr>
          <a:lstStyle>
            <a:lvl1pPr marL="0" indent="0" algn="l">
              <a:spcBef>
                <a:spcPts val="0"/>
              </a:spcBef>
              <a:spcAft>
                <a:spcPts val="395"/>
              </a:spcAft>
              <a:buNone/>
              <a:defRPr sz="2175">
                <a:solidFill>
                  <a:schemeClr val="tx1"/>
                </a:solidFill>
              </a:defRPr>
            </a:lvl1pPr>
            <a:lvl2pPr marL="327271" indent="0" algn="ctr">
              <a:buNone/>
              <a:defRPr>
                <a:solidFill>
                  <a:schemeClr val="tx1">
                    <a:tint val="75000"/>
                  </a:schemeClr>
                </a:solidFill>
              </a:defRPr>
            </a:lvl2pPr>
            <a:lvl3pPr marL="654542" indent="0" algn="ctr">
              <a:buNone/>
              <a:defRPr>
                <a:solidFill>
                  <a:schemeClr val="tx1">
                    <a:tint val="75000"/>
                  </a:schemeClr>
                </a:solidFill>
              </a:defRPr>
            </a:lvl3pPr>
            <a:lvl4pPr marL="981812" indent="0" algn="ctr">
              <a:buNone/>
              <a:defRPr>
                <a:solidFill>
                  <a:schemeClr val="tx1">
                    <a:tint val="75000"/>
                  </a:schemeClr>
                </a:solidFill>
              </a:defRPr>
            </a:lvl4pPr>
            <a:lvl5pPr marL="1309084" indent="0" algn="ctr">
              <a:buNone/>
              <a:defRPr>
                <a:solidFill>
                  <a:schemeClr val="tx1">
                    <a:tint val="75000"/>
                  </a:schemeClr>
                </a:solidFill>
              </a:defRPr>
            </a:lvl5pPr>
            <a:lvl6pPr marL="1636355" indent="0" algn="ctr">
              <a:buNone/>
              <a:defRPr>
                <a:solidFill>
                  <a:schemeClr val="tx1">
                    <a:tint val="75000"/>
                  </a:schemeClr>
                </a:solidFill>
              </a:defRPr>
            </a:lvl6pPr>
            <a:lvl7pPr marL="1963625" indent="0" algn="ctr">
              <a:buNone/>
              <a:defRPr>
                <a:solidFill>
                  <a:schemeClr val="tx1">
                    <a:tint val="75000"/>
                  </a:schemeClr>
                </a:solidFill>
              </a:defRPr>
            </a:lvl7pPr>
            <a:lvl8pPr marL="2290897" indent="0" algn="ctr">
              <a:buNone/>
              <a:defRPr>
                <a:solidFill>
                  <a:schemeClr val="tx1">
                    <a:tint val="75000"/>
                  </a:schemeClr>
                </a:solidFill>
              </a:defRPr>
            </a:lvl8pPr>
            <a:lvl9pPr marL="2618168" indent="0" algn="ctr">
              <a:buNone/>
              <a:defRPr>
                <a:solidFill>
                  <a:schemeClr val="tx1">
                    <a:tint val="75000"/>
                  </a:schemeClr>
                </a:solidFill>
              </a:defRPr>
            </a:lvl9pPr>
          </a:lstStyle>
          <a:p>
            <a:r>
              <a:rPr lang="en-US" dirty="0" smtClean="0"/>
              <a:t>Click to add subtitle</a:t>
            </a:r>
            <a:endParaRPr lang="en-AU"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94213" y="5587035"/>
            <a:ext cx="4169439" cy="8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6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Austrade Logo">
    <p:bg>
      <p:bgPr>
        <a:solidFill>
          <a:schemeClr val="accent1"/>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3175" y="-3175"/>
            <a:ext cx="9147175" cy="5316468"/>
            <a:chOff x="-3175" y="-3175"/>
            <a:chExt cx="10799763" cy="6276976"/>
          </a:xfrm>
        </p:grpSpPr>
        <p:sp>
          <p:nvSpPr>
            <p:cNvPr id="20" name="Freeform 12"/>
            <p:cNvSpPr>
              <a:spLocks/>
            </p:cNvSpPr>
            <p:nvPr userDrawn="1"/>
          </p:nvSpPr>
          <p:spPr bwMode="auto">
            <a:xfrm>
              <a:off x="-3175" y="-3175"/>
              <a:ext cx="10799763" cy="6059488"/>
            </a:xfrm>
            <a:custGeom>
              <a:avLst/>
              <a:gdLst>
                <a:gd name="T0" fmla="*/ 0 w 2880"/>
                <a:gd name="T1" fmla="*/ 1616 h 1616"/>
                <a:gd name="T2" fmla="*/ 1394 w 2880"/>
                <a:gd name="T3" fmla="*/ 1616 h 1616"/>
                <a:gd name="T4" fmla="*/ 1648 w 2880"/>
                <a:gd name="T5" fmla="*/ 1513 h 1616"/>
                <a:gd name="T6" fmla="*/ 2880 w 2880"/>
                <a:gd name="T7" fmla="*/ 347 h 1616"/>
                <a:gd name="T8" fmla="*/ 2880 w 2880"/>
                <a:gd name="T9" fmla="*/ 0 h 1616"/>
                <a:gd name="T10" fmla="*/ 0 w 2880"/>
                <a:gd name="T11" fmla="*/ 0 h 1616"/>
                <a:gd name="T12" fmla="*/ 0 w 2880"/>
                <a:gd name="T13" fmla="*/ 1616 h 1616"/>
              </a:gdLst>
              <a:ahLst/>
              <a:cxnLst>
                <a:cxn ang="0">
                  <a:pos x="T0" y="T1"/>
                </a:cxn>
                <a:cxn ang="0">
                  <a:pos x="T2" y="T3"/>
                </a:cxn>
                <a:cxn ang="0">
                  <a:pos x="T4" y="T5"/>
                </a:cxn>
                <a:cxn ang="0">
                  <a:pos x="T6" y="T7"/>
                </a:cxn>
                <a:cxn ang="0">
                  <a:pos x="T8" y="T9"/>
                </a:cxn>
                <a:cxn ang="0">
                  <a:pos x="T10" y="T11"/>
                </a:cxn>
                <a:cxn ang="0">
                  <a:pos x="T12" y="T13"/>
                </a:cxn>
              </a:cxnLst>
              <a:rect l="0" t="0" r="r" b="b"/>
              <a:pathLst>
                <a:path w="2880" h="1616">
                  <a:moveTo>
                    <a:pt x="0" y="1616"/>
                  </a:moveTo>
                  <a:cubicBezTo>
                    <a:pt x="1394" y="1616"/>
                    <a:pt x="1394" y="1616"/>
                    <a:pt x="1394" y="1616"/>
                  </a:cubicBezTo>
                  <a:cubicBezTo>
                    <a:pt x="1539" y="1616"/>
                    <a:pt x="1648" y="1513"/>
                    <a:pt x="1648" y="1513"/>
                  </a:cubicBezTo>
                  <a:cubicBezTo>
                    <a:pt x="2803" y="420"/>
                    <a:pt x="2880" y="347"/>
                    <a:pt x="2880" y="347"/>
                  </a:cubicBezTo>
                  <a:cubicBezTo>
                    <a:pt x="2880" y="0"/>
                    <a:pt x="2880" y="0"/>
                    <a:pt x="2880" y="0"/>
                  </a:cubicBezTo>
                  <a:cubicBezTo>
                    <a:pt x="0" y="0"/>
                    <a:pt x="0" y="0"/>
                    <a:pt x="0" y="0"/>
                  </a:cubicBezTo>
                  <a:lnTo>
                    <a:pt x="0" y="16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13"/>
            <p:cNvSpPr>
              <a:spLocks/>
            </p:cNvSpPr>
            <p:nvPr userDrawn="1"/>
          </p:nvSpPr>
          <p:spPr bwMode="auto">
            <a:xfrm>
              <a:off x="-3175" y="1630363"/>
              <a:ext cx="10799763" cy="4643438"/>
            </a:xfrm>
            <a:custGeom>
              <a:avLst/>
              <a:gdLst>
                <a:gd name="T0" fmla="*/ 2880 w 2880"/>
                <a:gd name="T1" fmla="*/ 0 h 1238"/>
                <a:gd name="T2" fmla="*/ 1680 w 2880"/>
                <a:gd name="T3" fmla="*/ 1135 h 1238"/>
                <a:gd name="T4" fmla="*/ 1426 w 2880"/>
                <a:gd name="T5" fmla="*/ 1238 h 1238"/>
                <a:gd name="T6" fmla="*/ 0 w 2880"/>
                <a:gd name="T7" fmla="*/ 1238 h 1238"/>
              </a:gdLst>
              <a:ahLst/>
              <a:cxnLst>
                <a:cxn ang="0">
                  <a:pos x="T0" y="T1"/>
                </a:cxn>
                <a:cxn ang="0">
                  <a:pos x="T2" y="T3"/>
                </a:cxn>
                <a:cxn ang="0">
                  <a:pos x="T4" y="T5"/>
                </a:cxn>
                <a:cxn ang="0">
                  <a:pos x="T6" y="T7"/>
                </a:cxn>
              </a:cxnLst>
              <a:rect l="0" t="0" r="r" b="b"/>
              <a:pathLst>
                <a:path w="2880" h="1238">
                  <a:moveTo>
                    <a:pt x="2880" y="0"/>
                  </a:moveTo>
                  <a:cubicBezTo>
                    <a:pt x="1680" y="1135"/>
                    <a:pt x="1680" y="1135"/>
                    <a:pt x="1680" y="1135"/>
                  </a:cubicBezTo>
                  <a:cubicBezTo>
                    <a:pt x="1680" y="1135"/>
                    <a:pt x="1572" y="1238"/>
                    <a:pt x="1426" y="1238"/>
                  </a:cubicBezTo>
                  <a:cubicBezTo>
                    <a:pt x="0" y="1238"/>
                    <a:pt x="0" y="1238"/>
                    <a:pt x="0" y="123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pic>
        <p:nvPicPr>
          <p:cNvPr id="14" name="Picture 2" descr="L:\IFS\Williams Lea\y_internal\Miscellaneous clients\127017520_Austrade templates\Assets\Austrade Lockup Brandmark\PNG files (for Microsoft Office use)\Mono\Austrade-CoBrand-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2166" y="5587035"/>
            <a:ext cx="3221486" cy="8352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hasCustomPrompt="1"/>
          </p:nvPr>
        </p:nvSpPr>
        <p:spPr>
          <a:xfrm>
            <a:off x="618166" y="1666621"/>
            <a:ext cx="7772400" cy="1470025"/>
          </a:xfrm>
        </p:spPr>
        <p:txBody>
          <a:bodyPr anchor="b">
            <a:noAutofit/>
          </a:bodyPr>
          <a:lstStyle>
            <a:lvl1pPr algn="l">
              <a:spcAft>
                <a:spcPts val="395"/>
              </a:spcAft>
              <a:defRPr sz="3525" cap="none" baseline="0">
                <a:solidFill>
                  <a:schemeClr val="tx1"/>
                </a:solidFill>
              </a:defRPr>
            </a:lvl1pPr>
          </a:lstStyle>
          <a:p>
            <a:r>
              <a:rPr lang="en-US" dirty="0" smtClean="0"/>
              <a:t>Click to add title</a:t>
            </a:r>
            <a:endParaRPr lang="en-AU" dirty="0"/>
          </a:p>
        </p:txBody>
      </p:sp>
      <p:sp>
        <p:nvSpPr>
          <p:cNvPr id="9" name="Subtitle 2"/>
          <p:cNvSpPr>
            <a:spLocks noGrp="1"/>
          </p:cNvSpPr>
          <p:nvPr>
            <p:ph type="subTitle" idx="1" hasCustomPrompt="1"/>
          </p:nvPr>
        </p:nvSpPr>
        <p:spPr>
          <a:xfrm>
            <a:off x="618166" y="3153580"/>
            <a:ext cx="6400800" cy="1685605"/>
          </a:xfrm>
        </p:spPr>
        <p:txBody>
          <a:bodyPr>
            <a:noAutofit/>
          </a:bodyPr>
          <a:lstStyle>
            <a:lvl1pPr marL="0" indent="0" algn="l">
              <a:spcBef>
                <a:spcPts val="0"/>
              </a:spcBef>
              <a:spcAft>
                <a:spcPts val="395"/>
              </a:spcAft>
              <a:buNone/>
              <a:defRPr sz="2175">
                <a:solidFill>
                  <a:schemeClr val="tx1"/>
                </a:solidFill>
              </a:defRPr>
            </a:lvl1pPr>
            <a:lvl2pPr marL="327271" indent="0" algn="ctr">
              <a:buNone/>
              <a:defRPr>
                <a:solidFill>
                  <a:schemeClr val="tx1">
                    <a:tint val="75000"/>
                  </a:schemeClr>
                </a:solidFill>
              </a:defRPr>
            </a:lvl2pPr>
            <a:lvl3pPr marL="654542" indent="0" algn="ctr">
              <a:buNone/>
              <a:defRPr>
                <a:solidFill>
                  <a:schemeClr val="tx1">
                    <a:tint val="75000"/>
                  </a:schemeClr>
                </a:solidFill>
              </a:defRPr>
            </a:lvl3pPr>
            <a:lvl4pPr marL="981812" indent="0" algn="ctr">
              <a:buNone/>
              <a:defRPr>
                <a:solidFill>
                  <a:schemeClr val="tx1">
                    <a:tint val="75000"/>
                  </a:schemeClr>
                </a:solidFill>
              </a:defRPr>
            </a:lvl4pPr>
            <a:lvl5pPr marL="1309084" indent="0" algn="ctr">
              <a:buNone/>
              <a:defRPr>
                <a:solidFill>
                  <a:schemeClr val="tx1">
                    <a:tint val="75000"/>
                  </a:schemeClr>
                </a:solidFill>
              </a:defRPr>
            </a:lvl5pPr>
            <a:lvl6pPr marL="1636355" indent="0" algn="ctr">
              <a:buNone/>
              <a:defRPr>
                <a:solidFill>
                  <a:schemeClr val="tx1">
                    <a:tint val="75000"/>
                  </a:schemeClr>
                </a:solidFill>
              </a:defRPr>
            </a:lvl6pPr>
            <a:lvl7pPr marL="1963625" indent="0" algn="ctr">
              <a:buNone/>
              <a:defRPr>
                <a:solidFill>
                  <a:schemeClr val="tx1">
                    <a:tint val="75000"/>
                  </a:schemeClr>
                </a:solidFill>
              </a:defRPr>
            </a:lvl7pPr>
            <a:lvl8pPr marL="2290897" indent="0" algn="ctr">
              <a:buNone/>
              <a:defRPr>
                <a:solidFill>
                  <a:schemeClr val="tx1">
                    <a:tint val="75000"/>
                  </a:schemeClr>
                </a:solidFill>
              </a:defRPr>
            </a:lvl8pPr>
            <a:lvl9pPr marL="2618168" indent="0" algn="ctr">
              <a:buNone/>
              <a:defRPr>
                <a:solidFill>
                  <a:schemeClr val="tx1">
                    <a:tint val="75000"/>
                  </a:schemeClr>
                </a:solidFill>
              </a:defRPr>
            </a:lvl9pPr>
          </a:lstStyle>
          <a:p>
            <a:r>
              <a:rPr lang="en-US" dirty="0" smtClean="0"/>
              <a:t>Click to add subtitle</a:t>
            </a:r>
            <a:endParaRPr lang="en-AU" dirty="0"/>
          </a:p>
        </p:txBody>
      </p:sp>
    </p:spTree>
    <p:extLst>
      <p:ext uri="{BB962C8B-B14F-4D97-AF65-F5344CB8AC3E}">
        <p14:creationId xmlns:p14="http://schemas.microsoft.com/office/powerpoint/2010/main" val="35214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3 ATIC Log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332656"/>
            <a:ext cx="9144000" cy="4824534"/>
          </a:xfrm>
          <a:solidFill>
            <a:schemeClr val="bg1">
              <a:lumMod val="85000"/>
            </a:schemeClr>
          </a:solidFill>
        </p:spPr>
        <p:txBody>
          <a:bodyPr vert="horz" lIns="0" tIns="0" rIns="0" bIns="0" spcCol="189324" rtlCol="0">
            <a:noAutofit/>
          </a:bodyPr>
          <a:lstStyle>
            <a:lvl1pPr marL="174279" indent="-174279">
              <a:buNone/>
              <a:defRPr lang="en-AU" sz="1200" dirty="0"/>
            </a:lvl1pPr>
          </a:lstStyle>
          <a:p>
            <a:pPr marL="0" lvl="0" indent="0">
              <a:spcBef>
                <a:spcPts val="0"/>
              </a:spcBef>
              <a:spcAft>
                <a:spcPts val="225"/>
              </a:spcAft>
            </a:pPr>
            <a:r>
              <a:rPr lang="en-US" smtClean="0"/>
              <a:t>Click icon to add picture</a:t>
            </a:r>
            <a:endParaRPr lang="en-AU" dirty="0"/>
          </a:p>
        </p:txBody>
      </p:sp>
      <p:sp>
        <p:nvSpPr>
          <p:cNvPr id="2" name="Title 1"/>
          <p:cNvSpPr>
            <a:spLocks noGrp="1"/>
          </p:cNvSpPr>
          <p:nvPr>
            <p:ph type="ctrTitle" hasCustomPrompt="1"/>
          </p:nvPr>
        </p:nvSpPr>
        <p:spPr>
          <a:xfrm>
            <a:off x="1935453" y="1058675"/>
            <a:ext cx="7208548" cy="701767"/>
          </a:xfrm>
          <a:solidFill>
            <a:srgbClr val="FFFFFF">
              <a:alpha val="50196"/>
            </a:srgbClr>
          </a:solidFill>
        </p:spPr>
        <p:txBody>
          <a:bodyPr lIns="252432" tIns="157770" rIns="473310" anchor="b">
            <a:spAutoFit/>
          </a:bodyPr>
          <a:lstStyle>
            <a:lvl1pPr algn="l">
              <a:spcAft>
                <a:spcPts val="395"/>
              </a:spcAft>
              <a:defRPr sz="3525" cap="none" baseline="0">
                <a:solidFill>
                  <a:schemeClr val="tx1"/>
                </a:solidFill>
              </a:defRPr>
            </a:lvl1pPr>
          </a:lstStyle>
          <a:p>
            <a:r>
              <a:rPr lang="en-US" dirty="0" smtClean="0"/>
              <a:t>Click to add title</a:t>
            </a:r>
            <a:endParaRPr lang="en-AU" dirty="0"/>
          </a:p>
        </p:txBody>
      </p:sp>
      <p:sp>
        <p:nvSpPr>
          <p:cNvPr id="3" name="Subtitle 2"/>
          <p:cNvSpPr>
            <a:spLocks noGrp="1"/>
          </p:cNvSpPr>
          <p:nvPr>
            <p:ph type="subTitle" idx="1" hasCustomPrompt="1"/>
          </p:nvPr>
        </p:nvSpPr>
        <p:spPr>
          <a:xfrm>
            <a:off x="1935453" y="1760443"/>
            <a:ext cx="7208548" cy="494018"/>
          </a:xfrm>
          <a:solidFill>
            <a:srgbClr val="FFFFFF">
              <a:alpha val="50196"/>
            </a:srgbClr>
          </a:solidFill>
        </p:spPr>
        <p:txBody>
          <a:bodyPr lIns="252432" rIns="473310" bIns="157770">
            <a:spAutoFit/>
          </a:bodyPr>
          <a:lstStyle>
            <a:lvl1pPr marL="0" indent="0" algn="l">
              <a:spcBef>
                <a:spcPts val="0"/>
              </a:spcBef>
              <a:spcAft>
                <a:spcPts val="395"/>
              </a:spcAft>
              <a:buNone/>
              <a:defRPr sz="2175">
                <a:solidFill>
                  <a:schemeClr val="tx1"/>
                </a:solidFill>
              </a:defRPr>
            </a:lvl1pPr>
            <a:lvl2pPr marL="327271" indent="0" algn="ctr">
              <a:buNone/>
              <a:defRPr>
                <a:solidFill>
                  <a:schemeClr val="tx1">
                    <a:tint val="75000"/>
                  </a:schemeClr>
                </a:solidFill>
              </a:defRPr>
            </a:lvl2pPr>
            <a:lvl3pPr marL="654542" indent="0" algn="ctr">
              <a:buNone/>
              <a:defRPr>
                <a:solidFill>
                  <a:schemeClr val="tx1">
                    <a:tint val="75000"/>
                  </a:schemeClr>
                </a:solidFill>
              </a:defRPr>
            </a:lvl3pPr>
            <a:lvl4pPr marL="981812" indent="0" algn="ctr">
              <a:buNone/>
              <a:defRPr>
                <a:solidFill>
                  <a:schemeClr val="tx1">
                    <a:tint val="75000"/>
                  </a:schemeClr>
                </a:solidFill>
              </a:defRPr>
            </a:lvl4pPr>
            <a:lvl5pPr marL="1309084" indent="0" algn="ctr">
              <a:buNone/>
              <a:defRPr>
                <a:solidFill>
                  <a:schemeClr val="tx1">
                    <a:tint val="75000"/>
                  </a:schemeClr>
                </a:solidFill>
              </a:defRPr>
            </a:lvl5pPr>
            <a:lvl6pPr marL="1636355" indent="0" algn="ctr">
              <a:buNone/>
              <a:defRPr>
                <a:solidFill>
                  <a:schemeClr val="tx1">
                    <a:tint val="75000"/>
                  </a:schemeClr>
                </a:solidFill>
              </a:defRPr>
            </a:lvl6pPr>
            <a:lvl7pPr marL="1963625" indent="0" algn="ctr">
              <a:buNone/>
              <a:defRPr>
                <a:solidFill>
                  <a:schemeClr val="tx1">
                    <a:tint val="75000"/>
                  </a:schemeClr>
                </a:solidFill>
              </a:defRPr>
            </a:lvl7pPr>
            <a:lvl8pPr marL="2290897" indent="0" algn="ctr">
              <a:buNone/>
              <a:defRPr>
                <a:solidFill>
                  <a:schemeClr val="tx1">
                    <a:tint val="75000"/>
                  </a:schemeClr>
                </a:solidFill>
              </a:defRPr>
            </a:lvl8pPr>
            <a:lvl9pPr marL="2618168" indent="0" algn="ctr">
              <a:buNone/>
              <a:defRPr>
                <a:solidFill>
                  <a:schemeClr val="tx1">
                    <a:tint val="75000"/>
                  </a:schemeClr>
                </a:solidFill>
              </a:defRPr>
            </a:lvl9pPr>
          </a:lstStyle>
          <a:p>
            <a:r>
              <a:rPr lang="en-US" dirty="0" smtClean="0"/>
              <a:t>Click to add subtitle</a:t>
            </a:r>
            <a:endParaRPr lang="en-AU"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592585" y="5587851"/>
            <a:ext cx="4165223" cy="833569"/>
          </a:xfrm>
          <a:prstGeom prst="rect">
            <a:avLst/>
          </a:prstGeom>
          <a:noFill/>
          <a:ln w="3175">
            <a:noFill/>
          </a:ln>
          <a:extLst/>
        </p:spPr>
      </p:pic>
    </p:spTree>
    <p:extLst>
      <p:ext uri="{BB962C8B-B14F-4D97-AF65-F5344CB8AC3E}">
        <p14:creationId xmlns:p14="http://schemas.microsoft.com/office/powerpoint/2010/main" val="259422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3 Austrade Log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332656"/>
            <a:ext cx="9144000" cy="4824534"/>
          </a:xfrm>
          <a:solidFill>
            <a:schemeClr val="bg1">
              <a:lumMod val="85000"/>
            </a:schemeClr>
          </a:solidFill>
        </p:spPr>
        <p:txBody>
          <a:bodyPr vert="horz" lIns="0" tIns="0" rIns="0" bIns="0" spcCol="189324" rtlCol="0">
            <a:noAutofit/>
          </a:bodyPr>
          <a:lstStyle>
            <a:lvl1pPr>
              <a:defRPr lang="en-AU" sz="1200" dirty="0"/>
            </a:lvl1pPr>
          </a:lstStyle>
          <a:p>
            <a:pPr marL="0" lvl="0" indent="0">
              <a:spcBef>
                <a:spcPts val="0"/>
              </a:spcBef>
              <a:spcAft>
                <a:spcPts val="225"/>
              </a:spcAft>
              <a:buNone/>
            </a:pPr>
            <a:r>
              <a:rPr lang="en-US" smtClean="0"/>
              <a:t>Click icon to add picture</a:t>
            </a:r>
            <a:endParaRPr lang="en-AU" dirty="0"/>
          </a:p>
        </p:txBody>
      </p:sp>
      <p:sp>
        <p:nvSpPr>
          <p:cNvPr id="2" name="Title 1"/>
          <p:cNvSpPr>
            <a:spLocks noGrp="1"/>
          </p:cNvSpPr>
          <p:nvPr>
            <p:ph type="ctrTitle" hasCustomPrompt="1"/>
          </p:nvPr>
        </p:nvSpPr>
        <p:spPr>
          <a:xfrm>
            <a:off x="1935453" y="1058675"/>
            <a:ext cx="7208548" cy="701767"/>
          </a:xfrm>
          <a:solidFill>
            <a:srgbClr val="FFFFFF">
              <a:alpha val="50196"/>
            </a:srgbClr>
          </a:solidFill>
        </p:spPr>
        <p:txBody>
          <a:bodyPr lIns="252432" tIns="157770" rIns="473310" anchor="b">
            <a:spAutoFit/>
          </a:bodyPr>
          <a:lstStyle>
            <a:lvl1pPr algn="l">
              <a:spcAft>
                <a:spcPts val="395"/>
              </a:spcAft>
              <a:defRPr sz="3525" cap="none" baseline="0">
                <a:solidFill>
                  <a:schemeClr val="tx1"/>
                </a:solidFill>
              </a:defRPr>
            </a:lvl1pPr>
          </a:lstStyle>
          <a:p>
            <a:r>
              <a:rPr lang="en-US" dirty="0" smtClean="0"/>
              <a:t>Click to add title</a:t>
            </a:r>
            <a:endParaRPr lang="en-AU" dirty="0"/>
          </a:p>
        </p:txBody>
      </p:sp>
      <p:sp>
        <p:nvSpPr>
          <p:cNvPr id="3" name="Subtitle 2"/>
          <p:cNvSpPr>
            <a:spLocks noGrp="1"/>
          </p:cNvSpPr>
          <p:nvPr>
            <p:ph type="subTitle" idx="1" hasCustomPrompt="1"/>
          </p:nvPr>
        </p:nvSpPr>
        <p:spPr>
          <a:xfrm>
            <a:off x="1935453" y="1760443"/>
            <a:ext cx="7208548" cy="494018"/>
          </a:xfrm>
          <a:solidFill>
            <a:srgbClr val="FFFFFF">
              <a:alpha val="50196"/>
            </a:srgbClr>
          </a:solidFill>
        </p:spPr>
        <p:txBody>
          <a:bodyPr lIns="252432" rIns="473310" bIns="157770">
            <a:spAutoFit/>
          </a:bodyPr>
          <a:lstStyle>
            <a:lvl1pPr marL="0" indent="0" algn="l">
              <a:spcBef>
                <a:spcPts val="0"/>
              </a:spcBef>
              <a:spcAft>
                <a:spcPts val="395"/>
              </a:spcAft>
              <a:buNone/>
              <a:defRPr sz="2175">
                <a:solidFill>
                  <a:schemeClr val="tx1"/>
                </a:solidFill>
              </a:defRPr>
            </a:lvl1pPr>
            <a:lvl2pPr marL="327271" indent="0" algn="ctr">
              <a:buNone/>
              <a:defRPr>
                <a:solidFill>
                  <a:schemeClr val="tx1">
                    <a:tint val="75000"/>
                  </a:schemeClr>
                </a:solidFill>
              </a:defRPr>
            </a:lvl2pPr>
            <a:lvl3pPr marL="654542" indent="0" algn="ctr">
              <a:buNone/>
              <a:defRPr>
                <a:solidFill>
                  <a:schemeClr val="tx1">
                    <a:tint val="75000"/>
                  </a:schemeClr>
                </a:solidFill>
              </a:defRPr>
            </a:lvl3pPr>
            <a:lvl4pPr marL="981812" indent="0" algn="ctr">
              <a:buNone/>
              <a:defRPr>
                <a:solidFill>
                  <a:schemeClr val="tx1">
                    <a:tint val="75000"/>
                  </a:schemeClr>
                </a:solidFill>
              </a:defRPr>
            </a:lvl4pPr>
            <a:lvl5pPr marL="1309084" indent="0" algn="ctr">
              <a:buNone/>
              <a:defRPr>
                <a:solidFill>
                  <a:schemeClr val="tx1">
                    <a:tint val="75000"/>
                  </a:schemeClr>
                </a:solidFill>
              </a:defRPr>
            </a:lvl5pPr>
            <a:lvl6pPr marL="1636355" indent="0" algn="ctr">
              <a:buNone/>
              <a:defRPr>
                <a:solidFill>
                  <a:schemeClr val="tx1">
                    <a:tint val="75000"/>
                  </a:schemeClr>
                </a:solidFill>
              </a:defRPr>
            </a:lvl6pPr>
            <a:lvl7pPr marL="1963625" indent="0" algn="ctr">
              <a:buNone/>
              <a:defRPr>
                <a:solidFill>
                  <a:schemeClr val="tx1">
                    <a:tint val="75000"/>
                  </a:schemeClr>
                </a:solidFill>
              </a:defRPr>
            </a:lvl7pPr>
            <a:lvl8pPr marL="2290897" indent="0" algn="ctr">
              <a:buNone/>
              <a:defRPr>
                <a:solidFill>
                  <a:schemeClr val="tx1">
                    <a:tint val="75000"/>
                  </a:schemeClr>
                </a:solidFill>
              </a:defRPr>
            </a:lvl8pPr>
            <a:lvl9pPr marL="2618168" indent="0" algn="ctr">
              <a:buNone/>
              <a:defRPr>
                <a:solidFill>
                  <a:schemeClr val="tx1">
                    <a:tint val="75000"/>
                  </a:schemeClr>
                </a:solidFill>
              </a:defRPr>
            </a:lvl9pPr>
          </a:lstStyle>
          <a:p>
            <a:r>
              <a:rPr lang="en-US" dirty="0" smtClean="0"/>
              <a:t>Click to add subtitle</a:t>
            </a:r>
            <a:endParaRPr lang="en-AU" dirty="0"/>
          </a:p>
        </p:txBody>
      </p:sp>
      <p:pic>
        <p:nvPicPr>
          <p:cNvPr id="10" name="Picture 3" descr="L:\IFS\Williams Lea\y_internal\Miscellaneous clients\127017520_Austrade templates\Assets\Austrade Lockup Brandmark\PNG files (for Microsoft Office use)\Full colour\Austrade-CoBrand-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39727" y="5587851"/>
            <a:ext cx="3221485" cy="8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06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Divide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229" y="3334330"/>
            <a:ext cx="5541093" cy="2022410"/>
          </a:xfrm>
        </p:spPr>
        <p:txBody>
          <a:bodyPr anchor="t">
            <a:noAutofit/>
          </a:bodyPr>
          <a:lstStyle>
            <a:lvl1pPr algn="l">
              <a:defRPr sz="1425" b="0" cap="all" baseline="0"/>
            </a:lvl1pPr>
          </a:lstStyle>
          <a:p>
            <a:r>
              <a:rPr lang="en-US" dirty="0" smtClean="0"/>
              <a:t>Click to add TEXT</a:t>
            </a:r>
            <a:endParaRPr lang="en-AU" dirty="0"/>
          </a:p>
        </p:txBody>
      </p:sp>
      <p:sp>
        <p:nvSpPr>
          <p:cNvPr id="3" name="Text Placeholder 2"/>
          <p:cNvSpPr>
            <a:spLocks noGrp="1"/>
          </p:cNvSpPr>
          <p:nvPr>
            <p:ph type="body" idx="1" hasCustomPrompt="1"/>
          </p:nvPr>
        </p:nvSpPr>
        <p:spPr>
          <a:xfrm>
            <a:off x="631229" y="1800572"/>
            <a:ext cx="5541093" cy="1524165"/>
          </a:xfrm>
        </p:spPr>
        <p:txBody>
          <a:bodyPr vert="horz" wrap="square" lIns="0" tIns="0" rIns="0" bIns="0" rtlCol="0" anchor="b">
            <a:noAutofit/>
          </a:bodyPr>
          <a:lstStyle>
            <a:lvl1pPr marL="0" indent="0">
              <a:buNone/>
              <a:defRPr lang="en-US" sz="3300" b="1" cap="all" baseline="0" smtClean="0">
                <a:solidFill>
                  <a:schemeClr val="bg1"/>
                </a:solidFill>
                <a:latin typeface="+mj-lt"/>
                <a:ea typeface="+mj-ea"/>
                <a:cs typeface="+mj-cs"/>
              </a:defRPr>
            </a:lvl1pPr>
          </a:lstStyle>
          <a:p>
            <a:pPr lvl="0" fontAlgn="auto">
              <a:lnSpc>
                <a:spcPct val="90000"/>
              </a:lnSpc>
              <a:spcBef>
                <a:spcPct val="0"/>
              </a:spcBef>
              <a:spcAft>
                <a:spcPts val="0"/>
              </a:spcAft>
            </a:pPr>
            <a:r>
              <a:rPr lang="en-US" dirty="0" smtClean="0"/>
              <a:t>Click to add text</a:t>
            </a:r>
          </a:p>
        </p:txBody>
      </p:sp>
    </p:spTree>
    <p:extLst>
      <p:ext uri="{BB962C8B-B14F-4D97-AF65-F5344CB8AC3E}">
        <p14:creationId xmlns:p14="http://schemas.microsoft.com/office/powerpoint/2010/main" val="111213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Div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229" y="3022597"/>
            <a:ext cx="5541093" cy="1897905"/>
          </a:xfrm>
        </p:spPr>
        <p:txBody>
          <a:bodyPr anchor="t">
            <a:noAutofit/>
          </a:bodyPr>
          <a:lstStyle>
            <a:lvl1pPr algn="l">
              <a:defRPr sz="1425" b="0" cap="all">
                <a:solidFill>
                  <a:schemeClr val="tx1"/>
                </a:solidFill>
              </a:defRPr>
            </a:lvl1pPr>
          </a:lstStyle>
          <a:p>
            <a:r>
              <a:rPr lang="en-US" dirty="0" smtClean="0"/>
              <a:t>Click to add TEXT</a:t>
            </a:r>
            <a:endParaRPr lang="en-AU" dirty="0"/>
          </a:p>
        </p:txBody>
      </p:sp>
      <p:sp>
        <p:nvSpPr>
          <p:cNvPr id="3" name="Text Placeholder 2"/>
          <p:cNvSpPr>
            <a:spLocks noGrp="1"/>
          </p:cNvSpPr>
          <p:nvPr>
            <p:ph type="body" idx="1" hasCustomPrompt="1"/>
          </p:nvPr>
        </p:nvSpPr>
        <p:spPr>
          <a:xfrm>
            <a:off x="631229" y="1482873"/>
            <a:ext cx="5541093" cy="1524165"/>
          </a:xfrm>
        </p:spPr>
        <p:txBody>
          <a:bodyPr vert="horz" wrap="square" lIns="0" tIns="0" rIns="0" bIns="0" rtlCol="0" anchor="b">
            <a:noAutofit/>
          </a:bodyPr>
          <a:lstStyle>
            <a:lvl1pPr marL="0" indent="0">
              <a:buNone/>
              <a:defRPr lang="en-US" sz="3300" b="1" cap="all" baseline="0" smtClean="0">
                <a:solidFill>
                  <a:schemeClr val="tx1"/>
                </a:solidFill>
                <a:latin typeface="+mj-lt"/>
                <a:ea typeface="+mj-ea"/>
                <a:cs typeface="+mj-cs"/>
              </a:defRPr>
            </a:lvl1pPr>
          </a:lstStyle>
          <a:p>
            <a:pPr lvl="0" fontAlgn="auto">
              <a:lnSpc>
                <a:spcPct val="90000"/>
              </a:lnSpc>
              <a:spcBef>
                <a:spcPct val="0"/>
              </a:spcBef>
              <a:spcAft>
                <a:spcPts val="0"/>
              </a:spcAft>
            </a:pPr>
            <a:r>
              <a:rPr lang="en-US" dirty="0" smtClean="0"/>
              <a:t>Click to add text</a:t>
            </a:r>
          </a:p>
        </p:txBody>
      </p:sp>
      <p:grpSp>
        <p:nvGrpSpPr>
          <p:cNvPr id="9" name="Group 8"/>
          <p:cNvGrpSpPr/>
          <p:nvPr userDrawn="1"/>
        </p:nvGrpSpPr>
        <p:grpSpPr>
          <a:xfrm>
            <a:off x="1813533" y="0"/>
            <a:ext cx="7330468" cy="6858000"/>
            <a:chOff x="2614613" y="3175"/>
            <a:chExt cx="8078787" cy="7558088"/>
          </a:xfrm>
        </p:grpSpPr>
        <p:sp>
          <p:nvSpPr>
            <p:cNvPr id="10" name="Freeform 7"/>
            <p:cNvSpPr>
              <a:spLocks/>
            </p:cNvSpPr>
            <p:nvPr/>
          </p:nvSpPr>
          <p:spPr bwMode="auto">
            <a:xfrm>
              <a:off x="9282113" y="3175"/>
              <a:ext cx="1411287" cy="4619625"/>
            </a:xfrm>
            <a:custGeom>
              <a:avLst/>
              <a:gdLst>
                <a:gd name="T0" fmla="*/ 68 w 445"/>
                <a:gd name="T1" fmla="*/ 0 h 1457"/>
                <a:gd name="T2" fmla="*/ 10 w 445"/>
                <a:gd name="T3" fmla="*/ 871 h 1457"/>
                <a:gd name="T4" fmla="*/ 150 w 445"/>
                <a:gd name="T5" fmla="*/ 1271 h 1457"/>
                <a:gd name="T6" fmla="*/ 445 w 445"/>
                <a:gd name="T7" fmla="*/ 1457 h 1457"/>
              </a:gdLst>
              <a:ahLst/>
              <a:cxnLst>
                <a:cxn ang="0">
                  <a:pos x="T0" y="T1"/>
                </a:cxn>
                <a:cxn ang="0">
                  <a:pos x="T2" y="T3"/>
                </a:cxn>
                <a:cxn ang="0">
                  <a:pos x="T4" y="T5"/>
                </a:cxn>
                <a:cxn ang="0">
                  <a:pos x="T6" y="T7"/>
                </a:cxn>
              </a:cxnLst>
              <a:rect l="0" t="0" r="r" b="b"/>
              <a:pathLst>
                <a:path w="445" h="1457">
                  <a:moveTo>
                    <a:pt x="68" y="0"/>
                  </a:moveTo>
                  <a:cubicBezTo>
                    <a:pt x="39" y="433"/>
                    <a:pt x="14" y="808"/>
                    <a:pt x="10" y="871"/>
                  </a:cubicBezTo>
                  <a:cubicBezTo>
                    <a:pt x="0" y="1048"/>
                    <a:pt x="57" y="1206"/>
                    <a:pt x="150" y="1271"/>
                  </a:cubicBezTo>
                  <a:cubicBezTo>
                    <a:pt x="216" y="1318"/>
                    <a:pt x="375" y="1414"/>
                    <a:pt x="445" y="1457"/>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Freeform 8"/>
            <p:cNvSpPr>
              <a:spLocks/>
            </p:cNvSpPr>
            <p:nvPr/>
          </p:nvSpPr>
          <p:spPr bwMode="auto">
            <a:xfrm>
              <a:off x="3419475" y="4394200"/>
              <a:ext cx="7273925" cy="3167063"/>
            </a:xfrm>
            <a:custGeom>
              <a:avLst/>
              <a:gdLst>
                <a:gd name="T0" fmla="*/ 2294 w 2294"/>
                <a:gd name="T1" fmla="*/ 322 h 999"/>
                <a:gd name="T2" fmla="*/ 1874 w 2294"/>
                <a:gd name="T3" fmla="*/ 72 h 999"/>
                <a:gd name="T4" fmla="*/ 1512 w 2294"/>
                <a:gd name="T5" fmla="*/ 85 h 999"/>
                <a:gd name="T6" fmla="*/ 0 w 2294"/>
                <a:gd name="T7" fmla="*/ 999 h 999"/>
              </a:gdLst>
              <a:ahLst/>
              <a:cxnLst>
                <a:cxn ang="0">
                  <a:pos x="T0" y="T1"/>
                </a:cxn>
                <a:cxn ang="0">
                  <a:pos x="T2" y="T3"/>
                </a:cxn>
                <a:cxn ang="0">
                  <a:pos x="T4" y="T5"/>
                </a:cxn>
                <a:cxn ang="0">
                  <a:pos x="T6" y="T7"/>
                </a:cxn>
              </a:cxnLst>
              <a:rect l="0" t="0" r="r" b="b"/>
              <a:pathLst>
                <a:path w="2294" h="999">
                  <a:moveTo>
                    <a:pt x="2294" y="322"/>
                  </a:moveTo>
                  <a:cubicBezTo>
                    <a:pt x="2204" y="266"/>
                    <a:pt x="1983" y="128"/>
                    <a:pt x="1874" y="72"/>
                  </a:cubicBezTo>
                  <a:cubicBezTo>
                    <a:pt x="1736" y="0"/>
                    <a:pt x="1583" y="40"/>
                    <a:pt x="1512" y="85"/>
                  </a:cubicBezTo>
                  <a:cubicBezTo>
                    <a:pt x="1467" y="113"/>
                    <a:pt x="626" y="620"/>
                    <a:pt x="0" y="999"/>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Freeform 9"/>
            <p:cNvSpPr>
              <a:spLocks/>
            </p:cNvSpPr>
            <p:nvPr/>
          </p:nvSpPr>
          <p:spPr bwMode="auto">
            <a:xfrm>
              <a:off x="2614613" y="4505325"/>
              <a:ext cx="8078787" cy="3055938"/>
            </a:xfrm>
            <a:custGeom>
              <a:avLst/>
              <a:gdLst>
                <a:gd name="T0" fmla="*/ 2548 w 2548"/>
                <a:gd name="T1" fmla="*/ 448 h 964"/>
                <a:gd name="T2" fmla="*/ 1936 w 2548"/>
                <a:gd name="T3" fmla="*/ 75 h 964"/>
                <a:gd name="T4" fmla="*/ 1695 w 2548"/>
                <a:gd name="T5" fmla="*/ 0 h 964"/>
                <a:gd name="T6" fmla="*/ 1458 w 2548"/>
                <a:gd name="T7" fmla="*/ 77 h 964"/>
                <a:gd name="T8" fmla="*/ 0 w 2548"/>
                <a:gd name="T9" fmla="*/ 964 h 964"/>
              </a:gdLst>
              <a:ahLst/>
              <a:cxnLst>
                <a:cxn ang="0">
                  <a:pos x="T0" y="T1"/>
                </a:cxn>
                <a:cxn ang="0">
                  <a:pos x="T2" y="T3"/>
                </a:cxn>
                <a:cxn ang="0">
                  <a:pos x="T4" y="T5"/>
                </a:cxn>
                <a:cxn ang="0">
                  <a:pos x="T6" y="T7"/>
                </a:cxn>
                <a:cxn ang="0">
                  <a:pos x="T8" y="T9"/>
                </a:cxn>
              </a:cxnLst>
              <a:rect l="0" t="0" r="r" b="b"/>
              <a:pathLst>
                <a:path w="2548" h="964">
                  <a:moveTo>
                    <a:pt x="2548" y="448"/>
                  </a:moveTo>
                  <a:cubicBezTo>
                    <a:pt x="1936" y="75"/>
                    <a:pt x="1936" y="75"/>
                    <a:pt x="1936" y="75"/>
                  </a:cubicBezTo>
                  <a:cubicBezTo>
                    <a:pt x="1893" y="51"/>
                    <a:pt x="1801" y="0"/>
                    <a:pt x="1695" y="0"/>
                  </a:cubicBezTo>
                  <a:cubicBezTo>
                    <a:pt x="1590" y="0"/>
                    <a:pt x="1511" y="46"/>
                    <a:pt x="1458" y="77"/>
                  </a:cubicBezTo>
                  <a:cubicBezTo>
                    <a:pt x="888" y="424"/>
                    <a:pt x="407" y="716"/>
                    <a:pt x="0" y="964"/>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Freeform 10"/>
            <p:cNvSpPr>
              <a:spLocks/>
            </p:cNvSpPr>
            <p:nvPr/>
          </p:nvSpPr>
          <p:spPr bwMode="auto">
            <a:xfrm>
              <a:off x="3138488" y="4824413"/>
              <a:ext cx="7554912" cy="2736850"/>
            </a:xfrm>
            <a:custGeom>
              <a:avLst/>
              <a:gdLst>
                <a:gd name="T0" fmla="*/ 2383 w 2383"/>
                <a:gd name="T1" fmla="*/ 447 h 863"/>
                <a:gd name="T2" fmla="*/ 1771 w 2383"/>
                <a:gd name="T3" fmla="*/ 74 h 863"/>
                <a:gd name="T4" fmla="*/ 1530 w 2383"/>
                <a:gd name="T5" fmla="*/ 0 h 863"/>
                <a:gd name="T6" fmla="*/ 1293 w 2383"/>
                <a:gd name="T7" fmla="*/ 76 h 863"/>
                <a:gd name="T8" fmla="*/ 0 w 2383"/>
                <a:gd name="T9" fmla="*/ 863 h 863"/>
              </a:gdLst>
              <a:ahLst/>
              <a:cxnLst>
                <a:cxn ang="0">
                  <a:pos x="T0" y="T1"/>
                </a:cxn>
                <a:cxn ang="0">
                  <a:pos x="T2" y="T3"/>
                </a:cxn>
                <a:cxn ang="0">
                  <a:pos x="T4" y="T5"/>
                </a:cxn>
                <a:cxn ang="0">
                  <a:pos x="T6" y="T7"/>
                </a:cxn>
                <a:cxn ang="0">
                  <a:pos x="T8" y="T9"/>
                </a:cxn>
              </a:cxnLst>
              <a:rect l="0" t="0" r="r" b="b"/>
              <a:pathLst>
                <a:path w="2383" h="863">
                  <a:moveTo>
                    <a:pt x="2383" y="447"/>
                  </a:moveTo>
                  <a:cubicBezTo>
                    <a:pt x="1771" y="74"/>
                    <a:pt x="1771" y="74"/>
                    <a:pt x="1771" y="74"/>
                  </a:cubicBezTo>
                  <a:cubicBezTo>
                    <a:pt x="1728" y="50"/>
                    <a:pt x="1636" y="0"/>
                    <a:pt x="1530" y="0"/>
                  </a:cubicBezTo>
                  <a:cubicBezTo>
                    <a:pt x="1425" y="0"/>
                    <a:pt x="1346" y="46"/>
                    <a:pt x="1293" y="76"/>
                  </a:cubicBezTo>
                  <a:cubicBezTo>
                    <a:pt x="798" y="377"/>
                    <a:pt x="370" y="637"/>
                    <a:pt x="0" y="863"/>
                  </a:cubicBezTo>
                </a:path>
              </a:pathLst>
            </a:custGeom>
            <a:noFill/>
            <a:ln w="12700" cap="flat">
              <a:solidFill>
                <a:schemeClr val="accent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289413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On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04678"/>
            <a:ext cx="8229600" cy="466787"/>
          </a:xfrm>
        </p:spPr>
        <p:txBody>
          <a:bodyPr/>
          <a:lstStyle>
            <a:lvl1pPr marL="0" indent="0">
              <a:buNone/>
              <a:defRPr sz="2000" b="1" cap="all" baseline="0">
                <a:solidFill>
                  <a:schemeClr val="accent2"/>
                </a:solidFill>
              </a:defRPr>
            </a:lvl1pPr>
            <a:lvl5pPr>
              <a:buAutoNum type="arabicPeriod"/>
              <a:defRPr baseline="0"/>
            </a:lvl5pPr>
            <a:lvl6pPr>
              <a:buAutoNum type="alphaLcPeriod"/>
              <a:defRPr/>
            </a:lvl6pPr>
            <a:lvl7pPr>
              <a:buAutoNum type="romanLcPeriod"/>
              <a:defRPr/>
            </a:lvl7pPr>
          </a:lstStyle>
          <a:p>
            <a:pPr lvl="0"/>
            <a:r>
              <a:rPr lang="en-US" dirty="0" smtClean="0"/>
              <a:t>Click to add text</a:t>
            </a:r>
            <a:endParaRPr lang="en-AU" dirty="0"/>
          </a:p>
        </p:txBody>
      </p:sp>
      <p:sp>
        <p:nvSpPr>
          <p:cNvPr id="10" name="Content Placeholder 2"/>
          <p:cNvSpPr>
            <a:spLocks noGrp="1"/>
          </p:cNvSpPr>
          <p:nvPr>
            <p:ph idx="13" hasCustomPrompt="1"/>
          </p:nvPr>
        </p:nvSpPr>
        <p:spPr>
          <a:xfrm>
            <a:off x="457200" y="1743473"/>
            <a:ext cx="8229600" cy="4469085"/>
          </a:xfrm>
        </p:spPr>
        <p:txBody>
          <a:bodyPr/>
          <a:lstStyle>
            <a:lvl1pPr>
              <a:defRPr sz="2000"/>
            </a:lvl1pPr>
            <a:lvl2pPr>
              <a:defRPr sz="2000"/>
            </a:lvl2pPr>
            <a:lvl3pPr>
              <a:defRPr sz="2000"/>
            </a:lvl3pPr>
            <a:lvl4pPr>
              <a:defRPr sz="2000"/>
            </a:lvl4pPr>
            <a:lvl5pPr>
              <a:buAutoNum type="arabicPeriod"/>
              <a:defRPr sz="2000" baseline="0"/>
            </a:lvl5pPr>
            <a:lvl6pPr>
              <a:buAutoNum type="alphaLcPeriod"/>
              <a:defRPr sz="2000"/>
            </a:lvl6pPr>
            <a:lvl7pPr>
              <a:buNone/>
              <a:defRPr sz="2000"/>
            </a:lvl7pPr>
            <a:lvl8pPr>
              <a:defRPr sz="2000"/>
            </a:lvl8pPr>
            <a:lvl9pPr>
              <a:defRPr sz="20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AU" dirty="0"/>
          </a:p>
        </p:txBody>
      </p:sp>
      <p:cxnSp>
        <p:nvCxnSpPr>
          <p:cNvPr id="13" name="Straight Connector 12"/>
          <p:cNvCxnSpPr/>
          <p:nvPr userDrawn="1"/>
        </p:nvCxnSpPr>
        <p:spPr>
          <a:xfrm>
            <a:off x="-8469" y="6388790"/>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57200" y="12169"/>
            <a:ext cx="8229600" cy="868365"/>
          </a:xfrm>
          <a:prstGeom prst="rect">
            <a:avLst/>
          </a:prstGeom>
        </p:spPr>
        <p:txBody>
          <a:bodyPr vert="horz" lIns="0" tIns="0" rIns="0" bIns="0" rtlCol="0" anchor="ctr">
            <a:noAutofit/>
          </a:bodyPr>
          <a:lstStyle>
            <a:lvl1pPr algn="l">
              <a:defRPr/>
            </a:lvl1pPr>
          </a:lstStyle>
          <a:p>
            <a:pPr lvl="0" algn="l"/>
            <a:r>
              <a:rPr lang="en-US" smtClean="0"/>
              <a:t>Click to edit Master title style</a:t>
            </a:r>
            <a:endParaRPr lang="en-AU" dirty="0"/>
          </a:p>
        </p:txBody>
      </p:sp>
      <p:sp>
        <p:nvSpPr>
          <p:cNvPr id="16" name="Slide Number Placeholder 5"/>
          <p:cNvSpPr>
            <a:spLocks noGrp="1"/>
          </p:cNvSpPr>
          <p:nvPr>
            <p:ph type="sldNum" sz="quarter" idx="4"/>
          </p:nvPr>
        </p:nvSpPr>
        <p:spPr>
          <a:xfrm>
            <a:off x="8339667" y="6531155"/>
            <a:ext cx="347133" cy="155505"/>
          </a:xfrm>
          <a:prstGeom prst="rect">
            <a:avLst/>
          </a:prstGeom>
        </p:spPr>
        <p:txBody>
          <a:bodyPr lIns="0" tIns="0" rIns="0" bIns="0" anchor="b"/>
          <a:lstStyle>
            <a:lvl1pPr algn="r">
              <a:tabLst/>
              <a:defRPr lang="en-AU" sz="675" smtClean="0">
                <a:solidFill>
                  <a:schemeClr val="tx1"/>
                </a:solidFill>
              </a:defRPr>
            </a:lvl1pPr>
          </a:lstStyle>
          <a:p>
            <a:fld id="{E62C0964-E47C-4B64-ADFB-B3428541B7E6}" type="slidenum">
              <a:rPr lang="en-AU" smtClean="0"/>
              <a:pPr/>
              <a:t>‹#›</a:t>
            </a:fld>
            <a:endParaRPr lang="en-AU" dirty="0"/>
          </a:p>
        </p:txBody>
      </p:sp>
      <p:sp>
        <p:nvSpPr>
          <p:cNvPr id="9" name="Footer Placeholder 4"/>
          <p:cNvSpPr>
            <a:spLocks noGrp="1"/>
          </p:cNvSpPr>
          <p:nvPr>
            <p:ph type="ftr" sz="quarter" idx="3"/>
          </p:nvPr>
        </p:nvSpPr>
        <p:spPr>
          <a:xfrm>
            <a:off x="465365" y="6515099"/>
            <a:ext cx="5894614" cy="199377"/>
          </a:xfrm>
          <a:prstGeom prst="rect">
            <a:avLst/>
          </a:prstGeom>
        </p:spPr>
        <p:txBody>
          <a:bodyPr vert="horz" lIns="91440" tIns="45720" rIns="91440" bIns="45720" rtlCol="0" anchor="ctr"/>
          <a:lstStyle>
            <a:lvl1pPr algn="l">
              <a:defRPr sz="700">
                <a:solidFill>
                  <a:schemeClr val="tx1"/>
                </a:solidFill>
              </a:defRPr>
            </a:lvl1pPr>
          </a:lstStyle>
          <a:p>
            <a:r>
              <a:rPr lang="en-AU" dirty="0" smtClean="0"/>
              <a:t>Presentation Title</a:t>
            </a:r>
            <a:endParaRPr lang="en-AU" dirty="0"/>
          </a:p>
        </p:txBody>
      </p:sp>
    </p:spTree>
    <p:extLst>
      <p:ext uri="{BB962C8B-B14F-4D97-AF65-F5344CB8AC3E}">
        <p14:creationId xmlns:p14="http://schemas.microsoft.com/office/powerpoint/2010/main" val="133216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4"/>
            <a:ext cx="9144000" cy="880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110" tIns="30056" rIns="60110" bIns="30056" rtlCol="0" anchor="ctr"/>
          <a:lstStyle/>
          <a:p>
            <a:pPr algn="ctr"/>
            <a:endParaRPr lang="en-AU"/>
          </a:p>
        </p:txBody>
      </p:sp>
      <p:sp>
        <p:nvSpPr>
          <p:cNvPr id="2" name="Title Placeholder 1"/>
          <p:cNvSpPr>
            <a:spLocks noGrp="1"/>
          </p:cNvSpPr>
          <p:nvPr>
            <p:ph type="title"/>
          </p:nvPr>
        </p:nvSpPr>
        <p:spPr>
          <a:xfrm>
            <a:off x="457200" y="12169"/>
            <a:ext cx="8229600" cy="868365"/>
          </a:xfrm>
          <a:prstGeom prst="rect">
            <a:avLst/>
          </a:prstGeom>
        </p:spPr>
        <p:txBody>
          <a:bodyPr vert="horz" lIns="0" tIns="0" rIns="0" bIns="0" rtlCol="0" anchor="ctr">
            <a:noAutofit/>
          </a:bodyPr>
          <a:lstStyle/>
          <a:p>
            <a:pPr lvl="0" algn="l"/>
            <a:r>
              <a:rPr lang="en-US" dirty="0" smtClean="0"/>
              <a:t>Click to add title</a:t>
            </a:r>
            <a:endParaRPr lang="en-AU" dirty="0"/>
          </a:p>
        </p:txBody>
      </p:sp>
      <p:sp>
        <p:nvSpPr>
          <p:cNvPr id="3" name="Text Placeholder 2"/>
          <p:cNvSpPr>
            <a:spLocks noGrp="1"/>
          </p:cNvSpPr>
          <p:nvPr>
            <p:ph type="body" idx="1"/>
          </p:nvPr>
        </p:nvSpPr>
        <p:spPr>
          <a:xfrm>
            <a:off x="457200" y="1303866"/>
            <a:ext cx="8229600" cy="4766733"/>
          </a:xfrm>
          <a:prstGeom prst="rect">
            <a:avLst/>
          </a:prstGeom>
        </p:spPr>
        <p:txBody>
          <a:bodyPr vert="horz" lIns="0" tIns="0" rIns="0" bIns="0" spcCol="189324" rtlCol="0">
            <a:no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9" name="Slide Number Placeholder 5"/>
          <p:cNvSpPr>
            <a:spLocks noGrp="1"/>
          </p:cNvSpPr>
          <p:nvPr>
            <p:ph type="sldNum" sz="quarter" idx="4"/>
          </p:nvPr>
        </p:nvSpPr>
        <p:spPr>
          <a:xfrm>
            <a:off x="8339667" y="6531155"/>
            <a:ext cx="347133" cy="155505"/>
          </a:xfrm>
          <a:prstGeom prst="rect">
            <a:avLst/>
          </a:prstGeom>
        </p:spPr>
        <p:txBody>
          <a:bodyPr lIns="0" tIns="0" rIns="0" bIns="0" anchor="b"/>
          <a:lstStyle>
            <a:lvl1pPr algn="r">
              <a:tabLst/>
              <a:defRPr lang="en-AU" sz="675" smtClean="0">
                <a:solidFill>
                  <a:schemeClr val="tx1"/>
                </a:solidFill>
              </a:defRPr>
            </a:lvl1pPr>
          </a:lstStyle>
          <a:p>
            <a:fld id="{E62C0964-E47C-4B64-ADFB-B3428541B7E6}" type="slidenum">
              <a:rPr lang="en-AU" smtClean="0"/>
              <a:pPr/>
              <a:t>‹#›</a:t>
            </a:fld>
            <a:endParaRPr lang="en-AU" dirty="0"/>
          </a:p>
        </p:txBody>
      </p:sp>
      <p:cxnSp>
        <p:nvCxnSpPr>
          <p:cNvPr id="6" name="Straight Connector 5"/>
          <p:cNvCxnSpPr/>
          <p:nvPr/>
        </p:nvCxnSpPr>
        <p:spPr>
          <a:xfrm>
            <a:off x="-8469" y="6388790"/>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65365" y="6515099"/>
            <a:ext cx="5894614" cy="199377"/>
          </a:xfrm>
          <a:prstGeom prst="rect">
            <a:avLst/>
          </a:prstGeom>
        </p:spPr>
        <p:txBody>
          <a:bodyPr vert="horz" lIns="91440" tIns="45720" rIns="91440" bIns="45720" rtlCol="0" anchor="ctr"/>
          <a:lstStyle>
            <a:lvl1pPr algn="l">
              <a:defRPr sz="700">
                <a:solidFill>
                  <a:schemeClr val="tx1"/>
                </a:solidFill>
              </a:defRPr>
            </a:lvl1pPr>
          </a:lstStyle>
          <a:p>
            <a:r>
              <a:rPr lang="en-AU" dirty="0" smtClean="0"/>
              <a:t>Presentation Title</a:t>
            </a:r>
            <a:endParaRPr lang="en-AU" dirty="0"/>
          </a:p>
        </p:txBody>
      </p:sp>
    </p:spTree>
    <p:extLst>
      <p:ext uri="{BB962C8B-B14F-4D97-AF65-F5344CB8AC3E}">
        <p14:creationId xmlns:p14="http://schemas.microsoft.com/office/powerpoint/2010/main" val="178127581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Lst>
  <p:hf hdr="0" dt="0"/>
  <p:txStyles>
    <p:titleStyle>
      <a:lvl1pPr algn="ctr" defTabSz="654542" rtl="0" eaLnBrk="1" latinLnBrk="0" hangingPunct="1">
        <a:spcBef>
          <a:spcPct val="0"/>
        </a:spcBef>
        <a:buNone/>
        <a:defRPr lang="en-AU" sz="2100" b="1" kern="1200" cap="all" baseline="0" dirty="0">
          <a:solidFill>
            <a:schemeClr val="bg1"/>
          </a:solidFill>
          <a:latin typeface="+mj-lt"/>
          <a:ea typeface="+mj-ea"/>
          <a:cs typeface="+mj-cs"/>
        </a:defRPr>
      </a:lvl1pPr>
    </p:titleStyle>
    <p:bodyStyle>
      <a:lvl1pPr marL="174279" indent="-174279" algn="l" defTabSz="654542" rtl="0" eaLnBrk="1" latinLnBrk="0" hangingPunct="1">
        <a:spcBef>
          <a:spcPts val="197"/>
        </a:spcBef>
        <a:spcAft>
          <a:spcPts val="450"/>
        </a:spcAft>
        <a:buClr>
          <a:schemeClr val="accent2"/>
        </a:buClr>
        <a:buFont typeface="Arial" pitchFamily="34" charset="0"/>
        <a:buChar char="•"/>
        <a:defRPr lang="en-US" sz="2000" kern="1200" dirty="0" smtClean="0">
          <a:solidFill>
            <a:schemeClr val="tx1"/>
          </a:solidFill>
          <a:latin typeface="+mn-lt"/>
          <a:ea typeface="+mn-ea"/>
          <a:cs typeface="+mn-cs"/>
        </a:defRPr>
      </a:lvl1pPr>
      <a:lvl2pPr marL="355862" indent="-181583" algn="l" defTabSz="654542" rtl="0" eaLnBrk="1" latinLnBrk="0" hangingPunct="1">
        <a:spcBef>
          <a:spcPts val="197"/>
        </a:spcBef>
        <a:spcAft>
          <a:spcPts val="450"/>
        </a:spcAft>
        <a:buClr>
          <a:schemeClr val="accent2"/>
        </a:buClr>
        <a:buFont typeface="Arial" pitchFamily="34" charset="0"/>
        <a:buChar char="›"/>
        <a:defRPr sz="2000" kern="1200">
          <a:solidFill>
            <a:schemeClr val="tx1"/>
          </a:solidFill>
          <a:latin typeface="+mn-lt"/>
          <a:ea typeface="+mn-ea"/>
          <a:cs typeface="+mn-cs"/>
        </a:defRPr>
      </a:lvl2pPr>
      <a:lvl3pPr marL="530140" indent="-174279" algn="l" defTabSz="654542" rtl="0" eaLnBrk="1" latinLnBrk="0" hangingPunct="1">
        <a:spcBef>
          <a:spcPts val="197"/>
        </a:spcBef>
        <a:spcAft>
          <a:spcPts val="450"/>
        </a:spcAft>
        <a:buClr>
          <a:schemeClr val="accent2"/>
        </a:buClr>
        <a:buFont typeface="Arial" panose="020B0604020202020204" pitchFamily="34" charset="0"/>
        <a:buChar char="–"/>
        <a:defRPr sz="2000" kern="1200">
          <a:solidFill>
            <a:schemeClr val="tx1"/>
          </a:solidFill>
          <a:latin typeface="+mn-lt"/>
          <a:ea typeface="+mn-ea"/>
          <a:cs typeface="+mn-cs"/>
        </a:defRPr>
      </a:lvl3pPr>
      <a:lvl4pPr marL="225414" indent="-225414" algn="l" defTabSz="654542" rtl="0" eaLnBrk="1" latinLnBrk="0" hangingPunct="1">
        <a:spcBef>
          <a:spcPts val="197"/>
        </a:spcBef>
        <a:spcAft>
          <a:spcPts val="450"/>
        </a:spcAft>
        <a:buClr>
          <a:schemeClr val="accent2"/>
        </a:buClr>
        <a:buFont typeface="+mj-lt"/>
        <a:buAutoNum type="arabicPeriod"/>
        <a:defRPr sz="2000" kern="1200">
          <a:solidFill>
            <a:schemeClr val="tx1"/>
          </a:solidFill>
          <a:latin typeface="+mn-lt"/>
          <a:ea typeface="+mn-ea"/>
          <a:cs typeface="+mn-cs"/>
        </a:defRPr>
      </a:lvl4pPr>
      <a:lvl5pPr marL="355862" indent="-174279" algn="l" defTabSz="654542" rtl="0" eaLnBrk="1" latinLnBrk="0" hangingPunct="1">
        <a:spcBef>
          <a:spcPts val="197"/>
        </a:spcBef>
        <a:spcAft>
          <a:spcPts val="450"/>
        </a:spcAft>
        <a:buClr>
          <a:schemeClr val="accent2"/>
        </a:buClr>
        <a:buFont typeface="+mj-lt"/>
        <a:buAutoNum type="alphaLcPeriod"/>
        <a:defRPr sz="2000" kern="1200">
          <a:solidFill>
            <a:schemeClr val="tx1"/>
          </a:solidFill>
          <a:latin typeface="+mn-lt"/>
          <a:ea typeface="+mn-ea"/>
          <a:cs typeface="+mn-cs"/>
        </a:defRPr>
      </a:lvl5pPr>
      <a:lvl6pPr marL="530140" indent="-173235" algn="l" defTabSz="654542" rtl="0" eaLnBrk="1" latinLnBrk="0" hangingPunct="1">
        <a:spcBef>
          <a:spcPts val="197"/>
        </a:spcBef>
        <a:spcAft>
          <a:spcPts val="450"/>
        </a:spcAft>
        <a:buClr>
          <a:schemeClr val="accent2"/>
        </a:buClr>
        <a:buFont typeface="+mj-lt"/>
        <a:buAutoNum type="romanLcPeriod"/>
        <a:defRPr sz="2000" kern="1200">
          <a:solidFill>
            <a:schemeClr val="tx1"/>
          </a:solidFill>
          <a:latin typeface="+mn-lt"/>
          <a:ea typeface="+mn-ea"/>
          <a:cs typeface="+mn-cs"/>
        </a:defRPr>
      </a:lvl6pPr>
      <a:lvl7pPr marL="0" indent="0" algn="l" defTabSz="654542" rtl="0" eaLnBrk="1" latinLnBrk="0" hangingPunct="1">
        <a:spcBef>
          <a:spcPts val="197"/>
        </a:spcBef>
        <a:spcAft>
          <a:spcPts val="450"/>
        </a:spcAft>
        <a:buFont typeface="Arial" pitchFamily="34" charset="0"/>
        <a:buNone/>
        <a:defRPr sz="2000" kern="1200">
          <a:solidFill>
            <a:schemeClr val="tx1"/>
          </a:solidFill>
          <a:latin typeface="+mn-lt"/>
          <a:ea typeface="+mn-ea"/>
          <a:cs typeface="+mn-cs"/>
        </a:defRPr>
      </a:lvl7pPr>
      <a:lvl8pPr marL="0" indent="0" algn="l" defTabSz="654542" rtl="0" eaLnBrk="1" latinLnBrk="0" hangingPunct="1">
        <a:spcBef>
          <a:spcPts val="789"/>
        </a:spcBef>
        <a:spcAft>
          <a:spcPts val="450"/>
        </a:spcAft>
        <a:buClr>
          <a:schemeClr val="accent1"/>
        </a:buClr>
        <a:buFont typeface="+mj-lt"/>
        <a:buNone/>
        <a:defRPr sz="2000" b="1" kern="1200" cap="all" baseline="0">
          <a:solidFill>
            <a:schemeClr val="accent2"/>
          </a:solidFill>
          <a:latin typeface="+mn-lt"/>
          <a:ea typeface="+mn-ea"/>
          <a:cs typeface="+mn-cs"/>
        </a:defRPr>
      </a:lvl8pPr>
      <a:lvl9pPr marL="1044" indent="0" algn="l" defTabSz="654542" rtl="0" eaLnBrk="1" latinLnBrk="0" hangingPunct="1">
        <a:spcBef>
          <a:spcPts val="197"/>
        </a:spcBef>
        <a:spcAft>
          <a:spcPts val="450"/>
        </a:spcAft>
        <a:buClr>
          <a:schemeClr val="accent1"/>
        </a:buClr>
        <a:buFont typeface="+mj-lt"/>
        <a:buNone/>
        <a:defRPr sz="2000" b="1" i="0" kern="1200" baseline="0">
          <a:solidFill>
            <a:schemeClr val="accent1"/>
          </a:solidFill>
          <a:latin typeface="+mn-lt"/>
          <a:ea typeface="+mn-ea"/>
          <a:cs typeface="+mn-cs"/>
        </a:defRPr>
      </a:lvl9pPr>
    </p:bodyStyle>
    <p:otherStyle>
      <a:defPPr>
        <a:defRPr lang="en-US"/>
      </a:defPPr>
      <a:lvl1pPr marL="0" indent="0" algn="l" defTabSz="654542" rtl="0" eaLnBrk="1" latinLnBrk="0" hangingPunct="1">
        <a:spcBef>
          <a:spcPts val="197"/>
        </a:spcBef>
        <a:spcAft>
          <a:spcPts val="197"/>
        </a:spcAft>
        <a:buFont typeface="Arial" pitchFamily="34" charset="0"/>
        <a:buNone/>
        <a:defRPr sz="1050" kern="1200">
          <a:solidFill>
            <a:schemeClr val="tx1"/>
          </a:solidFill>
          <a:latin typeface="+mn-lt"/>
          <a:ea typeface="+mn-ea"/>
          <a:cs typeface="+mn-cs"/>
        </a:defRPr>
      </a:lvl1pPr>
      <a:lvl2pPr marL="174279" indent="-174279" algn="l" defTabSz="654542" rtl="0" eaLnBrk="1" latinLnBrk="0" hangingPunct="1">
        <a:spcBef>
          <a:spcPts val="197"/>
        </a:spcBef>
        <a:spcAft>
          <a:spcPts val="197"/>
        </a:spcAft>
        <a:buClr>
          <a:schemeClr val="accent1"/>
        </a:buClr>
        <a:buFont typeface="Arial" pitchFamily="34" charset="0"/>
        <a:buChar char="•"/>
        <a:defRPr lang="en-US" sz="1050" kern="1200" dirty="0" smtClean="0">
          <a:solidFill>
            <a:schemeClr val="tx1"/>
          </a:solidFill>
          <a:latin typeface="+mn-lt"/>
          <a:ea typeface="+mn-ea"/>
          <a:cs typeface="+mn-cs"/>
        </a:defRPr>
      </a:lvl2pPr>
      <a:lvl3pPr marL="355862" indent="-181583" algn="l" defTabSz="654542" rtl="0" eaLnBrk="1" latinLnBrk="0" hangingPunct="1">
        <a:spcBef>
          <a:spcPts val="197"/>
        </a:spcBef>
        <a:spcAft>
          <a:spcPts val="197"/>
        </a:spcAft>
        <a:buClr>
          <a:schemeClr val="accent1"/>
        </a:buClr>
        <a:buFont typeface="Arial" pitchFamily="34" charset="0"/>
        <a:buChar char="›"/>
        <a:defRPr sz="1050" kern="1200">
          <a:solidFill>
            <a:schemeClr val="tx1"/>
          </a:solidFill>
          <a:latin typeface="+mn-lt"/>
          <a:ea typeface="+mn-ea"/>
          <a:cs typeface="+mn-cs"/>
        </a:defRPr>
      </a:lvl3pPr>
      <a:lvl4pPr marL="530140" indent="-174279" algn="l" defTabSz="654542" rtl="0" eaLnBrk="1" latinLnBrk="0" hangingPunct="1">
        <a:spcBef>
          <a:spcPts val="197"/>
        </a:spcBef>
        <a:spcAft>
          <a:spcPts val="197"/>
        </a:spcAft>
        <a:buClr>
          <a:schemeClr val="accent1"/>
        </a:buClr>
        <a:buFont typeface="Arial" panose="020B0604020202020204" pitchFamily="34" charset="0"/>
        <a:buChar char="–"/>
        <a:defRPr sz="1050" kern="1200">
          <a:solidFill>
            <a:schemeClr val="tx1"/>
          </a:solidFill>
          <a:latin typeface="+mn-lt"/>
          <a:ea typeface="+mn-ea"/>
          <a:cs typeface="+mn-cs"/>
        </a:defRPr>
      </a:lvl4pPr>
      <a:lvl5pPr marL="225414" indent="-225414" algn="l" defTabSz="654542" rtl="0" eaLnBrk="1" latinLnBrk="0" hangingPunct="1">
        <a:spcBef>
          <a:spcPts val="197"/>
        </a:spcBef>
        <a:spcAft>
          <a:spcPts val="197"/>
        </a:spcAft>
        <a:buClr>
          <a:schemeClr val="accent1"/>
        </a:buClr>
        <a:buFont typeface="+mj-lt"/>
        <a:buAutoNum type="arabicPeriod"/>
        <a:defRPr sz="1050" kern="1200">
          <a:solidFill>
            <a:schemeClr val="tx1"/>
          </a:solidFill>
          <a:latin typeface="+mn-lt"/>
          <a:ea typeface="+mn-ea"/>
          <a:cs typeface="+mn-cs"/>
        </a:defRPr>
      </a:lvl5pPr>
      <a:lvl6pPr marL="355862" indent="-174279" algn="l" defTabSz="654542" rtl="0" eaLnBrk="1" latinLnBrk="0" hangingPunct="1">
        <a:spcBef>
          <a:spcPts val="197"/>
        </a:spcBef>
        <a:spcAft>
          <a:spcPts val="197"/>
        </a:spcAft>
        <a:buClr>
          <a:schemeClr val="accent1"/>
        </a:buClr>
        <a:buFont typeface="+mj-lt"/>
        <a:buAutoNum type="alphaLcPeriod"/>
        <a:defRPr sz="1050" kern="1200">
          <a:solidFill>
            <a:schemeClr val="tx1"/>
          </a:solidFill>
          <a:latin typeface="+mn-lt"/>
          <a:ea typeface="+mn-ea"/>
          <a:cs typeface="+mn-cs"/>
        </a:defRPr>
      </a:lvl6pPr>
      <a:lvl7pPr marL="530140" indent="-173235" algn="l" defTabSz="654542" rtl="0" eaLnBrk="1" latinLnBrk="0" hangingPunct="1">
        <a:spcBef>
          <a:spcPts val="197"/>
        </a:spcBef>
        <a:spcAft>
          <a:spcPts val="197"/>
        </a:spcAft>
        <a:buClr>
          <a:schemeClr val="accent1"/>
        </a:buClr>
        <a:buFont typeface="+mj-lt"/>
        <a:buAutoNum type="romanLcPeriod"/>
        <a:defRPr sz="1050" kern="1200">
          <a:solidFill>
            <a:schemeClr val="tx1"/>
          </a:solidFill>
          <a:latin typeface="+mn-lt"/>
          <a:ea typeface="+mn-ea"/>
          <a:cs typeface="+mn-cs"/>
        </a:defRPr>
      </a:lvl7pPr>
      <a:lvl8pPr marL="0" indent="0" algn="l" defTabSz="654542" rtl="0" eaLnBrk="1" latinLnBrk="0" hangingPunct="1">
        <a:spcBef>
          <a:spcPts val="789"/>
        </a:spcBef>
        <a:spcAft>
          <a:spcPts val="197"/>
        </a:spcAft>
        <a:buClr>
          <a:schemeClr val="accent1"/>
        </a:buClr>
        <a:buFont typeface="+mj-lt"/>
        <a:buNone/>
        <a:defRPr sz="1050" kern="1200" cap="all" baseline="0">
          <a:solidFill>
            <a:schemeClr val="tx2"/>
          </a:solidFill>
          <a:latin typeface="+mn-lt"/>
          <a:ea typeface="+mn-ea"/>
          <a:cs typeface="+mn-cs"/>
        </a:defRPr>
      </a:lvl8pPr>
      <a:lvl9pPr marL="1044" indent="0" algn="l" defTabSz="654542" rtl="0" eaLnBrk="1" latinLnBrk="0" hangingPunct="1">
        <a:spcBef>
          <a:spcPts val="197"/>
        </a:spcBef>
        <a:spcAft>
          <a:spcPts val="197"/>
        </a:spcAft>
        <a:buClr>
          <a:schemeClr val="accent1"/>
        </a:buClr>
        <a:buFont typeface="+mj-lt"/>
        <a:buNone/>
        <a:defRPr sz="1050" b="1" i="0" kern="1200" baseline="0">
          <a:solidFill>
            <a:schemeClr val="accent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966" y="2194338"/>
            <a:ext cx="7772400" cy="1470025"/>
          </a:xfrm>
        </p:spPr>
        <p:txBody>
          <a:bodyPr/>
          <a:lstStyle/>
          <a:p>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a:t/>
            </a:r>
            <a:br>
              <a:rPr lang="en-AU" dirty="0"/>
            </a:br>
            <a:r>
              <a:rPr lang="en-AU" sz="2400" dirty="0" smtClean="0"/>
              <a:t>Financing renewable energy in small island developing states (SIDS)</a:t>
            </a:r>
            <a:r>
              <a:rPr lang="en-AU" dirty="0" smtClean="0"/>
              <a:t/>
            </a:r>
            <a:br>
              <a:rPr lang="en-AU" dirty="0" smtClean="0"/>
            </a:br>
            <a:r>
              <a:rPr lang="en-AU" dirty="0" smtClean="0"/>
              <a:t/>
            </a:r>
            <a:br>
              <a:rPr lang="en-AU" dirty="0" smtClean="0"/>
            </a:br>
            <a:r>
              <a:rPr lang="en-AU" sz="2000" dirty="0"/>
              <a:t>F</a:t>
            </a:r>
            <a:r>
              <a:rPr lang="en-AU" sz="2000" dirty="0" smtClean="0"/>
              <a:t>unding proposal with Pacific SIDS</a:t>
            </a:r>
            <a:br>
              <a:rPr lang="en-AU" sz="2000" dirty="0" smtClean="0"/>
            </a:br>
            <a:r>
              <a:rPr lang="en-AU" sz="2000" dirty="0"/>
              <a:t/>
            </a:r>
            <a:br>
              <a:rPr lang="en-AU" sz="2000" dirty="0"/>
            </a:br>
            <a:r>
              <a:rPr lang="en-AU" sz="2400" dirty="0" smtClean="0"/>
              <a:t>A Regional Renewable Energy Initiative with GCF </a:t>
            </a: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AU" sz="2000" dirty="0"/>
          </a:p>
        </p:txBody>
      </p:sp>
      <p:sp>
        <p:nvSpPr>
          <p:cNvPr id="3" name="Subtitle 2"/>
          <p:cNvSpPr>
            <a:spLocks noGrp="1"/>
          </p:cNvSpPr>
          <p:nvPr>
            <p:ph type="subTitle" idx="1"/>
          </p:nvPr>
        </p:nvSpPr>
        <p:spPr>
          <a:xfrm>
            <a:off x="618166" y="3153580"/>
            <a:ext cx="6400800" cy="1091849"/>
          </a:xfrm>
        </p:spPr>
        <p:txBody>
          <a:bodyPr/>
          <a:lstStyle/>
          <a:p>
            <a:endParaRPr lang="en-AU" sz="1200" dirty="0" smtClean="0"/>
          </a:p>
          <a:p>
            <a:endParaRPr lang="en-AU" sz="1200" dirty="0" smtClean="0"/>
          </a:p>
          <a:p>
            <a:r>
              <a:rPr lang="en-AU" sz="1200" dirty="0" smtClean="0"/>
              <a:t>Pacific Subregional Office, Suva</a:t>
            </a:r>
          </a:p>
          <a:p>
            <a:r>
              <a:rPr lang="en-AU" sz="1200" dirty="0" smtClean="0"/>
              <a:t>Asian Development Bank</a:t>
            </a:r>
            <a:endParaRPr lang="en-AU" sz="1200" dirty="0"/>
          </a:p>
        </p:txBody>
      </p:sp>
      <p:sp>
        <p:nvSpPr>
          <p:cNvPr id="6" name="Rectangle 5"/>
          <p:cNvSpPr/>
          <p:nvPr/>
        </p:nvSpPr>
        <p:spPr>
          <a:xfrm>
            <a:off x="4349262" y="5427785"/>
            <a:ext cx="4454769"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289" y="4829048"/>
            <a:ext cx="2637327" cy="120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03289" y="6160422"/>
            <a:ext cx="3000742" cy="369332"/>
          </a:xfrm>
          <a:prstGeom prst="rect">
            <a:avLst/>
          </a:prstGeom>
          <a:noFill/>
        </p:spPr>
        <p:txBody>
          <a:bodyPr wrap="square" rtlCol="0">
            <a:spAutoFit/>
          </a:bodyPr>
          <a:lstStyle/>
          <a:p>
            <a:pPr algn="ctr"/>
            <a:r>
              <a:rPr lang="en-US" dirty="0" smtClean="0">
                <a:solidFill>
                  <a:srgbClr val="002060"/>
                </a:solidFill>
              </a:rPr>
              <a:t>Pacific Subregional Office</a:t>
            </a:r>
            <a:endParaRPr lang="en-US" dirty="0">
              <a:solidFill>
                <a:srgbClr val="002060"/>
              </a:solidFill>
            </a:endParaRPr>
          </a:p>
        </p:txBody>
      </p:sp>
    </p:spTree>
    <p:extLst>
      <p:ext uri="{BB962C8B-B14F-4D97-AF65-F5344CB8AC3E}">
        <p14:creationId xmlns:p14="http://schemas.microsoft.com/office/powerpoint/2010/main" val="3358838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0290" name="Rectangle 2"/>
          <p:cNvSpPr>
            <a:spLocks noGrp="1" noChangeArrowheads="1"/>
          </p:cNvSpPr>
          <p:nvPr>
            <p:ph type="title"/>
          </p:nvPr>
        </p:nvSpPr>
        <p:spPr>
          <a:xfrm>
            <a:off x="4763" y="260350"/>
            <a:ext cx="8763000" cy="588963"/>
          </a:xfrm>
        </p:spPr>
        <p:txBody>
          <a:bodyPr/>
          <a:lstStyle/>
          <a:p>
            <a:pPr>
              <a:defRPr/>
            </a:pPr>
            <a:r>
              <a:rPr lang="en-US" altLang="ja-JP" sz="2400" dirty="0" smtClean="0">
                <a:latin typeface="+mn-lt"/>
              </a:rPr>
              <a:t>Mitigation component</a:t>
            </a:r>
            <a:endParaRPr lang="en-US" altLang="ja-JP" sz="2400" dirty="0">
              <a:latin typeface="+mn-lt"/>
            </a:endParaRPr>
          </a:p>
        </p:txBody>
      </p:sp>
      <p:sp>
        <p:nvSpPr>
          <p:cNvPr id="6147" name="Rectangle 3"/>
          <p:cNvSpPr>
            <a:spLocks noGrp="1" noChangeArrowheads="1"/>
          </p:cNvSpPr>
          <p:nvPr>
            <p:ph idx="1"/>
          </p:nvPr>
        </p:nvSpPr>
        <p:spPr>
          <a:xfrm>
            <a:off x="250825" y="1052513"/>
            <a:ext cx="8737600" cy="5400675"/>
          </a:xfrm>
        </p:spPr>
        <p:txBody>
          <a:bodyPr/>
          <a:lstStyle/>
          <a:p>
            <a:r>
              <a:rPr lang="en-US" dirty="0"/>
              <a:t>The proposed mitigation investments will include the following:</a:t>
            </a:r>
          </a:p>
          <a:p>
            <a:pPr lvl="2"/>
            <a:r>
              <a:rPr lang="en-US" dirty="0" smtClean="0"/>
              <a:t> Solar </a:t>
            </a:r>
            <a:r>
              <a:rPr lang="en-US" dirty="0"/>
              <a:t>power generation (33MW at approximately 14 sites in 5 SIDS);</a:t>
            </a:r>
          </a:p>
          <a:p>
            <a:pPr lvl="2"/>
            <a:r>
              <a:rPr lang="en-US" dirty="0" smtClean="0"/>
              <a:t> Wind </a:t>
            </a:r>
            <a:r>
              <a:rPr lang="en-US" dirty="0"/>
              <a:t>power generation (10MW in 3 SIDS);</a:t>
            </a:r>
          </a:p>
          <a:p>
            <a:pPr lvl="2"/>
            <a:r>
              <a:rPr lang="en-US" dirty="0" smtClean="0"/>
              <a:t> Hydropower </a:t>
            </a:r>
            <a:r>
              <a:rPr lang="en-US" dirty="0"/>
              <a:t>generation (19MW at 6 sites in 2 SIDS)</a:t>
            </a:r>
          </a:p>
          <a:p>
            <a:pPr lvl="2"/>
            <a:r>
              <a:rPr lang="en-US" dirty="0" smtClean="0"/>
              <a:t> Energy </a:t>
            </a:r>
            <a:r>
              <a:rPr lang="en-US" dirty="0"/>
              <a:t>storage facilities in 7 SIDS;</a:t>
            </a:r>
          </a:p>
          <a:p>
            <a:pPr lvl="2"/>
            <a:r>
              <a:rPr lang="en-US" dirty="0" smtClean="0"/>
              <a:t> Improved </a:t>
            </a:r>
            <a:r>
              <a:rPr lang="en-US" dirty="0"/>
              <a:t>energy access; 25 renewable energy mini-grids (3 SIDS) and solar home systems (2 SIDS). </a:t>
            </a:r>
          </a:p>
          <a:p>
            <a:pPr>
              <a:spcBef>
                <a:spcPts val="600"/>
              </a:spcBef>
              <a:spcAft>
                <a:spcPts val="600"/>
              </a:spcAft>
            </a:pPr>
            <a:endParaRPr lang="en-US" altLang="en-US" sz="2800" dirty="0" smtClean="0"/>
          </a:p>
        </p:txBody>
      </p:sp>
    </p:spTree>
    <p:extLst>
      <p:ext uri="{BB962C8B-B14F-4D97-AF65-F5344CB8AC3E}">
        <p14:creationId xmlns:p14="http://schemas.microsoft.com/office/powerpoint/2010/main" val="2941322497"/>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component</a:t>
            </a:r>
            <a:endParaRPr lang="en-US" dirty="0"/>
          </a:p>
        </p:txBody>
      </p:sp>
      <p:sp>
        <p:nvSpPr>
          <p:cNvPr id="3" name="Content Placeholder 2"/>
          <p:cNvSpPr>
            <a:spLocks noGrp="1"/>
          </p:cNvSpPr>
          <p:nvPr>
            <p:ph idx="1"/>
          </p:nvPr>
        </p:nvSpPr>
        <p:spPr>
          <a:xfrm>
            <a:off x="457200" y="1303866"/>
            <a:ext cx="8229600" cy="4944534"/>
          </a:xfrm>
        </p:spPr>
        <p:txBody>
          <a:bodyPr/>
          <a:lstStyle/>
          <a:p>
            <a:r>
              <a:rPr lang="en-US" dirty="0"/>
              <a:t>The proposed adaptation investments will include the following:</a:t>
            </a:r>
          </a:p>
          <a:p>
            <a:pPr lvl="2"/>
            <a:r>
              <a:rPr lang="en-US" dirty="0" smtClean="0"/>
              <a:t> Yap </a:t>
            </a:r>
            <a:r>
              <a:rPr lang="en-US" dirty="0"/>
              <a:t>State, FSM: floating solar panels on water reservoir to minimize evaporation and secure water supply;</a:t>
            </a:r>
          </a:p>
          <a:p>
            <a:pPr lvl="2"/>
            <a:r>
              <a:rPr lang="en-US" dirty="0" smtClean="0"/>
              <a:t> </a:t>
            </a:r>
            <a:r>
              <a:rPr lang="en-US" dirty="0" err="1" smtClean="0"/>
              <a:t>Kosrae</a:t>
            </a:r>
            <a:r>
              <a:rPr lang="en-US" dirty="0" smtClean="0"/>
              <a:t> </a:t>
            </a:r>
            <a:r>
              <a:rPr lang="en-US" dirty="0"/>
              <a:t>State, FSM will relocate distribution lines which currently are located along the main island coastline and are being threatened by coastal erosion and storm-surge flooding; </a:t>
            </a:r>
          </a:p>
          <a:p>
            <a:pPr lvl="2"/>
            <a:r>
              <a:rPr lang="en-US" dirty="0" smtClean="0"/>
              <a:t> Samoa</a:t>
            </a:r>
            <a:r>
              <a:rPr lang="en-US" dirty="0"/>
              <a:t>: flood diversion dam/hydropower reservoir to prevent flash flooding after cyclone activities, and </a:t>
            </a:r>
          </a:p>
          <a:p>
            <a:pPr lvl="2"/>
            <a:r>
              <a:rPr lang="en-US" dirty="0" smtClean="0"/>
              <a:t> All </a:t>
            </a:r>
            <a:r>
              <a:rPr lang="en-US" dirty="0"/>
              <a:t>infrastructure supported by the investment program will incorporate climate proofing into technical design.</a:t>
            </a:r>
          </a:p>
          <a:p>
            <a:endParaRPr lang="en-US" sz="2400" dirty="0"/>
          </a:p>
        </p:txBody>
      </p:sp>
    </p:spTree>
    <p:extLst>
      <p:ext uri="{BB962C8B-B14F-4D97-AF65-F5344CB8AC3E}">
        <p14:creationId xmlns:p14="http://schemas.microsoft.com/office/powerpoint/2010/main" val="1732484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investment summary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64423172"/>
              </p:ext>
            </p:extLst>
          </p:nvPr>
        </p:nvGraphicFramePr>
        <p:xfrm>
          <a:off x="457200" y="880530"/>
          <a:ext cx="8229601" cy="5482169"/>
        </p:xfrm>
        <a:graphic>
          <a:graphicData uri="http://schemas.openxmlformats.org/drawingml/2006/table">
            <a:tbl>
              <a:tblPr firstRow="1" firstCol="1" bandRow="1">
                <a:tableStyleId>{94756AF0-C851-4061-B0FF-A54767623422}</a:tableStyleId>
              </a:tblPr>
              <a:tblGrid>
                <a:gridCol w="366057"/>
                <a:gridCol w="1051922"/>
                <a:gridCol w="6811622"/>
              </a:tblGrid>
              <a:tr h="325048">
                <a:tc>
                  <a:txBody>
                    <a:bodyPr/>
                    <a:lstStyle/>
                    <a:p>
                      <a:pPr>
                        <a:spcAft>
                          <a:spcPts val="0"/>
                        </a:spcAft>
                      </a:pPr>
                      <a:r>
                        <a:rPr lang="en-US" sz="900" dirty="0">
                          <a:effectLst/>
                        </a:rPr>
                        <a:t>1.</a:t>
                      </a:r>
                      <a:endParaRPr lang="en-US" sz="1100" dirty="0">
                        <a:effectLst/>
                        <a:latin typeface="Cambria"/>
                      </a:endParaRPr>
                    </a:p>
                  </a:txBody>
                  <a:tcPr marL="68580" marR="68580" marT="0" marB="0"/>
                </a:tc>
                <a:tc>
                  <a:txBody>
                    <a:bodyPr/>
                    <a:lstStyle/>
                    <a:p>
                      <a:pPr>
                        <a:spcAft>
                          <a:spcPts val="0"/>
                        </a:spcAft>
                      </a:pPr>
                      <a:r>
                        <a:rPr lang="en-US" sz="900">
                          <a:effectLst/>
                        </a:rPr>
                        <a:t>COO</a:t>
                      </a:r>
                      <a:endParaRPr lang="en-US" sz="1100">
                        <a:effectLst/>
                        <a:latin typeface="Cambria"/>
                      </a:endParaRPr>
                    </a:p>
                  </a:txBody>
                  <a:tcPr marL="68580" marR="68580" marT="0" marB="0"/>
                </a:tc>
                <a:tc>
                  <a:txBody>
                    <a:bodyPr/>
                    <a:lstStyle/>
                    <a:p>
                      <a:pPr>
                        <a:spcAft>
                          <a:spcPts val="0"/>
                        </a:spcAft>
                      </a:pPr>
                      <a:r>
                        <a:rPr lang="en-US" sz="900">
                          <a:effectLst/>
                        </a:rPr>
                        <a:t>IPP support and Upscale Renewable Energy: 3MW battery storage </a:t>
                      </a:r>
                      <a:endParaRPr lang="en-US" sz="1100">
                        <a:effectLst/>
                        <a:latin typeface="Cambria"/>
                      </a:endParaRPr>
                    </a:p>
                  </a:txBody>
                  <a:tcPr marL="68580" marR="68580" marT="0" marB="0" anchor="ctr"/>
                </a:tc>
              </a:tr>
              <a:tr h="1095530">
                <a:tc>
                  <a:txBody>
                    <a:bodyPr/>
                    <a:lstStyle/>
                    <a:p>
                      <a:pPr>
                        <a:spcAft>
                          <a:spcPts val="0"/>
                        </a:spcAft>
                      </a:pPr>
                      <a:r>
                        <a:rPr lang="en-US" sz="900">
                          <a:effectLst/>
                        </a:rPr>
                        <a:t>2.</a:t>
                      </a:r>
                      <a:endParaRPr lang="en-US" sz="1100">
                        <a:effectLst/>
                        <a:latin typeface="Cambria"/>
                      </a:endParaRPr>
                    </a:p>
                  </a:txBody>
                  <a:tcPr marL="68580" marR="68580" marT="0" marB="0"/>
                </a:tc>
                <a:tc>
                  <a:txBody>
                    <a:bodyPr/>
                    <a:lstStyle/>
                    <a:p>
                      <a:pPr>
                        <a:spcAft>
                          <a:spcPts val="0"/>
                        </a:spcAft>
                      </a:pPr>
                      <a:r>
                        <a:rPr lang="en-US" sz="900">
                          <a:effectLst/>
                        </a:rPr>
                        <a:t>TON</a:t>
                      </a:r>
                      <a:endParaRPr lang="en-US" sz="1100">
                        <a:effectLst/>
                        <a:latin typeface="Cambria"/>
                      </a:endParaRPr>
                    </a:p>
                  </a:txBody>
                  <a:tcPr marL="68580" marR="68580" marT="0" marB="0"/>
                </a:tc>
                <a:tc>
                  <a:txBody>
                    <a:bodyPr/>
                    <a:lstStyle/>
                    <a:p>
                      <a:pPr>
                        <a:spcAft>
                          <a:spcPts val="0"/>
                        </a:spcAft>
                      </a:pPr>
                      <a:r>
                        <a:rPr lang="en-US" sz="900" dirty="0">
                          <a:effectLst/>
                        </a:rPr>
                        <a:t>Energy Access: 6 mini-solar grids with battery storage, solar home systems </a:t>
                      </a:r>
                      <a:endParaRPr lang="en-US" sz="1100" dirty="0">
                        <a:effectLst/>
                      </a:endParaRPr>
                    </a:p>
                    <a:p>
                      <a:pPr>
                        <a:spcAft>
                          <a:spcPts val="0"/>
                        </a:spcAft>
                      </a:pPr>
                      <a:r>
                        <a:rPr lang="en-US" sz="900" dirty="0">
                          <a:effectLst/>
                        </a:rPr>
                        <a:t>Upscale Renewable Energy: 8MW grid-connected solar (6 sites), 6.6MW wind (3 sites), battery storage</a:t>
                      </a:r>
                      <a:endParaRPr lang="en-US" sz="1100" dirty="0">
                        <a:effectLst/>
                      </a:endParaRPr>
                    </a:p>
                    <a:p>
                      <a:pPr>
                        <a:spcAft>
                          <a:spcPts val="0"/>
                        </a:spcAft>
                      </a:pPr>
                      <a:r>
                        <a:rPr lang="en-US" sz="900" dirty="0">
                          <a:effectLst/>
                        </a:rPr>
                        <a:t>capacity of 9.8MW/ 21.1MWh</a:t>
                      </a:r>
                      <a:endParaRPr lang="en-US" sz="1100" dirty="0">
                        <a:effectLst/>
                        <a:latin typeface="Cambria"/>
                      </a:endParaRPr>
                    </a:p>
                  </a:txBody>
                  <a:tcPr marL="68580" marR="68580" marT="0" marB="0" anchor="ctr"/>
                </a:tc>
              </a:tr>
              <a:tr h="325048">
                <a:tc>
                  <a:txBody>
                    <a:bodyPr/>
                    <a:lstStyle/>
                    <a:p>
                      <a:pPr>
                        <a:spcAft>
                          <a:spcPts val="0"/>
                        </a:spcAft>
                      </a:pPr>
                      <a:r>
                        <a:rPr lang="en-US" sz="900">
                          <a:effectLst/>
                        </a:rPr>
                        <a:t>3.</a:t>
                      </a:r>
                      <a:endParaRPr lang="en-US" sz="1100">
                        <a:effectLst/>
                        <a:latin typeface="Cambria"/>
                      </a:endParaRPr>
                    </a:p>
                  </a:txBody>
                  <a:tcPr marL="68580" marR="68580" marT="0" marB="0"/>
                </a:tc>
                <a:tc>
                  <a:txBody>
                    <a:bodyPr/>
                    <a:lstStyle/>
                    <a:p>
                      <a:pPr>
                        <a:spcAft>
                          <a:spcPts val="0"/>
                        </a:spcAft>
                      </a:pPr>
                      <a:r>
                        <a:rPr lang="en-US" sz="900">
                          <a:effectLst/>
                        </a:rPr>
                        <a:t>RMI</a:t>
                      </a:r>
                      <a:endParaRPr lang="en-US" sz="1100">
                        <a:effectLst/>
                        <a:latin typeface="Cambria"/>
                      </a:endParaRPr>
                    </a:p>
                  </a:txBody>
                  <a:tcPr marL="68580" marR="68580" marT="0" marB="0"/>
                </a:tc>
                <a:tc>
                  <a:txBody>
                    <a:bodyPr/>
                    <a:lstStyle/>
                    <a:p>
                      <a:pPr>
                        <a:spcAft>
                          <a:spcPts val="0"/>
                        </a:spcAft>
                      </a:pPr>
                      <a:r>
                        <a:rPr lang="en-US" sz="900">
                          <a:effectLst/>
                        </a:rPr>
                        <a:t>Upscale Renewable Energy: diesel control upgrades, network strengthening, 2MW solar, battery storage</a:t>
                      </a:r>
                      <a:endParaRPr lang="en-US" sz="1100">
                        <a:effectLst/>
                        <a:latin typeface="Cambria"/>
                      </a:endParaRPr>
                    </a:p>
                  </a:txBody>
                  <a:tcPr marL="68580" marR="68580" marT="0" marB="0" anchor="ctr"/>
                </a:tc>
              </a:tr>
              <a:tr h="710289">
                <a:tc>
                  <a:txBody>
                    <a:bodyPr/>
                    <a:lstStyle/>
                    <a:p>
                      <a:pPr>
                        <a:spcAft>
                          <a:spcPts val="0"/>
                        </a:spcAft>
                      </a:pPr>
                      <a:r>
                        <a:rPr lang="en-US" sz="900">
                          <a:effectLst/>
                        </a:rPr>
                        <a:t>4a.</a:t>
                      </a:r>
                      <a:endParaRPr lang="en-US" sz="1100">
                        <a:effectLst/>
                        <a:latin typeface="Cambria"/>
                      </a:endParaRPr>
                    </a:p>
                  </a:txBody>
                  <a:tcPr marL="68580" marR="68580" marT="0" marB="0"/>
                </a:tc>
                <a:tc>
                  <a:txBody>
                    <a:bodyPr/>
                    <a:lstStyle/>
                    <a:p>
                      <a:pPr>
                        <a:spcAft>
                          <a:spcPts val="0"/>
                        </a:spcAft>
                      </a:pPr>
                      <a:r>
                        <a:rPr lang="en-US" sz="900">
                          <a:effectLst/>
                        </a:rPr>
                        <a:t>FSM Yap</a:t>
                      </a:r>
                      <a:endParaRPr lang="en-US" sz="1100">
                        <a:effectLst/>
                        <a:latin typeface="Cambria"/>
                      </a:endParaRPr>
                    </a:p>
                  </a:txBody>
                  <a:tcPr marL="68580" marR="68580" marT="0" marB="0"/>
                </a:tc>
                <a:tc>
                  <a:txBody>
                    <a:bodyPr/>
                    <a:lstStyle/>
                    <a:p>
                      <a:pPr>
                        <a:spcAft>
                          <a:spcPts val="0"/>
                        </a:spcAft>
                      </a:pPr>
                      <a:r>
                        <a:rPr lang="en-US" sz="900">
                          <a:effectLst/>
                        </a:rPr>
                        <a:t>Upscale Renewable Energy: 2 wind turbines (2x275kW), battery storage	</a:t>
                      </a:r>
                      <a:endParaRPr lang="en-US" sz="1100">
                        <a:effectLst/>
                      </a:endParaRPr>
                    </a:p>
                    <a:p>
                      <a:pPr>
                        <a:spcAft>
                          <a:spcPts val="0"/>
                        </a:spcAft>
                      </a:pPr>
                      <a:r>
                        <a:rPr lang="en-US" sz="900">
                          <a:effectLst/>
                        </a:rPr>
                        <a:t>Adaptation/Upscale Renewable Energy: 1.5MW floating solar	</a:t>
                      </a:r>
                      <a:endParaRPr lang="en-US" sz="1100">
                        <a:effectLst/>
                        <a:latin typeface="Cambria"/>
                      </a:endParaRPr>
                    </a:p>
                  </a:txBody>
                  <a:tcPr marL="68580" marR="68580" marT="0" marB="0"/>
                </a:tc>
              </a:tr>
              <a:tr h="325048">
                <a:tc>
                  <a:txBody>
                    <a:bodyPr/>
                    <a:lstStyle/>
                    <a:p>
                      <a:pPr>
                        <a:spcAft>
                          <a:spcPts val="0"/>
                        </a:spcAft>
                      </a:pPr>
                      <a:r>
                        <a:rPr lang="en-US" sz="900">
                          <a:effectLst/>
                        </a:rPr>
                        <a:t> </a:t>
                      </a:r>
                      <a:endParaRPr lang="en-US" sz="1100">
                        <a:effectLst/>
                        <a:latin typeface="Cambria"/>
                      </a:endParaRPr>
                    </a:p>
                  </a:txBody>
                  <a:tcPr marL="68580" marR="68580" marT="0" marB="0"/>
                </a:tc>
                <a:tc>
                  <a:txBody>
                    <a:bodyPr/>
                    <a:lstStyle/>
                    <a:p>
                      <a:pPr>
                        <a:spcAft>
                          <a:spcPts val="0"/>
                        </a:spcAft>
                      </a:pPr>
                      <a:r>
                        <a:rPr lang="en-US" sz="900">
                          <a:effectLst/>
                        </a:rPr>
                        <a:t>FSM Pohnpei</a:t>
                      </a:r>
                      <a:endParaRPr lang="en-US" sz="1100">
                        <a:effectLst/>
                        <a:latin typeface="Cambria"/>
                      </a:endParaRPr>
                    </a:p>
                  </a:txBody>
                  <a:tcPr marL="68580" marR="68580" marT="0" marB="0"/>
                </a:tc>
                <a:tc>
                  <a:txBody>
                    <a:bodyPr/>
                    <a:lstStyle/>
                    <a:p>
                      <a:pPr>
                        <a:spcAft>
                          <a:spcPts val="0"/>
                        </a:spcAft>
                      </a:pPr>
                      <a:r>
                        <a:rPr lang="en-US" sz="900">
                          <a:effectLst/>
                        </a:rPr>
                        <a:t>Upscale Renewable Energy: 9MW Pohnlangas Solar, 5.5MW Lehnmesi/Nankawad Hydropower, battery </a:t>
                      </a:r>
                      <a:endParaRPr lang="en-US" sz="1100">
                        <a:effectLst/>
                        <a:latin typeface="Cambria"/>
                      </a:endParaRPr>
                    </a:p>
                  </a:txBody>
                  <a:tcPr marL="68580" marR="68580" marT="0" marB="0"/>
                </a:tc>
              </a:tr>
              <a:tr h="365678">
                <a:tc>
                  <a:txBody>
                    <a:bodyPr/>
                    <a:lstStyle/>
                    <a:p>
                      <a:pPr>
                        <a:spcAft>
                          <a:spcPts val="0"/>
                        </a:spcAft>
                      </a:pPr>
                      <a:r>
                        <a:rPr lang="en-US" sz="900">
                          <a:effectLst/>
                        </a:rPr>
                        <a:t> </a:t>
                      </a:r>
                      <a:endParaRPr lang="en-US" sz="1100">
                        <a:effectLst/>
                        <a:latin typeface="Cambria"/>
                      </a:endParaRPr>
                    </a:p>
                  </a:txBody>
                  <a:tcPr marL="68580" marR="68580" marT="0" marB="0"/>
                </a:tc>
                <a:tc>
                  <a:txBody>
                    <a:bodyPr/>
                    <a:lstStyle/>
                    <a:p>
                      <a:pPr>
                        <a:spcAft>
                          <a:spcPts val="0"/>
                        </a:spcAft>
                      </a:pPr>
                      <a:r>
                        <a:rPr lang="en-US" sz="900">
                          <a:effectLst/>
                        </a:rPr>
                        <a:t>FSM Chuuk</a:t>
                      </a:r>
                      <a:endParaRPr lang="en-US" sz="1100">
                        <a:effectLst/>
                        <a:latin typeface="Cambria"/>
                      </a:endParaRPr>
                    </a:p>
                  </a:txBody>
                  <a:tcPr marL="68580" marR="68580" marT="0" marB="0"/>
                </a:tc>
                <a:tc>
                  <a:txBody>
                    <a:bodyPr/>
                    <a:lstStyle/>
                    <a:p>
                      <a:pPr>
                        <a:spcAft>
                          <a:spcPts val="0"/>
                        </a:spcAft>
                      </a:pPr>
                      <a:r>
                        <a:rPr lang="en-US" sz="900">
                          <a:effectLst/>
                        </a:rPr>
                        <a:t>Energy access: 9 solar-diesel hybrid systems, solar home systems</a:t>
                      </a:r>
                      <a:endParaRPr lang="en-US" sz="1100">
                        <a:effectLst/>
                        <a:latin typeface="Cambria"/>
                      </a:endParaRPr>
                    </a:p>
                  </a:txBody>
                  <a:tcPr marL="68580" marR="68580" marT="0" marB="0"/>
                </a:tc>
              </a:tr>
              <a:tr h="325048">
                <a:tc>
                  <a:txBody>
                    <a:bodyPr/>
                    <a:lstStyle/>
                    <a:p>
                      <a:pPr>
                        <a:spcAft>
                          <a:spcPts val="0"/>
                        </a:spcAft>
                      </a:pPr>
                      <a:r>
                        <a:rPr lang="en-US" sz="900">
                          <a:effectLst/>
                        </a:rPr>
                        <a:t> </a:t>
                      </a:r>
                      <a:endParaRPr lang="en-US" sz="1100">
                        <a:effectLst/>
                        <a:latin typeface="Cambria"/>
                      </a:endParaRPr>
                    </a:p>
                  </a:txBody>
                  <a:tcPr marL="68580" marR="68580" marT="0" marB="0"/>
                </a:tc>
                <a:tc>
                  <a:txBody>
                    <a:bodyPr/>
                    <a:lstStyle/>
                    <a:p>
                      <a:pPr>
                        <a:spcAft>
                          <a:spcPts val="0"/>
                        </a:spcAft>
                      </a:pPr>
                      <a:r>
                        <a:rPr lang="en-US" sz="900">
                          <a:effectLst/>
                        </a:rPr>
                        <a:t>FSM Kosrae</a:t>
                      </a:r>
                      <a:endParaRPr lang="en-US" sz="1100">
                        <a:effectLst/>
                        <a:latin typeface="Cambria"/>
                      </a:endParaRPr>
                    </a:p>
                  </a:txBody>
                  <a:tcPr marL="68580" marR="68580" marT="0" marB="0"/>
                </a:tc>
                <a:tc>
                  <a:txBody>
                    <a:bodyPr/>
                    <a:lstStyle/>
                    <a:p>
                      <a:pPr>
                        <a:spcAft>
                          <a:spcPts val="0"/>
                        </a:spcAft>
                      </a:pPr>
                      <a:r>
                        <a:rPr lang="en-US" sz="900">
                          <a:effectLst/>
                        </a:rPr>
                        <a:t>Upscale Renewable Energy: 0.5MW solar, Adaptation: 42km distribution grid replacement/relocation </a:t>
                      </a:r>
                      <a:endParaRPr lang="en-US" sz="1100">
                        <a:effectLst/>
                        <a:latin typeface="Cambria"/>
                      </a:endParaRPr>
                    </a:p>
                  </a:txBody>
                  <a:tcPr marL="68580" marR="68580" marT="0" marB="0"/>
                </a:tc>
              </a:tr>
              <a:tr h="325048">
                <a:tc>
                  <a:txBody>
                    <a:bodyPr/>
                    <a:lstStyle/>
                    <a:p>
                      <a:pPr>
                        <a:spcAft>
                          <a:spcPts val="0"/>
                        </a:spcAft>
                      </a:pPr>
                      <a:r>
                        <a:rPr lang="en-US" sz="900">
                          <a:effectLst/>
                        </a:rPr>
                        <a:t>5.</a:t>
                      </a:r>
                      <a:endParaRPr lang="en-US" sz="1100">
                        <a:effectLst/>
                        <a:latin typeface="Cambria"/>
                      </a:endParaRPr>
                    </a:p>
                  </a:txBody>
                  <a:tcPr marL="68580" marR="68580" marT="0" marB="0"/>
                </a:tc>
                <a:tc>
                  <a:txBody>
                    <a:bodyPr/>
                    <a:lstStyle/>
                    <a:p>
                      <a:pPr>
                        <a:spcAft>
                          <a:spcPts val="0"/>
                        </a:spcAft>
                      </a:pPr>
                      <a:r>
                        <a:rPr lang="en-US" sz="900">
                          <a:effectLst/>
                        </a:rPr>
                        <a:t>PNG</a:t>
                      </a:r>
                      <a:endParaRPr lang="en-US" sz="1100">
                        <a:effectLst/>
                        <a:latin typeface="Cambria"/>
                      </a:endParaRPr>
                    </a:p>
                  </a:txBody>
                  <a:tcPr marL="68580" marR="68580" marT="0" marB="0"/>
                </a:tc>
                <a:tc>
                  <a:txBody>
                    <a:bodyPr/>
                    <a:lstStyle/>
                    <a:p>
                      <a:pPr>
                        <a:spcAft>
                          <a:spcPts val="0"/>
                        </a:spcAft>
                      </a:pPr>
                      <a:r>
                        <a:rPr lang="en-US" sz="900">
                          <a:effectLst/>
                        </a:rPr>
                        <a:t>Energy access: converting 10 provincial diesel centers to renewable energy (hydropower or solar)</a:t>
                      </a:r>
                      <a:endParaRPr lang="en-US" sz="1100">
                        <a:effectLst/>
                        <a:latin typeface="Cambria"/>
                      </a:endParaRPr>
                    </a:p>
                  </a:txBody>
                  <a:tcPr marL="68580" marR="68580" marT="0" marB="0" anchor="ctr"/>
                </a:tc>
              </a:tr>
              <a:tr h="325048">
                <a:tc>
                  <a:txBody>
                    <a:bodyPr/>
                    <a:lstStyle/>
                    <a:p>
                      <a:pPr>
                        <a:spcAft>
                          <a:spcPts val="0"/>
                        </a:spcAft>
                      </a:pPr>
                      <a:r>
                        <a:rPr lang="en-US" sz="900">
                          <a:effectLst/>
                        </a:rPr>
                        <a:t>6.</a:t>
                      </a:r>
                      <a:endParaRPr lang="en-US" sz="1100">
                        <a:effectLst/>
                        <a:latin typeface="Cambria"/>
                      </a:endParaRPr>
                    </a:p>
                  </a:txBody>
                  <a:tcPr marL="68580" marR="68580" marT="0" marB="0"/>
                </a:tc>
                <a:tc>
                  <a:txBody>
                    <a:bodyPr/>
                    <a:lstStyle/>
                    <a:p>
                      <a:pPr>
                        <a:spcAft>
                          <a:spcPts val="0"/>
                        </a:spcAft>
                      </a:pPr>
                      <a:r>
                        <a:rPr lang="en-US" sz="900">
                          <a:effectLst/>
                        </a:rPr>
                        <a:t>TUV</a:t>
                      </a:r>
                      <a:endParaRPr lang="en-US" sz="1100">
                        <a:effectLst/>
                        <a:latin typeface="Cambria"/>
                      </a:endParaRPr>
                    </a:p>
                  </a:txBody>
                  <a:tcPr marL="68580" marR="68580" marT="0" marB="0"/>
                </a:tc>
                <a:tc>
                  <a:txBody>
                    <a:bodyPr/>
                    <a:lstStyle/>
                    <a:p>
                      <a:pPr>
                        <a:spcAft>
                          <a:spcPts val="0"/>
                        </a:spcAft>
                      </a:pPr>
                      <a:r>
                        <a:rPr lang="en-US" sz="900">
                          <a:effectLst/>
                        </a:rPr>
                        <a:t>Upscaling Renewable Energy: Solar power (3.85MW) and battery storage </a:t>
                      </a:r>
                      <a:endParaRPr lang="en-US" sz="1100">
                        <a:effectLst/>
                        <a:latin typeface="Cambria"/>
                      </a:endParaRPr>
                    </a:p>
                  </a:txBody>
                  <a:tcPr marL="68580" marR="68580" marT="0" marB="0" anchor="ctr"/>
                </a:tc>
              </a:tr>
              <a:tr h="325048">
                <a:tc>
                  <a:txBody>
                    <a:bodyPr/>
                    <a:lstStyle/>
                    <a:p>
                      <a:pPr>
                        <a:spcAft>
                          <a:spcPts val="0"/>
                        </a:spcAft>
                      </a:pPr>
                      <a:r>
                        <a:rPr lang="en-US" sz="900">
                          <a:effectLst/>
                        </a:rPr>
                        <a:t>7.</a:t>
                      </a:r>
                      <a:endParaRPr lang="en-US" sz="1100">
                        <a:effectLst/>
                        <a:latin typeface="Cambria"/>
                      </a:endParaRPr>
                    </a:p>
                  </a:txBody>
                  <a:tcPr marL="68580" marR="68580" marT="0" marB="0"/>
                </a:tc>
                <a:tc>
                  <a:txBody>
                    <a:bodyPr/>
                    <a:lstStyle/>
                    <a:p>
                      <a:pPr>
                        <a:spcAft>
                          <a:spcPts val="0"/>
                        </a:spcAft>
                      </a:pPr>
                      <a:r>
                        <a:rPr lang="en-US" sz="900">
                          <a:effectLst/>
                        </a:rPr>
                        <a:t>NAU</a:t>
                      </a:r>
                      <a:endParaRPr lang="en-US" sz="1100">
                        <a:effectLst/>
                        <a:latin typeface="Cambria"/>
                      </a:endParaRPr>
                    </a:p>
                  </a:txBody>
                  <a:tcPr marL="68580" marR="68580" marT="0" marB="0"/>
                </a:tc>
                <a:tc>
                  <a:txBody>
                    <a:bodyPr/>
                    <a:lstStyle/>
                    <a:p>
                      <a:pPr>
                        <a:spcAft>
                          <a:spcPts val="0"/>
                        </a:spcAft>
                      </a:pPr>
                      <a:r>
                        <a:rPr lang="en-US" sz="900">
                          <a:effectLst/>
                        </a:rPr>
                        <a:t>Upscale Renewable Energy: 8MW solar, battery storage</a:t>
                      </a:r>
                      <a:endParaRPr lang="en-US" sz="1100">
                        <a:effectLst/>
                        <a:latin typeface="Cambria"/>
                      </a:endParaRPr>
                    </a:p>
                  </a:txBody>
                  <a:tcPr marL="68580" marR="68580" marT="0" marB="0" anchor="ctr"/>
                </a:tc>
              </a:tr>
              <a:tr h="1035336">
                <a:tc>
                  <a:txBody>
                    <a:bodyPr/>
                    <a:lstStyle/>
                    <a:p>
                      <a:pPr>
                        <a:spcAft>
                          <a:spcPts val="0"/>
                        </a:spcAft>
                      </a:pPr>
                      <a:r>
                        <a:rPr lang="en-US" sz="900">
                          <a:effectLst/>
                        </a:rPr>
                        <a:t>8.</a:t>
                      </a:r>
                      <a:endParaRPr lang="en-US" sz="1100">
                        <a:effectLst/>
                        <a:latin typeface="Cambria"/>
                      </a:endParaRPr>
                    </a:p>
                  </a:txBody>
                  <a:tcPr marL="68580" marR="68580" marT="0" marB="0"/>
                </a:tc>
                <a:tc>
                  <a:txBody>
                    <a:bodyPr/>
                    <a:lstStyle/>
                    <a:p>
                      <a:pPr>
                        <a:spcAft>
                          <a:spcPts val="0"/>
                        </a:spcAft>
                      </a:pPr>
                      <a:r>
                        <a:rPr lang="en-US" sz="900">
                          <a:effectLst/>
                        </a:rPr>
                        <a:t>SAM</a:t>
                      </a:r>
                      <a:endParaRPr lang="en-US" sz="1100">
                        <a:effectLst/>
                        <a:latin typeface="Cambria"/>
                      </a:endParaRPr>
                    </a:p>
                  </a:txBody>
                  <a:tcPr marL="68580" marR="68580" marT="0" marB="0"/>
                </a:tc>
                <a:tc>
                  <a:txBody>
                    <a:bodyPr/>
                    <a:lstStyle/>
                    <a:p>
                      <a:pPr>
                        <a:spcAft>
                          <a:spcPts val="0"/>
                        </a:spcAft>
                      </a:pPr>
                      <a:r>
                        <a:rPr lang="en-US" sz="900" dirty="0">
                          <a:effectLst/>
                        </a:rPr>
                        <a:t>Upscale Renewable Energy: Savaii Hydro (2MW), Savaii Wind Farm (2.75MW), rehabilitation of 2 hydropower plants damaged by Cyclone Evan (8MW)</a:t>
                      </a:r>
                      <a:endParaRPr lang="en-US" sz="1100" dirty="0">
                        <a:effectLst/>
                      </a:endParaRPr>
                    </a:p>
                    <a:p>
                      <a:pPr>
                        <a:spcAft>
                          <a:spcPts val="0"/>
                        </a:spcAft>
                      </a:pPr>
                      <a:r>
                        <a:rPr lang="en-US" sz="900" dirty="0">
                          <a:effectLst/>
                        </a:rPr>
                        <a:t>Adaptation: </a:t>
                      </a:r>
                      <a:r>
                        <a:rPr lang="en-US" sz="900" dirty="0" err="1">
                          <a:effectLst/>
                        </a:rPr>
                        <a:t>Alaoa</a:t>
                      </a:r>
                      <a:r>
                        <a:rPr lang="en-US" sz="900" dirty="0">
                          <a:effectLst/>
                        </a:rPr>
                        <a:t> Flood Control Dam and Hydropower (3MW) </a:t>
                      </a:r>
                      <a:endParaRPr lang="en-US" sz="1100" dirty="0">
                        <a:effectLst/>
                        <a:latin typeface="Cambria"/>
                      </a:endParaRPr>
                    </a:p>
                  </a:txBody>
                  <a:tcPr marL="68580" marR="68580" marT="0" marB="0" anchor="ctr"/>
                </a:tc>
              </a:tr>
            </a:tbl>
          </a:graphicData>
        </a:graphic>
      </p:graphicFrame>
    </p:spTree>
    <p:extLst>
      <p:ext uri="{BB962C8B-B14F-4D97-AF65-F5344CB8AC3E}">
        <p14:creationId xmlns:p14="http://schemas.microsoft.com/office/powerpoint/2010/main" val="2080205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Sector reform</a:t>
            </a:r>
            <a:endParaRPr lang="en-US" dirty="0"/>
          </a:p>
        </p:txBody>
      </p:sp>
      <p:sp>
        <p:nvSpPr>
          <p:cNvPr id="3" name="Content Placeholder 2"/>
          <p:cNvSpPr>
            <a:spLocks noGrp="1"/>
          </p:cNvSpPr>
          <p:nvPr>
            <p:ph idx="1"/>
          </p:nvPr>
        </p:nvSpPr>
        <p:spPr/>
        <p:txBody>
          <a:bodyPr/>
          <a:lstStyle/>
          <a:p>
            <a:r>
              <a:rPr lang="en-US" dirty="0"/>
              <a:t>The program will include the following sector reform components:</a:t>
            </a:r>
          </a:p>
          <a:p>
            <a:pPr lvl="2"/>
            <a:r>
              <a:rPr lang="en-US" dirty="0" smtClean="0"/>
              <a:t> Sector </a:t>
            </a:r>
            <a:r>
              <a:rPr lang="en-US" dirty="0"/>
              <a:t>planning (roadmaps and grid integration studies).</a:t>
            </a:r>
          </a:p>
          <a:p>
            <a:pPr lvl="2"/>
            <a:r>
              <a:rPr lang="en-US" dirty="0" smtClean="0"/>
              <a:t> Power </a:t>
            </a:r>
            <a:r>
              <a:rPr lang="en-US" dirty="0"/>
              <a:t>utility management reform and capacity building. </a:t>
            </a:r>
          </a:p>
          <a:p>
            <a:pPr lvl="2"/>
            <a:r>
              <a:rPr lang="en-US" dirty="0" smtClean="0"/>
              <a:t> Tariff </a:t>
            </a:r>
            <a:r>
              <a:rPr lang="en-US" dirty="0"/>
              <a:t>review and reform.</a:t>
            </a:r>
          </a:p>
          <a:p>
            <a:pPr lvl="2"/>
            <a:r>
              <a:rPr lang="en-US" dirty="0" smtClean="0"/>
              <a:t> Review </a:t>
            </a:r>
            <a:r>
              <a:rPr lang="en-US" dirty="0"/>
              <a:t>and revision of regulatory and policy frameworks, and </a:t>
            </a:r>
          </a:p>
          <a:p>
            <a:pPr lvl="2"/>
            <a:r>
              <a:rPr lang="en-US" dirty="0" smtClean="0"/>
              <a:t> Promote </a:t>
            </a:r>
            <a:r>
              <a:rPr lang="en-US" dirty="0"/>
              <a:t>private sector by identifying opportunities for independent power providers (IPP’s), providing transaction advice and designing guarantee products. </a:t>
            </a:r>
          </a:p>
          <a:p>
            <a:endParaRPr lang="en-US" dirty="0"/>
          </a:p>
        </p:txBody>
      </p:sp>
    </p:spTree>
    <p:extLst>
      <p:ext uri="{BB962C8B-B14F-4D97-AF65-F5344CB8AC3E}">
        <p14:creationId xmlns:p14="http://schemas.microsoft.com/office/powerpoint/2010/main" val="2570819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 shift</a:t>
            </a:r>
            <a:endParaRPr lang="en-US" dirty="0"/>
          </a:p>
        </p:txBody>
      </p:sp>
      <p:sp>
        <p:nvSpPr>
          <p:cNvPr id="3" name="Content Placeholder 2"/>
          <p:cNvSpPr>
            <a:spLocks noGrp="1"/>
          </p:cNvSpPr>
          <p:nvPr>
            <p:ph idx="1"/>
          </p:nvPr>
        </p:nvSpPr>
        <p:spPr/>
        <p:txBody>
          <a:bodyPr/>
          <a:lstStyle/>
          <a:p>
            <a:r>
              <a:rPr lang="en-US" b="1" dirty="0"/>
              <a:t>Transition to low-carbon energy sector</a:t>
            </a:r>
            <a:r>
              <a:rPr lang="en-US" dirty="0"/>
              <a:t>. The program will create a paradigm shift by supporting the SIDS to overcome the investment and technical barriers to higher integration percentages of renewable energy. Technical integration of intermittent renewable energy poses significant challenges on small grids managed by utilities with relatively low capacity. </a:t>
            </a:r>
            <a:endParaRPr lang="en-US" dirty="0" smtClean="0"/>
          </a:p>
          <a:p>
            <a:pPr marL="0" indent="0">
              <a:buNone/>
            </a:pPr>
            <a:endParaRPr lang="en-US" dirty="0" smtClean="0"/>
          </a:p>
          <a:p>
            <a:pPr lvl="0"/>
            <a:r>
              <a:rPr lang="en-US" b="1" dirty="0"/>
              <a:t>Private sector engagement</a:t>
            </a:r>
            <a:r>
              <a:rPr lang="en-US" dirty="0"/>
              <a:t>.  The program will support a paradigm shift of introducing private sector to support the structural shift towards renewable energy. This will be particularly important in SIDS which are unable to mobilize sufficient sovereign financing and require technical support to manage the transition.  </a:t>
            </a:r>
          </a:p>
          <a:p>
            <a:endParaRPr lang="en-US" dirty="0"/>
          </a:p>
        </p:txBody>
      </p:sp>
    </p:spTree>
    <p:extLst>
      <p:ext uri="{BB962C8B-B14F-4D97-AF65-F5344CB8AC3E}">
        <p14:creationId xmlns:p14="http://schemas.microsoft.com/office/powerpoint/2010/main" val="1770801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b="1" dirty="0"/>
              <a:t>Energy Access</a:t>
            </a:r>
            <a:r>
              <a:rPr lang="en-US" dirty="0"/>
              <a:t>. There are currently significant disincentives for Pacific corporatized power utilities to increase customers for high cost diesel based generation centers. While grid extension should be a community service obligation, most Pacific countries lack budget to support rural electrification programs. </a:t>
            </a:r>
            <a:endParaRPr lang="en-US" dirty="0" smtClean="0"/>
          </a:p>
          <a:p>
            <a:pPr lvl="0"/>
            <a:r>
              <a:rPr lang="en-US" dirty="0" smtClean="0"/>
              <a:t>Renewable </a:t>
            </a:r>
            <a:r>
              <a:rPr lang="en-US" dirty="0"/>
              <a:t>energy for rural electrification offers a paradigm shift as low cost power generation will allow power utilities to extend grids with lower cost power </a:t>
            </a:r>
            <a:r>
              <a:rPr lang="en-US" dirty="0" smtClean="0"/>
              <a:t>generation (Hybrid models). </a:t>
            </a:r>
            <a:endParaRPr lang="en-US" dirty="0"/>
          </a:p>
          <a:p>
            <a:endParaRPr lang="en-US" dirty="0"/>
          </a:p>
        </p:txBody>
      </p:sp>
    </p:spTree>
    <p:extLst>
      <p:ext uri="{BB962C8B-B14F-4D97-AF65-F5344CB8AC3E}">
        <p14:creationId xmlns:p14="http://schemas.microsoft.com/office/powerpoint/2010/main" val="1255779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financing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917326"/>
              </p:ext>
            </p:extLst>
          </p:nvPr>
        </p:nvGraphicFramePr>
        <p:xfrm>
          <a:off x="457202" y="1142998"/>
          <a:ext cx="8496298" cy="4944271"/>
        </p:xfrm>
        <a:graphic>
          <a:graphicData uri="http://schemas.openxmlformats.org/drawingml/2006/table">
            <a:tbl>
              <a:tblPr firstRow="1" firstCol="1" bandRow="1">
                <a:tableStyleId>{94756AF0-C851-4061-B0FF-A54767623422}</a:tableStyleId>
              </a:tblPr>
              <a:tblGrid>
                <a:gridCol w="573884"/>
                <a:gridCol w="1293014"/>
                <a:gridCol w="971550"/>
                <a:gridCol w="1447800"/>
                <a:gridCol w="1428750"/>
                <a:gridCol w="819150"/>
                <a:gridCol w="895350"/>
                <a:gridCol w="866070"/>
                <a:gridCol w="200730"/>
              </a:tblGrid>
              <a:tr h="1271383">
                <a:tc gridSpan="2">
                  <a:txBody>
                    <a:bodyPr/>
                    <a:lstStyle/>
                    <a:p>
                      <a:pPr algn="just">
                        <a:spcAft>
                          <a:spcPts val="0"/>
                        </a:spcAft>
                      </a:pPr>
                      <a:r>
                        <a:rPr lang="en-US" sz="900" dirty="0">
                          <a:effectLst/>
                        </a:rPr>
                        <a:t>Subproject</a:t>
                      </a:r>
                      <a:endParaRPr lang="en-US" sz="1200" dirty="0">
                        <a:effectLst/>
                        <a:latin typeface="Cambria"/>
                      </a:endParaRPr>
                    </a:p>
                  </a:txBody>
                  <a:tcPr marL="68104" marR="68104" marT="0" marB="0"/>
                </a:tc>
                <a:tc hMerge="1">
                  <a:txBody>
                    <a:bodyPr/>
                    <a:lstStyle/>
                    <a:p>
                      <a:endParaRPr lang="en-US"/>
                    </a:p>
                  </a:txBody>
                  <a:tcPr/>
                </a:tc>
                <a:tc>
                  <a:txBody>
                    <a:bodyPr/>
                    <a:lstStyle/>
                    <a:p>
                      <a:pPr algn="just">
                        <a:spcAft>
                          <a:spcPts val="0"/>
                        </a:spcAft>
                      </a:pPr>
                      <a:r>
                        <a:rPr lang="en-US" sz="900">
                          <a:effectLst/>
                        </a:rPr>
                        <a:t>ADB</a:t>
                      </a:r>
                      <a:endParaRPr lang="en-US" sz="1200">
                        <a:effectLst/>
                      </a:endParaRPr>
                    </a:p>
                    <a:p>
                      <a:pPr algn="just">
                        <a:spcAft>
                          <a:spcPts val="0"/>
                        </a:spcAft>
                      </a:pPr>
                      <a:r>
                        <a:rPr lang="en-US" sz="900">
                          <a:effectLst/>
                        </a:rPr>
                        <a:t>Loan </a:t>
                      </a:r>
                      <a:endParaRPr lang="en-US" sz="1200">
                        <a:effectLst/>
                        <a:latin typeface="Cambria"/>
                      </a:endParaRPr>
                    </a:p>
                  </a:txBody>
                  <a:tcPr marL="68104" marR="68104" marT="0" marB="0"/>
                </a:tc>
                <a:tc>
                  <a:txBody>
                    <a:bodyPr/>
                    <a:lstStyle/>
                    <a:p>
                      <a:pPr algn="just">
                        <a:spcAft>
                          <a:spcPts val="0"/>
                        </a:spcAft>
                      </a:pPr>
                      <a:r>
                        <a:rPr lang="en-US" sz="900">
                          <a:effectLst/>
                        </a:rPr>
                        <a:t>ADB</a:t>
                      </a:r>
                      <a:endParaRPr lang="en-US" sz="1200">
                        <a:effectLst/>
                      </a:endParaRPr>
                    </a:p>
                    <a:p>
                      <a:pPr algn="just">
                        <a:spcAft>
                          <a:spcPts val="0"/>
                        </a:spcAft>
                      </a:pPr>
                      <a:r>
                        <a:rPr lang="en-US" sz="900">
                          <a:effectLst/>
                        </a:rPr>
                        <a:t>Grant </a:t>
                      </a:r>
                      <a:endParaRPr lang="en-US" sz="1200">
                        <a:effectLst/>
                        <a:latin typeface="Cambria"/>
                      </a:endParaRPr>
                    </a:p>
                  </a:txBody>
                  <a:tcPr marL="68104" marR="68104" marT="0" marB="0"/>
                </a:tc>
                <a:tc>
                  <a:txBody>
                    <a:bodyPr/>
                    <a:lstStyle/>
                    <a:p>
                      <a:pPr algn="just">
                        <a:spcAft>
                          <a:spcPts val="0"/>
                        </a:spcAft>
                      </a:pPr>
                      <a:r>
                        <a:rPr lang="en-US" sz="900">
                          <a:effectLst/>
                        </a:rPr>
                        <a:t>Co-financing (grant)</a:t>
                      </a:r>
                      <a:endParaRPr lang="en-US" sz="1200">
                        <a:effectLst/>
                        <a:latin typeface="Cambria"/>
                      </a:endParaRPr>
                    </a:p>
                  </a:txBody>
                  <a:tcPr marL="68104" marR="68104" marT="0" marB="0"/>
                </a:tc>
                <a:tc>
                  <a:txBody>
                    <a:bodyPr/>
                    <a:lstStyle/>
                    <a:p>
                      <a:pPr algn="just">
                        <a:spcAft>
                          <a:spcPts val="0"/>
                        </a:spcAft>
                      </a:pPr>
                      <a:r>
                        <a:rPr lang="en-US" sz="900">
                          <a:effectLst/>
                        </a:rPr>
                        <a:t>Gov</a:t>
                      </a:r>
                      <a:endParaRPr lang="en-US" sz="1200">
                        <a:effectLst/>
                        <a:latin typeface="Cambria"/>
                      </a:endParaRPr>
                    </a:p>
                  </a:txBody>
                  <a:tcPr marL="68104" marR="68104" marT="0" marB="0"/>
                </a:tc>
                <a:tc>
                  <a:txBody>
                    <a:bodyPr/>
                    <a:lstStyle/>
                    <a:p>
                      <a:pPr algn="just">
                        <a:spcAft>
                          <a:spcPts val="0"/>
                        </a:spcAft>
                      </a:pPr>
                      <a:r>
                        <a:rPr lang="en-US" sz="900">
                          <a:effectLst/>
                        </a:rPr>
                        <a:t>GCF (grant)</a:t>
                      </a:r>
                      <a:endParaRPr lang="en-US" sz="1200">
                        <a:effectLst/>
                        <a:latin typeface="Cambria"/>
                      </a:endParaRPr>
                    </a:p>
                  </a:txBody>
                  <a:tcPr marL="68104" marR="68104" marT="0" marB="0"/>
                </a:tc>
                <a:tc>
                  <a:txBody>
                    <a:bodyPr/>
                    <a:lstStyle/>
                    <a:p>
                      <a:pPr algn="just">
                        <a:spcAft>
                          <a:spcPts val="0"/>
                        </a:spcAft>
                      </a:pPr>
                      <a:r>
                        <a:rPr lang="en-US" sz="900" dirty="0">
                          <a:effectLst/>
                        </a:rPr>
                        <a:t>Total</a:t>
                      </a:r>
                      <a:endParaRPr lang="en-US" sz="1200" dirty="0">
                        <a:effectLst/>
                        <a:latin typeface="Cambria"/>
                      </a:endParaRPr>
                    </a:p>
                  </a:txBody>
                  <a:tcPr marL="68104" marR="68104" marT="0" marB="0"/>
                </a:tc>
                <a:tc>
                  <a:txBody>
                    <a:bodyPr/>
                    <a:lstStyle/>
                    <a:p>
                      <a:pPr marL="0" marR="0">
                        <a:lnSpc>
                          <a:spcPct val="107000"/>
                        </a:lnSpc>
                        <a:spcBef>
                          <a:spcPts val="0"/>
                        </a:spcBef>
                        <a:spcAft>
                          <a:spcPts val="800"/>
                        </a:spcAft>
                      </a:pPr>
                      <a:r>
                        <a:rPr lang="en-US" sz="1100">
                          <a:effectLst/>
                        </a:rPr>
                        <a:t> </a:t>
                      </a:r>
                      <a:endParaRPr lang="en-US" sz="1100">
                        <a:effectLst/>
                        <a:latin typeface="Cambria"/>
                        <a:ea typeface="MS Mincho"/>
                        <a:cs typeface="Times New Roman"/>
                      </a:endParaRPr>
                    </a:p>
                  </a:txBody>
                  <a:tcPr marL="0" marR="0" marT="0" marB="0" anchor="ctr"/>
                </a:tc>
              </a:tr>
              <a:tr h="282530">
                <a:tc>
                  <a:txBody>
                    <a:bodyPr/>
                    <a:lstStyle/>
                    <a:p>
                      <a:pPr algn="just">
                        <a:spcAft>
                          <a:spcPts val="0"/>
                        </a:spcAft>
                      </a:pPr>
                      <a:r>
                        <a:rPr lang="en-US" sz="900">
                          <a:effectLst/>
                        </a:rPr>
                        <a:t>1.</a:t>
                      </a:r>
                      <a:endParaRPr lang="en-US" sz="1200">
                        <a:effectLst/>
                        <a:latin typeface="Cambria"/>
                      </a:endParaRPr>
                    </a:p>
                  </a:txBody>
                  <a:tcPr marL="68104" marR="68104" marT="0" marB="0"/>
                </a:tc>
                <a:tc>
                  <a:txBody>
                    <a:bodyPr/>
                    <a:lstStyle/>
                    <a:p>
                      <a:pPr algn="just">
                        <a:spcAft>
                          <a:spcPts val="0"/>
                        </a:spcAft>
                      </a:pPr>
                      <a:r>
                        <a:rPr lang="en-US" sz="900">
                          <a:effectLst/>
                        </a:rPr>
                        <a:t>COO</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tc>
                <a:tc>
                  <a:txBody>
                    <a:bodyPr/>
                    <a:lstStyle/>
                    <a:p>
                      <a:pPr algn="just">
                        <a:spcAft>
                          <a:spcPts val="0"/>
                        </a:spcAft>
                      </a:pPr>
                      <a:r>
                        <a:rPr lang="en-US" sz="900">
                          <a:effectLst/>
                        </a:rPr>
                        <a:t>0</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nchor="ctr"/>
                </a:tc>
                <a:tc>
                  <a:txBody>
                    <a:bodyPr/>
                    <a:lstStyle/>
                    <a:p>
                      <a:pPr algn="just">
                        <a:spcAft>
                          <a:spcPts val="0"/>
                        </a:spcAft>
                      </a:pPr>
                      <a:r>
                        <a:rPr lang="en-US" sz="900">
                          <a:effectLst/>
                        </a:rPr>
                        <a:t>4</a:t>
                      </a:r>
                      <a:endParaRPr lang="en-US" sz="1200">
                        <a:effectLst/>
                        <a:latin typeface="Cambria"/>
                      </a:endParaRPr>
                    </a:p>
                  </a:txBody>
                  <a:tcPr marL="68104" marR="68104" marT="0" marB="0" anchor="ctr"/>
                </a:tc>
                <a:tc>
                  <a:txBody>
                    <a:bodyPr/>
                    <a:lstStyle/>
                    <a:p>
                      <a:pPr algn="just">
                        <a:spcAft>
                          <a:spcPts val="0"/>
                        </a:spcAft>
                      </a:pPr>
                      <a:r>
                        <a:rPr lang="en-US" sz="900" dirty="0">
                          <a:effectLst/>
                        </a:rPr>
                        <a:t>12</a:t>
                      </a:r>
                      <a:endParaRPr lang="en-US" sz="1200" dirty="0">
                        <a:effectLst/>
                        <a:latin typeface="Cambria"/>
                      </a:endParaRPr>
                    </a:p>
                  </a:txBody>
                  <a:tcPr marL="68104" marR="68104" marT="0" marB="0" anchor="ctr"/>
                </a:tc>
                <a:tc gridSpan="2">
                  <a:txBody>
                    <a:bodyPr/>
                    <a:lstStyle/>
                    <a:p>
                      <a:pPr algn="just">
                        <a:spcAft>
                          <a:spcPts val="0"/>
                        </a:spcAft>
                      </a:pPr>
                      <a:r>
                        <a:rPr lang="en-US" sz="900" dirty="0">
                          <a:effectLst/>
                        </a:rPr>
                        <a:t>16</a:t>
                      </a:r>
                      <a:endParaRPr lang="en-US" sz="1200" dirty="0">
                        <a:effectLst/>
                        <a:latin typeface="Cambria"/>
                      </a:endParaRPr>
                    </a:p>
                  </a:txBody>
                  <a:tcPr marL="68104" marR="68104" marT="0" marB="0" anchor="ctr"/>
                </a:tc>
                <a:tc hMerge="1">
                  <a:txBody>
                    <a:bodyPr/>
                    <a:lstStyle/>
                    <a:p>
                      <a:endParaRPr lang="en-US"/>
                    </a:p>
                  </a:txBody>
                  <a:tcPr/>
                </a:tc>
              </a:tr>
              <a:tr h="282530">
                <a:tc>
                  <a:txBody>
                    <a:bodyPr/>
                    <a:lstStyle/>
                    <a:p>
                      <a:pPr algn="just">
                        <a:spcAft>
                          <a:spcPts val="0"/>
                        </a:spcAft>
                      </a:pPr>
                      <a:r>
                        <a:rPr lang="en-US" sz="900">
                          <a:effectLst/>
                        </a:rPr>
                        <a:t>2.</a:t>
                      </a:r>
                      <a:endParaRPr lang="en-US" sz="1200">
                        <a:effectLst/>
                        <a:latin typeface="Cambria"/>
                      </a:endParaRPr>
                    </a:p>
                  </a:txBody>
                  <a:tcPr marL="68104" marR="68104" marT="0" marB="0"/>
                </a:tc>
                <a:tc>
                  <a:txBody>
                    <a:bodyPr/>
                    <a:lstStyle/>
                    <a:p>
                      <a:pPr algn="just">
                        <a:spcAft>
                          <a:spcPts val="0"/>
                        </a:spcAft>
                      </a:pPr>
                      <a:r>
                        <a:rPr lang="en-US" sz="900">
                          <a:effectLst/>
                        </a:rPr>
                        <a:t>TON</a:t>
                      </a:r>
                      <a:endParaRPr lang="en-US" sz="1200">
                        <a:effectLst/>
                        <a:latin typeface="Cambria"/>
                      </a:endParaRPr>
                    </a:p>
                  </a:txBody>
                  <a:tcPr marL="68104" marR="68104" marT="0" marB="0" anchor="ctr"/>
                </a:tc>
                <a:tc>
                  <a:txBody>
                    <a:bodyPr/>
                    <a:lstStyle/>
                    <a:p>
                      <a:pPr algn="just">
                        <a:spcAft>
                          <a:spcPts val="0"/>
                        </a:spcAft>
                      </a:pPr>
                      <a:r>
                        <a:rPr lang="en-US" sz="900">
                          <a:effectLst/>
                        </a:rPr>
                        <a:t>7</a:t>
                      </a:r>
                      <a:endParaRPr lang="en-US" sz="1200">
                        <a:effectLst/>
                        <a:latin typeface="Cambria"/>
                      </a:endParaRPr>
                    </a:p>
                  </a:txBody>
                  <a:tcPr marL="68104" marR="68104" marT="0" marB="0"/>
                </a:tc>
                <a:tc>
                  <a:txBody>
                    <a:bodyPr/>
                    <a:lstStyle/>
                    <a:p>
                      <a:pPr algn="just">
                        <a:spcAft>
                          <a:spcPts val="0"/>
                        </a:spcAft>
                      </a:pPr>
                      <a:r>
                        <a:rPr lang="en-US" sz="900">
                          <a:effectLst/>
                        </a:rPr>
                        <a:t>7</a:t>
                      </a:r>
                      <a:endParaRPr lang="en-US" sz="1200">
                        <a:effectLst/>
                        <a:latin typeface="Cambria"/>
                      </a:endParaRPr>
                    </a:p>
                  </a:txBody>
                  <a:tcPr marL="68104" marR="68104" marT="0" marB="0" anchor="ctr"/>
                </a:tc>
                <a:tc>
                  <a:txBody>
                    <a:bodyPr/>
                    <a:lstStyle/>
                    <a:p>
                      <a:pPr algn="just">
                        <a:spcAft>
                          <a:spcPts val="0"/>
                        </a:spcAft>
                      </a:pPr>
                      <a:r>
                        <a:rPr lang="en-US" sz="900">
                          <a:effectLst/>
                        </a:rPr>
                        <a:t>5</a:t>
                      </a:r>
                      <a:endParaRPr lang="en-US" sz="1200">
                        <a:effectLst/>
                        <a:latin typeface="Cambria"/>
                      </a:endParaRPr>
                    </a:p>
                  </a:txBody>
                  <a:tcPr marL="68104" marR="68104" marT="0" marB="0" anchor="ctr"/>
                </a:tc>
                <a:tc>
                  <a:txBody>
                    <a:bodyPr/>
                    <a:lstStyle/>
                    <a:p>
                      <a:pPr algn="just">
                        <a:spcAft>
                          <a:spcPts val="0"/>
                        </a:spcAft>
                      </a:pPr>
                      <a:r>
                        <a:rPr lang="en-US" sz="900">
                          <a:effectLst/>
                        </a:rPr>
                        <a:t>3</a:t>
                      </a:r>
                      <a:endParaRPr lang="en-US" sz="1200">
                        <a:effectLst/>
                        <a:latin typeface="Cambria"/>
                      </a:endParaRPr>
                    </a:p>
                  </a:txBody>
                  <a:tcPr marL="68104" marR="68104" marT="0" marB="0" anchor="ctr"/>
                </a:tc>
                <a:tc>
                  <a:txBody>
                    <a:bodyPr/>
                    <a:lstStyle/>
                    <a:p>
                      <a:pPr algn="just">
                        <a:spcAft>
                          <a:spcPts val="0"/>
                        </a:spcAft>
                      </a:pPr>
                      <a:r>
                        <a:rPr lang="en-US" sz="900">
                          <a:effectLst/>
                        </a:rPr>
                        <a:t>50</a:t>
                      </a:r>
                      <a:endParaRPr lang="en-US" sz="1200">
                        <a:effectLst/>
                        <a:latin typeface="Cambria"/>
                      </a:endParaRPr>
                    </a:p>
                  </a:txBody>
                  <a:tcPr marL="68104" marR="68104" marT="0" marB="0" anchor="ctr"/>
                </a:tc>
                <a:tc gridSpan="2">
                  <a:txBody>
                    <a:bodyPr/>
                    <a:lstStyle/>
                    <a:p>
                      <a:pPr algn="just">
                        <a:spcAft>
                          <a:spcPts val="0"/>
                        </a:spcAft>
                      </a:pPr>
                      <a:r>
                        <a:rPr lang="en-US" sz="900">
                          <a:effectLst/>
                        </a:rPr>
                        <a:t>72</a:t>
                      </a:r>
                      <a:endParaRPr lang="en-US" sz="1200">
                        <a:effectLst/>
                        <a:latin typeface="Cambria"/>
                      </a:endParaRPr>
                    </a:p>
                  </a:txBody>
                  <a:tcPr marL="68104" marR="68104" marT="0" marB="0" anchor="ctr"/>
                </a:tc>
                <a:tc hMerge="1">
                  <a:txBody>
                    <a:bodyPr/>
                    <a:lstStyle/>
                    <a:p>
                      <a:endParaRPr lang="en-US"/>
                    </a:p>
                  </a:txBody>
                  <a:tcPr/>
                </a:tc>
              </a:tr>
              <a:tr h="282530">
                <a:tc>
                  <a:txBody>
                    <a:bodyPr/>
                    <a:lstStyle/>
                    <a:p>
                      <a:pPr algn="just">
                        <a:spcAft>
                          <a:spcPts val="0"/>
                        </a:spcAft>
                      </a:pPr>
                      <a:r>
                        <a:rPr lang="en-US" sz="900">
                          <a:effectLst/>
                        </a:rPr>
                        <a:t>3.</a:t>
                      </a:r>
                      <a:endParaRPr lang="en-US" sz="1200">
                        <a:effectLst/>
                        <a:latin typeface="Cambria"/>
                      </a:endParaRPr>
                    </a:p>
                  </a:txBody>
                  <a:tcPr marL="68104" marR="68104" marT="0" marB="0"/>
                </a:tc>
                <a:tc>
                  <a:txBody>
                    <a:bodyPr/>
                    <a:lstStyle/>
                    <a:p>
                      <a:pPr algn="just">
                        <a:spcAft>
                          <a:spcPts val="0"/>
                        </a:spcAft>
                      </a:pPr>
                      <a:r>
                        <a:rPr lang="en-US" sz="900">
                          <a:effectLst/>
                        </a:rPr>
                        <a:t>RMI</a:t>
                      </a:r>
                      <a:endParaRPr lang="en-US" sz="1200">
                        <a:effectLst/>
                        <a:latin typeface="Cambria"/>
                      </a:endParaRPr>
                    </a:p>
                  </a:txBody>
                  <a:tcPr marL="68104" marR="68104" marT="0" marB="0" anchor="ctr"/>
                </a:tc>
                <a:tc>
                  <a:txBody>
                    <a:bodyPr/>
                    <a:lstStyle/>
                    <a:p>
                      <a:pPr algn="just">
                        <a:spcAft>
                          <a:spcPts val="0"/>
                        </a:spcAft>
                      </a:pPr>
                      <a:r>
                        <a:rPr lang="en-US" sz="900" dirty="0">
                          <a:effectLst/>
                        </a:rPr>
                        <a:t>0</a:t>
                      </a:r>
                      <a:endParaRPr lang="en-US" sz="1200" dirty="0">
                        <a:effectLst/>
                        <a:latin typeface="Cambria"/>
                      </a:endParaRPr>
                    </a:p>
                  </a:txBody>
                  <a:tcPr marL="68104" marR="68104" marT="0" marB="0"/>
                </a:tc>
                <a:tc>
                  <a:txBody>
                    <a:bodyPr/>
                    <a:lstStyle/>
                    <a:p>
                      <a:pPr algn="just">
                        <a:spcAft>
                          <a:spcPts val="0"/>
                        </a:spcAft>
                      </a:pPr>
                      <a:r>
                        <a:rPr lang="en-US" sz="900">
                          <a:effectLst/>
                        </a:rPr>
                        <a:t>3</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nchor="ctr"/>
                </a:tc>
                <a:tc>
                  <a:txBody>
                    <a:bodyPr/>
                    <a:lstStyle/>
                    <a:p>
                      <a:pPr algn="just">
                        <a:spcAft>
                          <a:spcPts val="0"/>
                        </a:spcAft>
                      </a:pPr>
                      <a:r>
                        <a:rPr lang="en-US" sz="900">
                          <a:effectLst/>
                        </a:rPr>
                        <a:t>2</a:t>
                      </a:r>
                      <a:endParaRPr lang="en-US" sz="1200">
                        <a:effectLst/>
                        <a:latin typeface="Cambria"/>
                      </a:endParaRPr>
                    </a:p>
                  </a:txBody>
                  <a:tcPr marL="68104" marR="68104" marT="0" marB="0" anchor="ctr"/>
                </a:tc>
                <a:tc>
                  <a:txBody>
                    <a:bodyPr/>
                    <a:lstStyle/>
                    <a:p>
                      <a:pPr algn="just">
                        <a:spcAft>
                          <a:spcPts val="0"/>
                        </a:spcAft>
                      </a:pPr>
                      <a:r>
                        <a:rPr lang="en-US" sz="900" dirty="0">
                          <a:effectLst/>
                        </a:rPr>
                        <a:t>15</a:t>
                      </a:r>
                      <a:endParaRPr lang="en-US" sz="1200" dirty="0">
                        <a:effectLst/>
                        <a:latin typeface="Cambria"/>
                      </a:endParaRPr>
                    </a:p>
                  </a:txBody>
                  <a:tcPr marL="68104" marR="68104" marT="0" marB="0" anchor="ctr"/>
                </a:tc>
                <a:tc gridSpan="2">
                  <a:txBody>
                    <a:bodyPr/>
                    <a:lstStyle/>
                    <a:p>
                      <a:pPr algn="just">
                        <a:spcAft>
                          <a:spcPts val="0"/>
                        </a:spcAft>
                      </a:pPr>
                      <a:r>
                        <a:rPr lang="en-US" sz="900">
                          <a:effectLst/>
                        </a:rPr>
                        <a:t>20</a:t>
                      </a:r>
                      <a:endParaRPr lang="en-US" sz="1200">
                        <a:effectLst/>
                        <a:latin typeface="Cambria"/>
                      </a:endParaRPr>
                    </a:p>
                  </a:txBody>
                  <a:tcPr marL="68104" marR="68104" marT="0" marB="0" anchor="ctr"/>
                </a:tc>
                <a:tc hMerge="1">
                  <a:txBody>
                    <a:bodyPr/>
                    <a:lstStyle/>
                    <a:p>
                      <a:endParaRPr lang="en-US"/>
                    </a:p>
                  </a:txBody>
                  <a:tcPr/>
                </a:tc>
              </a:tr>
              <a:tr h="282530">
                <a:tc>
                  <a:txBody>
                    <a:bodyPr/>
                    <a:lstStyle/>
                    <a:p>
                      <a:pPr algn="just">
                        <a:spcAft>
                          <a:spcPts val="0"/>
                        </a:spcAft>
                      </a:pPr>
                      <a:r>
                        <a:rPr lang="en-US" sz="900">
                          <a:effectLst/>
                        </a:rPr>
                        <a:t>4.</a:t>
                      </a:r>
                      <a:endParaRPr lang="en-US" sz="1200">
                        <a:effectLst/>
                        <a:latin typeface="Cambria"/>
                      </a:endParaRPr>
                    </a:p>
                  </a:txBody>
                  <a:tcPr marL="68104" marR="68104" marT="0" marB="0"/>
                </a:tc>
                <a:tc>
                  <a:txBody>
                    <a:bodyPr/>
                    <a:lstStyle/>
                    <a:p>
                      <a:pPr algn="just">
                        <a:spcAft>
                          <a:spcPts val="0"/>
                        </a:spcAft>
                      </a:pPr>
                      <a:r>
                        <a:rPr lang="en-US" sz="900">
                          <a:effectLst/>
                        </a:rPr>
                        <a:t>FSM Yap</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tc>
                <a:tc>
                  <a:txBody>
                    <a:bodyPr/>
                    <a:lstStyle/>
                    <a:p>
                      <a:pPr algn="just">
                        <a:spcAft>
                          <a:spcPts val="0"/>
                        </a:spcAft>
                      </a:pPr>
                      <a:r>
                        <a:rPr lang="en-US" sz="900">
                          <a:effectLst/>
                        </a:rPr>
                        <a:t>1</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nchor="ctr"/>
                </a:tc>
                <a:tc>
                  <a:txBody>
                    <a:bodyPr/>
                    <a:lstStyle/>
                    <a:p>
                      <a:pPr algn="just">
                        <a:spcAft>
                          <a:spcPts val="0"/>
                        </a:spcAft>
                      </a:pPr>
                      <a:r>
                        <a:rPr lang="en-US" sz="900">
                          <a:effectLst/>
                        </a:rPr>
                        <a:t>1</a:t>
                      </a:r>
                      <a:endParaRPr lang="en-US" sz="1200">
                        <a:effectLst/>
                        <a:latin typeface="Cambria"/>
                      </a:endParaRPr>
                    </a:p>
                  </a:txBody>
                  <a:tcPr marL="68104" marR="68104" marT="0" marB="0" anchor="ctr"/>
                </a:tc>
                <a:tc>
                  <a:txBody>
                    <a:bodyPr/>
                    <a:lstStyle/>
                    <a:p>
                      <a:pPr algn="just">
                        <a:spcAft>
                          <a:spcPts val="0"/>
                        </a:spcAft>
                      </a:pPr>
                      <a:r>
                        <a:rPr lang="en-US" sz="900">
                          <a:effectLst/>
                        </a:rPr>
                        <a:t>15</a:t>
                      </a:r>
                      <a:endParaRPr lang="en-US" sz="1200">
                        <a:effectLst/>
                        <a:latin typeface="Cambria"/>
                      </a:endParaRPr>
                    </a:p>
                  </a:txBody>
                  <a:tcPr marL="68104" marR="68104" marT="0" marB="0" anchor="ctr"/>
                </a:tc>
                <a:tc gridSpan="2">
                  <a:txBody>
                    <a:bodyPr/>
                    <a:lstStyle/>
                    <a:p>
                      <a:pPr algn="just">
                        <a:spcAft>
                          <a:spcPts val="0"/>
                        </a:spcAft>
                      </a:pPr>
                      <a:r>
                        <a:rPr lang="en-US" sz="900">
                          <a:effectLst/>
                        </a:rPr>
                        <a:t>17</a:t>
                      </a:r>
                      <a:endParaRPr lang="en-US" sz="1200">
                        <a:effectLst/>
                        <a:latin typeface="Cambria"/>
                      </a:endParaRPr>
                    </a:p>
                  </a:txBody>
                  <a:tcPr marL="68104" marR="68104" marT="0" marB="0" anchor="ctr"/>
                </a:tc>
                <a:tc hMerge="1">
                  <a:txBody>
                    <a:bodyPr/>
                    <a:lstStyle/>
                    <a:p>
                      <a:endParaRPr lang="en-US"/>
                    </a:p>
                  </a:txBody>
                  <a:tcPr/>
                </a:tc>
              </a:tr>
              <a:tr h="282530">
                <a:tc>
                  <a:txBody>
                    <a:bodyPr/>
                    <a:lstStyle/>
                    <a:p>
                      <a:pPr algn="just">
                        <a:spcAft>
                          <a:spcPts val="0"/>
                        </a:spcAft>
                      </a:pPr>
                      <a:r>
                        <a:rPr lang="en-US" sz="900">
                          <a:effectLst/>
                        </a:rPr>
                        <a:t> </a:t>
                      </a:r>
                      <a:endParaRPr lang="en-US" sz="1200">
                        <a:effectLst/>
                        <a:latin typeface="Cambria"/>
                      </a:endParaRPr>
                    </a:p>
                  </a:txBody>
                  <a:tcPr marL="68104" marR="68104" marT="0" marB="0"/>
                </a:tc>
                <a:tc>
                  <a:txBody>
                    <a:bodyPr/>
                    <a:lstStyle/>
                    <a:p>
                      <a:pPr algn="just">
                        <a:spcAft>
                          <a:spcPts val="0"/>
                        </a:spcAft>
                      </a:pPr>
                      <a:r>
                        <a:rPr lang="en-US" sz="900">
                          <a:effectLst/>
                        </a:rPr>
                        <a:t>FSM Pohnpei</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tc>
                <a:tc>
                  <a:txBody>
                    <a:bodyPr/>
                    <a:lstStyle/>
                    <a:p>
                      <a:pPr algn="just">
                        <a:spcAft>
                          <a:spcPts val="0"/>
                        </a:spcAft>
                      </a:pPr>
                      <a:r>
                        <a:rPr lang="en-US" sz="900">
                          <a:effectLst/>
                        </a:rPr>
                        <a:t>1</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nchor="ctr"/>
                </a:tc>
                <a:tc>
                  <a:txBody>
                    <a:bodyPr/>
                    <a:lstStyle/>
                    <a:p>
                      <a:pPr algn="just">
                        <a:spcAft>
                          <a:spcPts val="0"/>
                        </a:spcAft>
                      </a:pPr>
                      <a:r>
                        <a:rPr lang="en-US" sz="900">
                          <a:effectLst/>
                        </a:rPr>
                        <a:t>12</a:t>
                      </a:r>
                      <a:endParaRPr lang="en-US" sz="1200">
                        <a:effectLst/>
                        <a:latin typeface="Cambria"/>
                      </a:endParaRPr>
                    </a:p>
                  </a:txBody>
                  <a:tcPr marL="68104" marR="68104" marT="0" marB="0" anchor="ctr"/>
                </a:tc>
                <a:tc>
                  <a:txBody>
                    <a:bodyPr/>
                    <a:lstStyle/>
                    <a:p>
                      <a:pPr algn="just">
                        <a:spcAft>
                          <a:spcPts val="0"/>
                        </a:spcAft>
                      </a:pPr>
                      <a:r>
                        <a:rPr lang="en-US" sz="900">
                          <a:effectLst/>
                        </a:rPr>
                        <a:t>55</a:t>
                      </a:r>
                      <a:endParaRPr lang="en-US" sz="1200">
                        <a:effectLst/>
                        <a:latin typeface="Cambria"/>
                      </a:endParaRPr>
                    </a:p>
                  </a:txBody>
                  <a:tcPr marL="68104" marR="68104" marT="0" marB="0" anchor="ctr"/>
                </a:tc>
                <a:tc gridSpan="2">
                  <a:txBody>
                    <a:bodyPr/>
                    <a:lstStyle/>
                    <a:p>
                      <a:pPr algn="just">
                        <a:spcAft>
                          <a:spcPts val="0"/>
                        </a:spcAft>
                      </a:pPr>
                      <a:r>
                        <a:rPr lang="en-US" sz="900">
                          <a:effectLst/>
                        </a:rPr>
                        <a:t>68</a:t>
                      </a:r>
                      <a:endParaRPr lang="en-US" sz="1200">
                        <a:effectLst/>
                        <a:latin typeface="Cambria"/>
                      </a:endParaRPr>
                    </a:p>
                  </a:txBody>
                  <a:tcPr marL="68104" marR="68104" marT="0" marB="0" anchor="ctr"/>
                </a:tc>
                <a:tc hMerge="1">
                  <a:txBody>
                    <a:bodyPr/>
                    <a:lstStyle/>
                    <a:p>
                      <a:endParaRPr lang="en-US"/>
                    </a:p>
                  </a:txBody>
                  <a:tcPr/>
                </a:tc>
              </a:tr>
              <a:tr h="282530">
                <a:tc>
                  <a:txBody>
                    <a:bodyPr/>
                    <a:lstStyle/>
                    <a:p>
                      <a:pPr algn="just">
                        <a:spcAft>
                          <a:spcPts val="0"/>
                        </a:spcAft>
                      </a:pPr>
                      <a:r>
                        <a:rPr lang="en-US" sz="900">
                          <a:effectLst/>
                        </a:rPr>
                        <a:t> </a:t>
                      </a:r>
                      <a:endParaRPr lang="en-US" sz="1200">
                        <a:effectLst/>
                        <a:latin typeface="Cambria"/>
                      </a:endParaRPr>
                    </a:p>
                  </a:txBody>
                  <a:tcPr marL="68104" marR="68104" marT="0" marB="0"/>
                </a:tc>
                <a:tc>
                  <a:txBody>
                    <a:bodyPr/>
                    <a:lstStyle/>
                    <a:p>
                      <a:pPr algn="just">
                        <a:spcAft>
                          <a:spcPts val="0"/>
                        </a:spcAft>
                      </a:pPr>
                      <a:r>
                        <a:rPr lang="en-US" sz="900">
                          <a:effectLst/>
                        </a:rPr>
                        <a:t>FSM Chuuk</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tc>
                <a:tc>
                  <a:txBody>
                    <a:bodyPr/>
                    <a:lstStyle/>
                    <a:p>
                      <a:pPr algn="just">
                        <a:spcAft>
                          <a:spcPts val="0"/>
                        </a:spcAft>
                      </a:pPr>
                      <a:r>
                        <a:rPr lang="en-US" sz="900">
                          <a:effectLst/>
                        </a:rPr>
                        <a:t>1</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nchor="ctr"/>
                </a:tc>
                <a:tc>
                  <a:txBody>
                    <a:bodyPr/>
                    <a:lstStyle/>
                    <a:p>
                      <a:pPr algn="just">
                        <a:spcAft>
                          <a:spcPts val="0"/>
                        </a:spcAft>
                      </a:pPr>
                      <a:r>
                        <a:rPr lang="en-US" sz="900">
                          <a:effectLst/>
                        </a:rPr>
                        <a:t>1</a:t>
                      </a:r>
                      <a:endParaRPr lang="en-US" sz="1200">
                        <a:effectLst/>
                        <a:latin typeface="Cambria"/>
                      </a:endParaRPr>
                    </a:p>
                  </a:txBody>
                  <a:tcPr marL="68104" marR="68104" marT="0" marB="0" anchor="ctr"/>
                </a:tc>
                <a:tc>
                  <a:txBody>
                    <a:bodyPr/>
                    <a:lstStyle/>
                    <a:p>
                      <a:pPr algn="just">
                        <a:spcAft>
                          <a:spcPts val="0"/>
                        </a:spcAft>
                      </a:pPr>
                      <a:r>
                        <a:rPr lang="en-US" sz="900">
                          <a:effectLst/>
                        </a:rPr>
                        <a:t>23</a:t>
                      </a:r>
                      <a:endParaRPr lang="en-US" sz="1200">
                        <a:effectLst/>
                        <a:latin typeface="Cambria"/>
                      </a:endParaRPr>
                    </a:p>
                  </a:txBody>
                  <a:tcPr marL="68104" marR="68104" marT="0" marB="0" anchor="ctr"/>
                </a:tc>
                <a:tc gridSpan="2">
                  <a:txBody>
                    <a:bodyPr/>
                    <a:lstStyle/>
                    <a:p>
                      <a:pPr algn="just">
                        <a:spcAft>
                          <a:spcPts val="0"/>
                        </a:spcAft>
                      </a:pPr>
                      <a:r>
                        <a:rPr lang="en-US" sz="900">
                          <a:effectLst/>
                        </a:rPr>
                        <a:t>25</a:t>
                      </a:r>
                      <a:endParaRPr lang="en-US" sz="1200">
                        <a:effectLst/>
                        <a:latin typeface="Cambria"/>
                      </a:endParaRPr>
                    </a:p>
                  </a:txBody>
                  <a:tcPr marL="68104" marR="68104" marT="0" marB="0" anchor="ctr"/>
                </a:tc>
                <a:tc hMerge="1">
                  <a:txBody>
                    <a:bodyPr/>
                    <a:lstStyle/>
                    <a:p>
                      <a:endParaRPr lang="en-US"/>
                    </a:p>
                  </a:txBody>
                  <a:tcPr/>
                </a:tc>
              </a:tr>
              <a:tr h="282530">
                <a:tc>
                  <a:txBody>
                    <a:bodyPr/>
                    <a:lstStyle/>
                    <a:p>
                      <a:pPr algn="just">
                        <a:spcAft>
                          <a:spcPts val="0"/>
                        </a:spcAft>
                      </a:pPr>
                      <a:r>
                        <a:rPr lang="en-US" sz="900">
                          <a:effectLst/>
                        </a:rPr>
                        <a:t> </a:t>
                      </a:r>
                      <a:endParaRPr lang="en-US" sz="1200">
                        <a:effectLst/>
                        <a:latin typeface="Cambria"/>
                      </a:endParaRPr>
                    </a:p>
                  </a:txBody>
                  <a:tcPr marL="68104" marR="68104" marT="0" marB="0"/>
                </a:tc>
                <a:tc>
                  <a:txBody>
                    <a:bodyPr/>
                    <a:lstStyle/>
                    <a:p>
                      <a:pPr algn="just">
                        <a:spcAft>
                          <a:spcPts val="0"/>
                        </a:spcAft>
                      </a:pPr>
                      <a:r>
                        <a:rPr lang="en-US" sz="900">
                          <a:effectLst/>
                        </a:rPr>
                        <a:t>FSM Kosrae</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tc>
                <a:tc>
                  <a:txBody>
                    <a:bodyPr/>
                    <a:lstStyle/>
                    <a:p>
                      <a:pPr algn="just">
                        <a:spcAft>
                          <a:spcPts val="0"/>
                        </a:spcAft>
                      </a:pPr>
                      <a:r>
                        <a:rPr lang="en-US" sz="900">
                          <a:effectLst/>
                        </a:rPr>
                        <a:t>1</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nchor="ctr"/>
                </a:tc>
                <a:tc>
                  <a:txBody>
                    <a:bodyPr/>
                    <a:lstStyle/>
                    <a:p>
                      <a:pPr algn="just">
                        <a:spcAft>
                          <a:spcPts val="0"/>
                        </a:spcAft>
                      </a:pPr>
                      <a:r>
                        <a:rPr lang="en-US" sz="900">
                          <a:effectLst/>
                        </a:rPr>
                        <a:t>1</a:t>
                      </a:r>
                      <a:endParaRPr lang="en-US" sz="1200">
                        <a:effectLst/>
                        <a:latin typeface="Cambria"/>
                      </a:endParaRPr>
                    </a:p>
                  </a:txBody>
                  <a:tcPr marL="68104" marR="68104" marT="0" marB="0" anchor="ctr"/>
                </a:tc>
                <a:tc>
                  <a:txBody>
                    <a:bodyPr/>
                    <a:lstStyle/>
                    <a:p>
                      <a:pPr algn="just">
                        <a:spcAft>
                          <a:spcPts val="0"/>
                        </a:spcAft>
                      </a:pPr>
                      <a:r>
                        <a:rPr lang="en-US" sz="900">
                          <a:effectLst/>
                        </a:rPr>
                        <a:t>13</a:t>
                      </a:r>
                      <a:endParaRPr lang="en-US" sz="1200">
                        <a:effectLst/>
                        <a:latin typeface="Cambria"/>
                      </a:endParaRPr>
                    </a:p>
                  </a:txBody>
                  <a:tcPr marL="68104" marR="68104" marT="0" marB="0" anchor="ctr"/>
                </a:tc>
                <a:tc gridSpan="2">
                  <a:txBody>
                    <a:bodyPr/>
                    <a:lstStyle/>
                    <a:p>
                      <a:pPr algn="just">
                        <a:spcAft>
                          <a:spcPts val="0"/>
                        </a:spcAft>
                      </a:pPr>
                      <a:r>
                        <a:rPr lang="en-US" sz="900">
                          <a:effectLst/>
                        </a:rPr>
                        <a:t>15</a:t>
                      </a:r>
                      <a:endParaRPr lang="en-US" sz="1200">
                        <a:effectLst/>
                        <a:latin typeface="Cambria"/>
                      </a:endParaRPr>
                    </a:p>
                  </a:txBody>
                  <a:tcPr marL="68104" marR="68104" marT="0" marB="0" anchor="ctr"/>
                </a:tc>
                <a:tc hMerge="1">
                  <a:txBody>
                    <a:bodyPr/>
                    <a:lstStyle/>
                    <a:p>
                      <a:endParaRPr lang="en-US"/>
                    </a:p>
                  </a:txBody>
                  <a:tcPr/>
                </a:tc>
              </a:tr>
              <a:tr h="423794">
                <a:tc>
                  <a:txBody>
                    <a:bodyPr/>
                    <a:lstStyle/>
                    <a:p>
                      <a:pPr algn="just">
                        <a:spcAft>
                          <a:spcPts val="0"/>
                        </a:spcAft>
                      </a:pPr>
                      <a:r>
                        <a:rPr lang="en-US" sz="900">
                          <a:effectLst/>
                        </a:rPr>
                        <a:t>5.</a:t>
                      </a:r>
                      <a:endParaRPr lang="en-US" sz="1200">
                        <a:effectLst/>
                        <a:latin typeface="Cambria"/>
                      </a:endParaRPr>
                    </a:p>
                  </a:txBody>
                  <a:tcPr marL="68104" marR="68104" marT="0" marB="0"/>
                </a:tc>
                <a:tc>
                  <a:txBody>
                    <a:bodyPr/>
                    <a:lstStyle/>
                    <a:p>
                      <a:pPr algn="just">
                        <a:spcAft>
                          <a:spcPts val="0"/>
                        </a:spcAft>
                      </a:pPr>
                      <a:r>
                        <a:rPr lang="en-US" sz="900">
                          <a:effectLst/>
                        </a:rPr>
                        <a:t>PNG</a:t>
                      </a:r>
                      <a:endParaRPr lang="en-US" sz="1200">
                        <a:effectLst/>
                        <a:latin typeface="Cambria"/>
                      </a:endParaRPr>
                    </a:p>
                  </a:txBody>
                  <a:tcPr marL="68104" marR="68104" marT="0" marB="0" anchor="ctr"/>
                </a:tc>
                <a:tc>
                  <a:txBody>
                    <a:bodyPr/>
                    <a:lstStyle/>
                    <a:p>
                      <a:pPr algn="just">
                        <a:spcAft>
                          <a:spcPts val="0"/>
                        </a:spcAft>
                      </a:pPr>
                      <a:r>
                        <a:rPr lang="en-US" sz="900">
                          <a:effectLst/>
                        </a:rPr>
                        <a:t>60</a:t>
                      </a:r>
                      <a:endParaRPr lang="en-US" sz="1200">
                        <a:effectLst/>
                        <a:latin typeface="Cambria"/>
                      </a:endParaRPr>
                    </a:p>
                  </a:txBody>
                  <a:tcPr marL="68104" marR="68104" marT="0" marB="0"/>
                </a:tc>
                <a:tc>
                  <a:txBody>
                    <a:bodyPr/>
                    <a:lstStyle/>
                    <a:p>
                      <a:pPr algn="just">
                        <a:spcAft>
                          <a:spcPts val="0"/>
                        </a:spcAft>
                      </a:pPr>
                      <a:r>
                        <a:rPr lang="en-US" sz="900">
                          <a:effectLst/>
                        </a:rPr>
                        <a:t>0</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nchor="ctr"/>
                </a:tc>
                <a:tc>
                  <a:txBody>
                    <a:bodyPr/>
                    <a:lstStyle/>
                    <a:p>
                      <a:pPr algn="just">
                        <a:spcAft>
                          <a:spcPts val="0"/>
                        </a:spcAft>
                      </a:pPr>
                      <a:r>
                        <a:rPr lang="en-US" sz="900">
                          <a:effectLst/>
                        </a:rPr>
                        <a:t>10</a:t>
                      </a:r>
                      <a:endParaRPr lang="en-US" sz="1200">
                        <a:effectLst/>
                        <a:latin typeface="Cambria"/>
                      </a:endParaRPr>
                    </a:p>
                  </a:txBody>
                  <a:tcPr marL="68104" marR="68104" marT="0" marB="0" anchor="ctr"/>
                </a:tc>
                <a:tc>
                  <a:txBody>
                    <a:bodyPr/>
                    <a:lstStyle/>
                    <a:p>
                      <a:pPr algn="just">
                        <a:spcAft>
                          <a:spcPts val="0"/>
                        </a:spcAft>
                      </a:pPr>
                      <a:r>
                        <a:rPr lang="en-US" sz="900">
                          <a:effectLst/>
                        </a:rPr>
                        <a:t>50</a:t>
                      </a:r>
                      <a:endParaRPr lang="en-US" sz="1200">
                        <a:effectLst/>
                        <a:latin typeface="Cambria"/>
                      </a:endParaRPr>
                    </a:p>
                  </a:txBody>
                  <a:tcPr marL="68104" marR="68104" marT="0" marB="0" anchor="ctr"/>
                </a:tc>
                <a:tc gridSpan="2">
                  <a:txBody>
                    <a:bodyPr/>
                    <a:lstStyle/>
                    <a:p>
                      <a:pPr algn="just">
                        <a:spcAft>
                          <a:spcPts val="0"/>
                        </a:spcAft>
                      </a:pPr>
                      <a:r>
                        <a:rPr lang="en-US" sz="900">
                          <a:effectLst/>
                        </a:rPr>
                        <a:t>120</a:t>
                      </a:r>
                      <a:endParaRPr lang="en-US" sz="1200">
                        <a:effectLst/>
                        <a:latin typeface="Cambria"/>
                      </a:endParaRPr>
                    </a:p>
                  </a:txBody>
                  <a:tcPr marL="68104" marR="68104" marT="0" marB="0" anchor="ctr"/>
                </a:tc>
                <a:tc hMerge="1">
                  <a:txBody>
                    <a:bodyPr/>
                    <a:lstStyle/>
                    <a:p>
                      <a:endParaRPr lang="en-US"/>
                    </a:p>
                  </a:txBody>
                  <a:tcPr/>
                </a:tc>
              </a:tr>
              <a:tr h="282530">
                <a:tc>
                  <a:txBody>
                    <a:bodyPr/>
                    <a:lstStyle/>
                    <a:p>
                      <a:pPr algn="just">
                        <a:spcAft>
                          <a:spcPts val="0"/>
                        </a:spcAft>
                      </a:pPr>
                      <a:r>
                        <a:rPr lang="en-US" sz="900">
                          <a:effectLst/>
                        </a:rPr>
                        <a:t>6.</a:t>
                      </a:r>
                      <a:endParaRPr lang="en-US" sz="1200">
                        <a:effectLst/>
                        <a:latin typeface="Cambria"/>
                      </a:endParaRPr>
                    </a:p>
                  </a:txBody>
                  <a:tcPr marL="68104" marR="68104" marT="0" marB="0"/>
                </a:tc>
                <a:tc>
                  <a:txBody>
                    <a:bodyPr/>
                    <a:lstStyle/>
                    <a:p>
                      <a:pPr algn="just">
                        <a:spcAft>
                          <a:spcPts val="0"/>
                        </a:spcAft>
                      </a:pPr>
                      <a:r>
                        <a:rPr lang="en-US" sz="900">
                          <a:effectLst/>
                        </a:rPr>
                        <a:t>TUV</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tc>
                <a:tc>
                  <a:txBody>
                    <a:bodyPr/>
                    <a:lstStyle/>
                    <a:p>
                      <a:pPr algn="just">
                        <a:spcAft>
                          <a:spcPts val="0"/>
                        </a:spcAft>
                      </a:pPr>
                      <a:r>
                        <a:rPr lang="en-US" sz="900">
                          <a:effectLst/>
                        </a:rPr>
                        <a:t>2</a:t>
                      </a:r>
                      <a:endParaRPr lang="en-US" sz="1200">
                        <a:effectLst/>
                        <a:latin typeface="Cambria"/>
                      </a:endParaRPr>
                    </a:p>
                  </a:txBody>
                  <a:tcPr marL="68104" marR="68104" marT="0" marB="0" anchor="ctr"/>
                </a:tc>
                <a:tc>
                  <a:txBody>
                    <a:bodyPr/>
                    <a:lstStyle/>
                    <a:p>
                      <a:pPr algn="just">
                        <a:spcAft>
                          <a:spcPts val="0"/>
                        </a:spcAft>
                      </a:pPr>
                      <a:r>
                        <a:rPr lang="en-US" sz="900">
                          <a:effectLst/>
                        </a:rPr>
                        <a:t>2</a:t>
                      </a:r>
                      <a:endParaRPr lang="en-US" sz="1200">
                        <a:effectLst/>
                        <a:latin typeface="Cambria"/>
                      </a:endParaRPr>
                    </a:p>
                  </a:txBody>
                  <a:tcPr marL="68104" marR="68104" marT="0" marB="0" anchor="ctr"/>
                </a:tc>
                <a:tc>
                  <a:txBody>
                    <a:bodyPr/>
                    <a:lstStyle/>
                    <a:p>
                      <a:pPr algn="just">
                        <a:spcAft>
                          <a:spcPts val="0"/>
                        </a:spcAft>
                      </a:pPr>
                      <a:r>
                        <a:rPr lang="en-US" sz="900">
                          <a:effectLst/>
                        </a:rPr>
                        <a:t>2</a:t>
                      </a:r>
                      <a:endParaRPr lang="en-US" sz="1200">
                        <a:effectLst/>
                        <a:latin typeface="Cambria"/>
                      </a:endParaRPr>
                    </a:p>
                  </a:txBody>
                  <a:tcPr marL="68104" marR="68104" marT="0" marB="0" anchor="ctr"/>
                </a:tc>
                <a:tc>
                  <a:txBody>
                    <a:bodyPr/>
                    <a:lstStyle/>
                    <a:p>
                      <a:pPr algn="just">
                        <a:spcAft>
                          <a:spcPts val="0"/>
                        </a:spcAft>
                      </a:pPr>
                      <a:r>
                        <a:rPr lang="en-US" sz="900">
                          <a:effectLst/>
                        </a:rPr>
                        <a:t>20</a:t>
                      </a:r>
                      <a:endParaRPr lang="en-US" sz="1200">
                        <a:effectLst/>
                        <a:latin typeface="Cambria"/>
                      </a:endParaRPr>
                    </a:p>
                  </a:txBody>
                  <a:tcPr marL="68104" marR="68104" marT="0" marB="0" anchor="ctr"/>
                </a:tc>
                <a:tc gridSpan="2">
                  <a:txBody>
                    <a:bodyPr/>
                    <a:lstStyle/>
                    <a:p>
                      <a:pPr algn="just">
                        <a:spcAft>
                          <a:spcPts val="0"/>
                        </a:spcAft>
                      </a:pPr>
                      <a:r>
                        <a:rPr lang="en-US" sz="900">
                          <a:effectLst/>
                        </a:rPr>
                        <a:t>26</a:t>
                      </a:r>
                      <a:endParaRPr lang="en-US" sz="1200">
                        <a:effectLst/>
                        <a:latin typeface="Cambria"/>
                      </a:endParaRPr>
                    </a:p>
                  </a:txBody>
                  <a:tcPr marL="68104" marR="68104" marT="0" marB="0" anchor="ctr"/>
                </a:tc>
                <a:tc hMerge="1">
                  <a:txBody>
                    <a:bodyPr/>
                    <a:lstStyle/>
                    <a:p>
                      <a:endParaRPr lang="en-US"/>
                    </a:p>
                  </a:txBody>
                  <a:tcPr/>
                </a:tc>
              </a:tr>
              <a:tr h="282530">
                <a:tc>
                  <a:txBody>
                    <a:bodyPr/>
                    <a:lstStyle/>
                    <a:p>
                      <a:pPr algn="just">
                        <a:spcAft>
                          <a:spcPts val="0"/>
                        </a:spcAft>
                      </a:pPr>
                      <a:r>
                        <a:rPr lang="en-US" sz="900">
                          <a:effectLst/>
                        </a:rPr>
                        <a:t>7.</a:t>
                      </a:r>
                      <a:endParaRPr lang="en-US" sz="1200">
                        <a:effectLst/>
                        <a:latin typeface="Cambria"/>
                      </a:endParaRPr>
                    </a:p>
                  </a:txBody>
                  <a:tcPr marL="68104" marR="68104" marT="0" marB="0"/>
                </a:tc>
                <a:tc>
                  <a:txBody>
                    <a:bodyPr/>
                    <a:lstStyle/>
                    <a:p>
                      <a:pPr algn="just">
                        <a:spcAft>
                          <a:spcPts val="0"/>
                        </a:spcAft>
                      </a:pPr>
                      <a:r>
                        <a:rPr lang="en-US" sz="900">
                          <a:effectLst/>
                        </a:rPr>
                        <a:t>NAU</a:t>
                      </a:r>
                      <a:endParaRPr lang="en-US" sz="1200">
                        <a:effectLst/>
                        <a:latin typeface="Cambria"/>
                      </a:endParaRPr>
                    </a:p>
                  </a:txBody>
                  <a:tcPr marL="68104" marR="68104" marT="0" marB="0" anchor="ctr"/>
                </a:tc>
                <a:tc>
                  <a:txBody>
                    <a:bodyPr/>
                    <a:lstStyle/>
                    <a:p>
                      <a:pPr algn="just">
                        <a:spcAft>
                          <a:spcPts val="0"/>
                        </a:spcAft>
                      </a:pPr>
                      <a:r>
                        <a:rPr lang="en-US" sz="900">
                          <a:effectLst/>
                        </a:rPr>
                        <a:t>0</a:t>
                      </a:r>
                      <a:endParaRPr lang="en-US" sz="1200">
                        <a:effectLst/>
                        <a:latin typeface="Cambria"/>
                      </a:endParaRPr>
                    </a:p>
                  </a:txBody>
                  <a:tcPr marL="68104" marR="68104" marT="0" marB="0"/>
                </a:tc>
                <a:tc>
                  <a:txBody>
                    <a:bodyPr/>
                    <a:lstStyle/>
                    <a:p>
                      <a:pPr algn="just">
                        <a:spcAft>
                          <a:spcPts val="0"/>
                        </a:spcAft>
                      </a:pPr>
                      <a:r>
                        <a:rPr lang="en-US" sz="900">
                          <a:effectLst/>
                        </a:rPr>
                        <a:t>4</a:t>
                      </a:r>
                      <a:endParaRPr lang="en-US" sz="1200">
                        <a:effectLst/>
                        <a:latin typeface="Cambria"/>
                      </a:endParaRPr>
                    </a:p>
                  </a:txBody>
                  <a:tcPr marL="68104" marR="68104" marT="0" marB="0" anchor="ctr"/>
                </a:tc>
                <a:tc>
                  <a:txBody>
                    <a:bodyPr/>
                    <a:lstStyle/>
                    <a:p>
                      <a:pPr algn="just">
                        <a:spcAft>
                          <a:spcPts val="0"/>
                        </a:spcAft>
                      </a:pPr>
                      <a:r>
                        <a:rPr lang="en-US" sz="900">
                          <a:effectLst/>
                        </a:rPr>
                        <a:t>2</a:t>
                      </a:r>
                      <a:endParaRPr lang="en-US" sz="1200">
                        <a:effectLst/>
                        <a:latin typeface="Cambria"/>
                      </a:endParaRPr>
                    </a:p>
                  </a:txBody>
                  <a:tcPr marL="68104" marR="68104" marT="0" marB="0" anchor="ctr"/>
                </a:tc>
                <a:tc>
                  <a:txBody>
                    <a:bodyPr/>
                    <a:lstStyle/>
                    <a:p>
                      <a:pPr algn="just">
                        <a:spcAft>
                          <a:spcPts val="0"/>
                        </a:spcAft>
                      </a:pPr>
                      <a:r>
                        <a:rPr lang="en-US" sz="900">
                          <a:effectLst/>
                        </a:rPr>
                        <a:t>4</a:t>
                      </a:r>
                      <a:endParaRPr lang="en-US" sz="1200">
                        <a:effectLst/>
                        <a:latin typeface="Cambria"/>
                      </a:endParaRPr>
                    </a:p>
                  </a:txBody>
                  <a:tcPr marL="68104" marR="68104" marT="0" marB="0" anchor="ctr"/>
                </a:tc>
                <a:tc>
                  <a:txBody>
                    <a:bodyPr/>
                    <a:lstStyle/>
                    <a:p>
                      <a:pPr algn="just">
                        <a:spcAft>
                          <a:spcPts val="0"/>
                        </a:spcAft>
                      </a:pPr>
                      <a:r>
                        <a:rPr lang="en-US" sz="900">
                          <a:effectLst/>
                        </a:rPr>
                        <a:t>20</a:t>
                      </a:r>
                      <a:endParaRPr lang="en-US" sz="1200">
                        <a:effectLst/>
                        <a:latin typeface="Cambria"/>
                      </a:endParaRPr>
                    </a:p>
                  </a:txBody>
                  <a:tcPr marL="68104" marR="68104" marT="0" marB="0" anchor="ctr"/>
                </a:tc>
                <a:tc gridSpan="2">
                  <a:txBody>
                    <a:bodyPr/>
                    <a:lstStyle/>
                    <a:p>
                      <a:pPr algn="just">
                        <a:spcAft>
                          <a:spcPts val="0"/>
                        </a:spcAft>
                      </a:pPr>
                      <a:r>
                        <a:rPr lang="en-US" sz="900">
                          <a:effectLst/>
                        </a:rPr>
                        <a:t>30</a:t>
                      </a:r>
                      <a:endParaRPr lang="en-US" sz="1200">
                        <a:effectLst/>
                        <a:latin typeface="Cambria"/>
                      </a:endParaRPr>
                    </a:p>
                  </a:txBody>
                  <a:tcPr marL="68104" marR="68104" marT="0" marB="0" anchor="ctr"/>
                </a:tc>
                <a:tc hMerge="1">
                  <a:txBody>
                    <a:bodyPr/>
                    <a:lstStyle/>
                    <a:p>
                      <a:endParaRPr lang="en-US"/>
                    </a:p>
                  </a:txBody>
                  <a:tcPr/>
                </a:tc>
              </a:tr>
              <a:tr h="282530">
                <a:tc>
                  <a:txBody>
                    <a:bodyPr/>
                    <a:lstStyle/>
                    <a:p>
                      <a:pPr algn="just">
                        <a:spcAft>
                          <a:spcPts val="0"/>
                        </a:spcAft>
                      </a:pPr>
                      <a:r>
                        <a:rPr lang="en-US" sz="900">
                          <a:effectLst/>
                        </a:rPr>
                        <a:t>8.</a:t>
                      </a:r>
                      <a:endParaRPr lang="en-US" sz="1200">
                        <a:effectLst/>
                        <a:latin typeface="Cambria"/>
                      </a:endParaRPr>
                    </a:p>
                  </a:txBody>
                  <a:tcPr marL="68104" marR="68104" marT="0" marB="0"/>
                </a:tc>
                <a:tc>
                  <a:txBody>
                    <a:bodyPr/>
                    <a:lstStyle/>
                    <a:p>
                      <a:pPr algn="just">
                        <a:spcAft>
                          <a:spcPts val="0"/>
                        </a:spcAft>
                      </a:pPr>
                      <a:r>
                        <a:rPr lang="en-US" sz="900">
                          <a:effectLst/>
                        </a:rPr>
                        <a:t>SAM</a:t>
                      </a:r>
                      <a:endParaRPr lang="en-US" sz="1200">
                        <a:effectLst/>
                        <a:latin typeface="Cambria"/>
                      </a:endParaRPr>
                    </a:p>
                  </a:txBody>
                  <a:tcPr marL="68104" marR="68104" marT="0" marB="0" anchor="ctr"/>
                </a:tc>
                <a:tc>
                  <a:txBody>
                    <a:bodyPr/>
                    <a:lstStyle/>
                    <a:p>
                      <a:pPr algn="just">
                        <a:spcAft>
                          <a:spcPts val="0"/>
                        </a:spcAft>
                      </a:pPr>
                      <a:r>
                        <a:rPr lang="en-US" sz="900">
                          <a:effectLst/>
                        </a:rPr>
                        <a:t>5</a:t>
                      </a:r>
                      <a:endParaRPr lang="en-US" sz="1200">
                        <a:effectLst/>
                        <a:latin typeface="Cambria"/>
                      </a:endParaRPr>
                    </a:p>
                  </a:txBody>
                  <a:tcPr marL="68104" marR="68104" marT="0" marB="0"/>
                </a:tc>
                <a:tc>
                  <a:txBody>
                    <a:bodyPr/>
                    <a:lstStyle/>
                    <a:p>
                      <a:pPr algn="just">
                        <a:spcAft>
                          <a:spcPts val="0"/>
                        </a:spcAft>
                      </a:pPr>
                      <a:r>
                        <a:rPr lang="en-US" sz="900">
                          <a:effectLst/>
                        </a:rPr>
                        <a:t>5</a:t>
                      </a:r>
                      <a:endParaRPr lang="en-US" sz="1200">
                        <a:effectLst/>
                        <a:latin typeface="Cambria"/>
                      </a:endParaRPr>
                    </a:p>
                  </a:txBody>
                  <a:tcPr marL="68104" marR="68104" marT="0" marB="0" anchor="ctr"/>
                </a:tc>
                <a:tc>
                  <a:txBody>
                    <a:bodyPr/>
                    <a:lstStyle/>
                    <a:p>
                      <a:pPr algn="just">
                        <a:spcAft>
                          <a:spcPts val="0"/>
                        </a:spcAft>
                      </a:pPr>
                      <a:r>
                        <a:rPr lang="en-US" sz="900">
                          <a:effectLst/>
                        </a:rPr>
                        <a:t>4</a:t>
                      </a:r>
                      <a:endParaRPr lang="en-US" sz="1200">
                        <a:effectLst/>
                        <a:latin typeface="Cambria"/>
                      </a:endParaRPr>
                    </a:p>
                  </a:txBody>
                  <a:tcPr marL="68104" marR="68104" marT="0" marB="0" anchor="ctr"/>
                </a:tc>
                <a:tc>
                  <a:txBody>
                    <a:bodyPr/>
                    <a:lstStyle/>
                    <a:p>
                      <a:pPr algn="just">
                        <a:spcAft>
                          <a:spcPts val="0"/>
                        </a:spcAft>
                      </a:pPr>
                      <a:r>
                        <a:rPr lang="en-US" sz="900">
                          <a:effectLst/>
                        </a:rPr>
                        <a:t>5</a:t>
                      </a:r>
                      <a:endParaRPr lang="en-US" sz="1200">
                        <a:effectLst/>
                        <a:latin typeface="Cambria"/>
                      </a:endParaRPr>
                    </a:p>
                  </a:txBody>
                  <a:tcPr marL="68104" marR="68104" marT="0" marB="0" anchor="ctr"/>
                </a:tc>
                <a:tc>
                  <a:txBody>
                    <a:bodyPr/>
                    <a:lstStyle/>
                    <a:p>
                      <a:pPr algn="just">
                        <a:spcAft>
                          <a:spcPts val="0"/>
                        </a:spcAft>
                      </a:pPr>
                      <a:r>
                        <a:rPr lang="en-US" sz="900">
                          <a:effectLst/>
                        </a:rPr>
                        <a:t>44</a:t>
                      </a:r>
                      <a:endParaRPr lang="en-US" sz="1200">
                        <a:effectLst/>
                        <a:latin typeface="Cambria"/>
                      </a:endParaRPr>
                    </a:p>
                  </a:txBody>
                  <a:tcPr marL="68104" marR="68104" marT="0" marB="0" anchor="ctr"/>
                </a:tc>
                <a:tc gridSpan="2">
                  <a:txBody>
                    <a:bodyPr/>
                    <a:lstStyle/>
                    <a:p>
                      <a:pPr algn="just">
                        <a:spcAft>
                          <a:spcPts val="0"/>
                        </a:spcAft>
                      </a:pPr>
                      <a:r>
                        <a:rPr lang="en-US" sz="900">
                          <a:effectLst/>
                        </a:rPr>
                        <a:t>63</a:t>
                      </a:r>
                      <a:endParaRPr lang="en-US" sz="1200">
                        <a:effectLst/>
                        <a:latin typeface="Cambria"/>
                      </a:endParaRPr>
                    </a:p>
                  </a:txBody>
                  <a:tcPr marL="68104" marR="68104" marT="0" marB="0" anchor="ctr"/>
                </a:tc>
                <a:tc hMerge="1">
                  <a:txBody>
                    <a:bodyPr/>
                    <a:lstStyle/>
                    <a:p>
                      <a:endParaRPr lang="en-US"/>
                    </a:p>
                  </a:txBody>
                  <a:tcPr/>
                </a:tc>
              </a:tr>
              <a:tr h="423794">
                <a:tc>
                  <a:txBody>
                    <a:bodyPr/>
                    <a:lstStyle/>
                    <a:p>
                      <a:pPr algn="just">
                        <a:spcAft>
                          <a:spcPts val="0"/>
                        </a:spcAft>
                      </a:pPr>
                      <a:r>
                        <a:rPr lang="en-US" sz="900">
                          <a:effectLst/>
                        </a:rPr>
                        <a:t> </a:t>
                      </a:r>
                      <a:endParaRPr lang="en-US" sz="1200">
                        <a:effectLst/>
                        <a:latin typeface="Cambria"/>
                      </a:endParaRPr>
                    </a:p>
                  </a:txBody>
                  <a:tcPr marL="68104" marR="68104" marT="0" marB="0"/>
                </a:tc>
                <a:tc>
                  <a:txBody>
                    <a:bodyPr/>
                    <a:lstStyle/>
                    <a:p>
                      <a:pPr algn="just">
                        <a:spcAft>
                          <a:spcPts val="0"/>
                        </a:spcAft>
                      </a:pPr>
                      <a:r>
                        <a:rPr lang="en-US" sz="900">
                          <a:effectLst/>
                        </a:rPr>
                        <a:t>Total</a:t>
                      </a:r>
                      <a:endParaRPr lang="en-US" sz="1200">
                        <a:effectLst/>
                        <a:latin typeface="Cambria"/>
                      </a:endParaRPr>
                    </a:p>
                  </a:txBody>
                  <a:tcPr marL="68104" marR="68104" marT="0" marB="0" anchor="ctr"/>
                </a:tc>
                <a:tc>
                  <a:txBody>
                    <a:bodyPr/>
                    <a:lstStyle/>
                    <a:p>
                      <a:pPr algn="just">
                        <a:spcAft>
                          <a:spcPts val="0"/>
                        </a:spcAft>
                      </a:pPr>
                      <a:r>
                        <a:rPr lang="en-US" sz="900">
                          <a:effectLst/>
                        </a:rPr>
                        <a:t>72</a:t>
                      </a:r>
                      <a:endParaRPr lang="en-US" sz="1200">
                        <a:effectLst/>
                        <a:latin typeface="Cambria"/>
                      </a:endParaRPr>
                    </a:p>
                  </a:txBody>
                  <a:tcPr marL="68104" marR="68104" marT="0" marB="0"/>
                </a:tc>
                <a:tc>
                  <a:txBody>
                    <a:bodyPr/>
                    <a:lstStyle/>
                    <a:p>
                      <a:pPr algn="just">
                        <a:spcAft>
                          <a:spcPts val="0"/>
                        </a:spcAft>
                      </a:pPr>
                      <a:r>
                        <a:rPr lang="en-US" sz="900">
                          <a:effectLst/>
                        </a:rPr>
                        <a:t>25</a:t>
                      </a:r>
                      <a:endParaRPr lang="en-US" sz="1200">
                        <a:effectLst/>
                        <a:latin typeface="Cambria"/>
                      </a:endParaRPr>
                    </a:p>
                  </a:txBody>
                  <a:tcPr marL="68104" marR="68104" marT="0" marB="0" anchor="ctr"/>
                </a:tc>
                <a:tc>
                  <a:txBody>
                    <a:bodyPr/>
                    <a:lstStyle/>
                    <a:p>
                      <a:pPr algn="just">
                        <a:spcAft>
                          <a:spcPts val="0"/>
                        </a:spcAft>
                      </a:pPr>
                      <a:r>
                        <a:rPr lang="en-US" sz="900">
                          <a:effectLst/>
                        </a:rPr>
                        <a:t>13</a:t>
                      </a:r>
                      <a:endParaRPr lang="en-US" sz="1200">
                        <a:effectLst/>
                        <a:latin typeface="Cambria"/>
                      </a:endParaRPr>
                    </a:p>
                  </a:txBody>
                  <a:tcPr marL="68104" marR="68104" marT="0" marB="0" anchor="ctr"/>
                </a:tc>
                <a:tc>
                  <a:txBody>
                    <a:bodyPr/>
                    <a:lstStyle/>
                    <a:p>
                      <a:pPr algn="just">
                        <a:spcAft>
                          <a:spcPts val="0"/>
                        </a:spcAft>
                      </a:pPr>
                      <a:r>
                        <a:rPr lang="en-US" sz="900">
                          <a:effectLst/>
                        </a:rPr>
                        <a:t>45</a:t>
                      </a:r>
                      <a:endParaRPr lang="en-US" sz="1200">
                        <a:effectLst/>
                        <a:latin typeface="Cambria"/>
                      </a:endParaRPr>
                    </a:p>
                  </a:txBody>
                  <a:tcPr marL="68104" marR="68104" marT="0" marB="0" anchor="ctr"/>
                </a:tc>
                <a:tc>
                  <a:txBody>
                    <a:bodyPr/>
                    <a:lstStyle/>
                    <a:p>
                      <a:pPr algn="just">
                        <a:spcAft>
                          <a:spcPts val="0"/>
                        </a:spcAft>
                      </a:pPr>
                      <a:r>
                        <a:rPr lang="en-US" sz="900">
                          <a:effectLst/>
                        </a:rPr>
                        <a:t>317</a:t>
                      </a:r>
                      <a:endParaRPr lang="en-US" sz="1200">
                        <a:effectLst/>
                        <a:latin typeface="Cambria"/>
                      </a:endParaRPr>
                    </a:p>
                  </a:txBody>
                  <a:tcPr marL="68104" marR="68104" marT="0" marB="0" anchor="ctr"/>
                </a:tc>
                <a:tc gridSpan="2">
                  <a:txBody>
                    <a:bodyPr/>
                    <a:lstStyle/>
                    <a:p>
                      <a:pPr algn="just">
                        <a:spcAft>
                          <a:spcPts val="0"/>
                        </a:spcAft>
                      </a:pPr>
                      <a:r>
                        <a:rPr lang="en-US" sz="900" dirty="0">
                          <a:effectLst/>
                        </a:rPr>
                        <a:t>472</a:t>
                      </a:r>
                      <a:endParaRPr lang="en-US" sz="1200" dirty="0">
                        <a:effectLst/>
                        <a:latin typeface="Cambria"/>
                      </a:endParaRPr>
                    </a:p>
                  </a:txBody>
                  <a:tcPr marL="68104" marR="68104" marT="0" marB="0" anchor="ctr"/>
                </a:tc>
                <a:tc hMerge="1">
                  <a:txBody>
                    <a:bodyPr/>
                    <a:lstStyle/>
                    <a:p>
                      <a:endParaRPr lang="en-US"/>
                    </a:p>
                  </a:txBody>
                  <a:tcPr/>
                </a:tc>
              </a:tr>
            </a:tbl>
          </a:graphicData>
        </a:graphic>
      </p:graphicFrame>
    </p:spTree>
    <p:extLst>
      <p:ext uri="{BB962C8B-B14F-4D97-AF65-F5344CB8AC3E}">
        <p14:creationId xmlns:p14="http://schemas.microsoft.com/office/powerpoint/2010/main" val="2574676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timeline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6196701"/>
              </p:ext>
            </p:extLst>
          </p:nvPr>
        </p:nvGraphicFramePr>
        <p:xfrm>
          <a:off x="1028700" y="1238251"/>
          <a:ext cx="7048499" cy="4571997"/>
        </p:xfrm>
        <a:graphic>
          <a:graphicData uri="http://schemas.openxmlformats.org/drawingml/2006/table">
            <a:tbl>
              <a:tblPr firstRow="1" firstCol="1" bandRow="1">
                <a:tableStyleId>{94756AF0-C851-4061-B0FF-A54767623422}</a:tableStyleId>
              </a:tblPr>
              <a:tblGrid>
                <a:gridCol w="640254"/>
                <a:gridCol w="1408562"/>
                <a:gridCol w="2091501"/>
                <a:gridCol w="2908182"/>
              </a:tblGrid>
              <a:tr h="1293637">
                <a:tc>
                  <a:txBody>
                    <a:bodyPr/>
                    <a:lstStyle/>
                    <a:p>
                      <a:pPr marL="0" marR="0" algn="ctr">
                        <a:lnSpc>
                          <a:spcPct val="107000"/>
                        </a:lnSpc>
                        <a:spcBef>
                          <a:spcPts val="0"/>
                        </a:spcBef>
                        <a:spcAft>
                          <a:spcPts val="800"/>
                        </a:spcAft>
                      </a:pPr>
                      <a:r>
                        <a:rPr lang="en-US" sz="900">
                          <a:effectLst/>
                        </a:rPr>
                        <a:t> </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800"/>
                        </a:spcAft>
                      </a:pPr>
                      <a:r>
                        <a:rPr lang="en-US" sz="900">
                          <a:effectLst/>
                        </a:rPr>
                        <a:t>Country</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800"/>
                        </a:spcAft>
                      </a:pPr>
                      <a:r>
                        <a:rPr lang="en-US" sz="900">
                          <a:effectLst/>
                        </a:rPr>
                        <a:t>ADB Board Approval</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Estimated Implementation start and end date </a:t>
                      </a:r>
                      <a:endParaRPr lang="en-US" sz="1100">
                        <a:effectLst/>
                        <a:latin typeface="Cambria"/>
                        <a:ea typeface="MS Mincho"/>
                        <a:cs typeface="Times New Roman"/>
                      </a:endParaRPr>
                    </a:p>
                  </a:txBody>
                  <a:tcPr marL="68580" marR="68580" marT="0" marB="0"/>
                </a:tc>
              </a:tr>
              <a:tr h="409795">
                <a:tc>
                  <a:txBody>
                    <a:bodyPr/>
                    <a:lstStyle/>
                    <a:p>
                      <a:pPr marL="0" marR="0">
                        <a:lnSpc>
                          <a:spcPct val="107000"/>
                        </a:lnSpc>
                        <a:spcBef>
                          <a:spcPts val="0"/>
                        </a:spcBef>
                        <a:spcAft>
                          <a:spcPts val="0"/>
                        </a:spcAft>
                      </a:pPr>
                      <a:r>
                        <a:rPr lang="en-US" sz="900">
                          <a:effectLst/>
                        </a:rPr>
                        <a:t>1.</a:t>
                      </a:r>
                      <a:endParaRPr lang="en-US" sz="1100">
                        <a:effectLst/>
                        <a:latin typeface="Cambria"/>
                        <a:ea typeface="MS Mincho"/>
                        <a:cs typeface="Times New Roman"/>
                      </a:endParaRPr>
                    </a:p>
                  </a:txBody>
                  <a:tcPr marL="68580" marR="68580" marT="0" marB="0"/>
                </a:tc>
                <a:tc>
                  <a:txBody>
                    <a:bodyPr/>
                    <a:lstStyle/>
                    <a:p>
                      <a:pPr marL="0" marR="0">
                        <a:lnSpc>
                          <a:spcPct val="107000"/>
                        </a:lnSpc>
                        <a:spcBef>
                          <a:spcPts val="0"/>
                        </a:spcBef>
                        <a:spcAft>
                          <a:spcPts val="0"/>
                        </a:spcAft>
                      </a:pPr>
                      <a:r>
                        <a:rPr lang="en-US" sz="900">
                          <a:effectLst/>
                        </a:rPr>
                        <a:t>COO</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Q1 2017</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Q1 2017-Q1 2020</a:t>
                      </a:r>
                      <a:endParaRPr lang="en-US" sz="1100">
                        <a:effectLst/>
                        <a:latin typeface="Cambria"/>
                        <a:ea typeface="MS Mincho"/>
                        <a:cs typeface="Times New Roman"/>
                      </a:endParaRPr>
                    </a:p>
                  </a:txBody>
                  <a:tcPr marL="68580" marR="68580" marT="0" marB="0"/>
                </a:tc>
              </a:tr>
              <a:tr h="409795">
                <a:tc>
                  <a:txBody>
                    <a:bodyPr/>
                    <a:lstStyle/>
                    <a:p>
                      <a:pPr marL="0" marR="0">
                        <a:lnSpc>
                          <a:spcPct val="107000"/>
                        </a:lnSpc>
                        <a:spcBef>
                          <a:spcPts val="0"/>
                        </a:spcBef>
                        <a:spcAft>
                          <a:spcPts val="0"/>
                        </a:spcAft>
                      </a:pPr>
                      <a:r>
                        <a:rPr lang="en-US" sz="900">
                          <a:effectLst/>
                        </a:rPr>
                        <a:t>2.</a:t>
                      </a:r>
                      <a:endParaRPr lang="en-US" sz="1100">
                        <a:effectLst/>
                        <a:latin typeface="Cambria"/>
                        <a:ea typeface="MS Mincho"/>
                        <a:cs typeface="Times New Roman"/>
                      </a:endParaRPr>
                    </a:p>
                  </a:txBody>
                  <a:tcPr marL="68580" marR="68580" marT="0" marB="0"/>
                </a:tc>
                <a:tc>
                  <a:txBody>
                    <a:bodyPr/>
                    <a:lstStyle/>
                    <a:p>
                      <a:pPr marL="0" marR="0">
                        <a:lnSpc>
                          <a:spcPct val="107000"/>
                        </a:lnSpc>
                        <a:spcBef>
                          <a:spcPts val="0"/>
                        </a:spcBef>
                        <a:spcAft>
                          <a:spcPts val="0"/>
                        </a:spcAft>
                      </a:pPr>
                      <a:r>
                        <a:rPr lang="en-US" sz="900">
                          <a:effectLst/>
                        </a:rPr>
                        <a:t>TON</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Q3 2017</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Q3 2017-Q3 2021</a:t>
                      </a:r>
                      <a:endParaRPr lang="en-US" sz="1100">
                        <a:effectLst/>
                        <a:latin typeface="Cambria"/>
                        <a:ea typeface="MS Mincho"/>
                        <a:cs typeface="Times New Roman"/>
                      </a:endParaRPr>
                    </a:p>
                  </a:txBody>
                  <a:tcPr marL="68580" marR="68580" marT="0" marB="0"/>
                </a:tc>
              </a:tr>
              <a:tr h="409795">
                <a:tc>
                  <a:txBody>
                    <a:bodyPr/>
                    <a:lstStyle/>
                    <a:p>
                      <a:pPr marL="0" marR="0">
                        <a:lnSpc>
                          <a:spcPct val="107000"/>
                        </a:lnSpc>
                        <a:spcBef>
                          <a:spcPts val="0"/>
                        </a:spcBef>
                        <a:spcAft>
                          <a:spcPts val="0"/>
                        </a:spcAft>
                      </a:pPr>
                      <a:r>
                        <a:rPr lang="en-US" sz="900">
                          <a:effectLst/>
                        </a:rPr>
                        <a:t>3.</a:t>
                      </a:r>
                      <a:endParaRPr lang="en-US" sz="1100">
                        <a:effectLst/>
                        <a:latin typeface="Cambria"/>
                        <a:ea typeface="MS Mincho"/>
                        <a:cs typeface="Times New Roman"/>
                      </a:endParaRPr>
                    </a:p>
                  </a:txBody>
                  <a:tcPr marL="68580" marR="68580" marT="0" marB="0"/>
                </a:tc>
                <a:tc>
                  <a:txBody>
                    <a:bodyPr/>
                    <a:lstStyle/>
                    <a:p>
                      <a:pPr marL="0" marR="0">
                        <a:lnSpc>
                          <a:spcPct val="107000"/>
                        </a:lnSpc>
                        <a:spcBef>
                          <a:spcPts val="0"/>
                        </a:spcBef>
                        <a:spcAft>
                          <a:spcPts val="0"/>
                        </a:spcAft>
                      </a:pPr>
                      <a:r>
                        <a:rPr lang="en-US" sz="900">
                          <a:effectLst/>
                        </a:rPr>
                        <a:t>RMI</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Q4 2017</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Q4 2017-Q4 2021</a:t>
                      </a:r>
                      <a:endParaRPr lang="en-US" sz="1100">
                        <a:effectLst/>
                        <a:latin typeface="Cambria"/>
                        <a:ea typeface="MS Mincho"/>
                        <a:cs typeface="Times New Roman"/>
                      </a:endParaRPr>
                    </a:p>
                  </a:txBody>
                  <a:tcPr marL="68580" marR="68580" marT="0" marB="0"/>
                </a:tc>
              </a:tr>
              <a:tr h="409795">
                <a:tc>
                  <a:txBody>
                    <a:bodyPr/>
                    <a:lstStyle/>
                    <a:p>
                      <a:pPr marL="0" marR="0">
                        <a:lnSpc>
                          <a:spcPct val="107000"/>
                        </a:lnSpc>
                        <a:spcBef>
                          <a:spcPts val="0"/>
                        </a:spcBef>
                        <a:spcAft>
                          <a:spcPts val="0"/>
                        </a:spcAft>
                      </a:pPr>
                      <a:r>
                        <a:rPr lang="en-US" sz="900">
                          <a:effectLst/>
                        </a:rPr>
                        <a:t>4.</a:t>
                      </a:r>
                      <a:endParaRPr lang="en-US" sz="1100">
                        <a:effectLst/>
                        <a:latin typeface="Cambria"/>
                        <a:ea typeface="MS Mincho"/>
                        <a:cs typeface="Times New Roman"/>
                      </a:endParaRPr>
                    </a:p>
                  </a:txBody>
                  <a:tcPr marL="68580" marR="68580" marT="0" marB="0"/>
                </a:tc>
                <a:tc>
                  <a:txBody>
                    <a:bodyPr/>
                    <a:lstStyle/>
                    <a:p>
                      <a:pPr marL="0" marR="0">
                        <a:lnSpc>
                          <a:spcPct val="107000"/>
                        </a:lnSpc>
                        <a:spcBef>
                          <a:spcPts val="0"/>
                        </a:spcBef>
                        <a:spcAft>
                          <a:spcPts val="0"/>
                        </a:spcAft>
                      </a:pPr>
                      <a:r>
                        <a:rPr lang="en-US" sz="900">
                          <a:effectLst/>
                        </a:rPr>
                        <a:t>FSM</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Q4 2018</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dirty="0">
                          <a:effectLst/>
                        </a:rPr>
                        <a:t>Q4 2018-Q3 2023</a:t>
                      </a:r>
                      <a:endParaRPr lang="en-US" sz="1100" dirty="0">
                        <a:effectLst/>
                        <a:latin typeface="Cambria"/>
                        <a:ea typeface="MS Mincho"/>
                        <a:cs typeface="Times New Roman"/>
                      </a:endParaRPr>
                    </a:p>
                  </a:txBody>
                  <a:tcPr marL="68580" marR="68580" marT="0" marB="0"/>
                </a:tc>
              </a:tr>
              <a:tr h="409795">
                <a:tc>
                  <a:txBody>
                    <a:bodyPr/>
                    <a:lstStyle/>
                    <a:p>
                      <a:pPr marL="0" marR="0">
                        <a:lnSpc>
                          <a:spcPct val="107000"/>
                        </a:lnSpc>
                        <a:spcBef>
                          <a:spcPts val="0"/>
                        </a:spcBef>
                        <a:spcAft>
                          <a:spcPts val="0"/>
                        </a:spcAft>
                      </a:pPr>
                      <a:r>
                        <a:rPr lang="en-US" sz="900">
                          <a:effectLst/>
                        </a:rPr>
                        <a:t>5.</a:t>
                      </a:r>
                      <a:endParaRPr lang="en-US" sz="1100">
                        <a:effectLst/>
                        <a:latin typeface="Cambria"/>
                        <a:ea typeface="MS Mincho"/>
                        <a:cs typeface="Times New Roman"/>
                      </a:endParaRPr>
                    </a:p>
                  </a:txBody>
                  <a:tcPr marL="68580" marR="68580" marT="0" marB="0"/>
                </a:tc>
                <a:tc>
                  <a:txBody>
                    <a:bodyPr/>
                    <a:lstStyle/>
                    <a:p>
                      <a:pPr marL="0" marR="0">
                        <a:lnSpc>
                          <a:spcPct val="107000"/>
                        </a:lnSpc>
                        <a:spcBef>
                          <a:spcPts val="0"/>
                        </a:spcBef>
                        <a:spcAft>
                          <a:spcPts val="0"/>
                        </a:spcAft>
                      </a:pPr>
                      <a:r>
                        <a:rPr lang="en-US" sz="900">
                          <a:effectLst/>
                        </a:rPr>
                        <a:t>PNG</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Q3 2018</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Q3 2018-Q3 2023</a:t>
                      </a:r>
                      <a:endParaRPr lang="en-US" sz="1100">
                        <a:effectLst/>
                        <a:latin typeface="Cambria"/>
                        <a:ea typeface="MS Mincho"/>
                        <a:cs typeface="Times New Roman"/>
                      </a:endParaRPr>
                    </a:p>
                  </a:txBody>
                  <a:tcPr marL="68580" marR="68580" marT="0" marB="0"/>
                </a:tc>
              </a:tr>
              <a:tr h="409795">
                <a:tc>
                  <a:txBody>
                    <a:bodyPr/>
                    <a:lstStyle/>
                    <a:p>
                      <a:pPr marL="0" marR="0">
                        <a:lnSpc>
                          <a:spcPct val="107000"/>
                        </a:lnSpc>
                        <a:spcBef>
                          <a:spcPts val="0"/>
                        </a:spcBef>
                        <a:spcAft>
                          <a:spcPts val="0"/>
                        </a:spcAft>
                      </a:pPr>
                      <a:r>
                        <a:rPr lang="en-US" sz="900">
                          <a:effectLst/>
                        </a:rPr>
                        <a:t>6.</a:t>
                      </a:r>
                      <a:endParaRPr lang="en-US" sz="1100">
                        <a:effectLst/>
                        <a:latin typeface="Cambria"/>
                        <a:ea typeface="MS Mincho"/>
                        <a:cs typeface="Times New Roman"/>
                      </a:endParaRPr>
                    </a:p>
                  </a:txBody>
                  <a:tcPr marL="68580" marR="68580" marT="0" marB="0"/>
                </a:tc>
                <a:tc>
                  <a:txBody>
                    <a:bodyPr/>
                    <a:lstStyle/>
                    <a:p>
                      <a:pPr marL="0" marR="0">
                        <a:lnSpc>
                          <a:spcPct val="107000"/>
                        </a:lnSpc>
                        <a:spcBef>
                          <a:spcPts val="0"/>
                        </a:spcBef>
                        <a:spcAft>
                          <a:spcPts val="0"/>
                        </a:spcAft>
                      </a:pPr>
                      <a:r>
                        <a:rPr lang="en-US" sz="900">
                          <a:effectLst/>
                        </a:rPr>
                        <a:t>TUV</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Q2 2019</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Q2 2019-Q2 2022</a:t>
                      </a:r>
                      <a:endParaRPr lang="en-US" sz="1100">
                        <a:effectLst/>
                        <a:latin typeface="Cambria"/>
                        <a:ea typeface="MS Mincho"/>
                        <a:cs typeface="Times New Roman"/>
                      </a:endParaRPr>
                    </a:p>
                  </a:txBody>
                  <a:tcPr marL="68580" marR="68580" marT="0" marB="0"/>
                </a:tc>
              </a:tr>
              <a:tr h="409795">
                <a:tc>
                  <a:txBody>
                    <a:bodyPr/>
                    <a:lstStyle/>
                    <a:p>
                      <a:pPr marL="0" marR="0">
                        <a:lnSpc>
                          <a:spcPct val="107000"/>
                        </a:lnSpc>
                        <a:spcBef>
                          <a:spcPts val="0"/>
                        </a:spcBef>
                        <a:spcAft>
                          <a:spcPts val="0"/>
                        </a:spcAft>
                      </a:pPr>
                      <a:r>
                        <a:rPr lang="en-US" sz="900">
                          <a:effectLst/>
                        </a:rPr>
                        <a:t>7.</a:t>
                      </a:r>
                      <a:endParaRPr lang="en-US" sz="1100">
                        <a:effectLst/>
                        <a:latin typeface="Cambria"/>
                        <a:ea typeface="MS Mincho"/>
                        <a:cs typeface="Times New Roman"/>
                      </a:endParaRPr>
                    </a:p>
                  </a:txBody>
                  <a:tcPr marL="68580" marR="68580" marT="0" marB="0"/>
                </a:tc>
                <a:tc>
                  <a:txBody>
                    <a:bodyPr/>
                    <a:lstStyle/>
                    <a:p>
                      <a:pPr marL="0" marR="0">
                        <a:lnSpc>
                          <a:spcPct val="107000"/>
                        </a:lnSpc>
                        <a:spcBef>
                          <a:spcPts val="0"/>
                        </a:spcBef>
                        <a:spcAft>
                          <a:spcPts val="0"/>
                        </a:spcAft>
                      </a:pPr>
                      <a:r>
                        <a:rPr lang="en-US" sz="900">
                          <a:effectLst/>
                        </a:rPr>
                        <a:t>NAU</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Q3 2019</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Q3 2019-Q3 2022</a:t>
                      </a:r>
                      <a:endParaRPr lang="en-US" sz="1100">
                        <a:effectLst/>
                        <a:latin typeface="Cambria"/>
                        <a:ea typeface="MS Mincho"/>
                        <a:cs typeface="Times New Roman"/>
                      </a:endParaRPr>
                    </a:p>
                  </a:txBody>
                  <a:tcPr marL="68580" marR="68580" marT="0" marB="0"/>
                </a:tc>
              </a:tr>
              <a:tr h="409795">
                <a:tc>
                  <a:txBody>
                    <a:bodyPr/>
                    <a:lstStyle/>
                    <a:p>
                      <a:pPr marL="0" marR="0">
                        <a:lnSpc>
                          <a:spcPct val="107000"/>
                        </a:lnSpc>
                        <a:spcBef>
                          <a:spcPts val="0"/>
                        </a:spcBef>
                        <a:spcAft>
                          <a:spcPts val="0"/>
                        </a:spcAft>
                      </a:pPr>
                      <a:r>
                        <a:rPr lang="en-US" sz="900">
                          <a:effectLst/>
                        </a:rPr>
                        <a:t>8.</a:t>
                      </a:r>
                      <a:endParaRPr lang="en-US" sz="1100">
                        <a:effectLst/>
                        <a:latin typeface="Cambria"/>
                        <a:ea typeface="MS Mincho"/>
                        <a:cs typeface="Times New Roman"/>
                      </a:endParaRPr>
                    </a:p>
                  </a:txBody>
                  <a:tcPr marL="68580" marR="68580" marT="0" marB="0"/>
                </a:tc>
                <a:tc>
                  <a:txBody>
                    <a:bodyPr/>
                    <a:lstStyle/>
                    <a:p>
                      <a:pPr marL="0" marR="0">
                        <a:lnSpc>
                          <a:spcPct val="107000"/>
                        </a:lnSpc>
                        <a:spcBef>
                          <a:spcPts val="0"/>
                        </a:spcBef>
                        <a:spcAft>
                          <a:spcPts val="0"/>
                        </a:spcAft>
                      </a:pPr>
                      <a:r>
                        <a:rPr lang="en-US" sz="900">
                          <a:effectLst/>
                        </a:rPr>
                        <a:t>SAM </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Q3 2019</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dirty="0">
                          <a:effectLst/>
                        </a:rPr>
                        <a:t>Q3 2019-Q3 2024</a:t>
                      </a:r>
                      <a:endParaRPr lang="en-US" sz="1100" dirty="0">
                        <a:effectLst/>
                        <a:latin typeface="Cambria"/>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4022814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 island renewable energy project (</a:t>
            </a:r>
            <a:r>
              <a:rPr lang="en-US" dirty="0" err="1" smtClean="0"/>
              <a:t>cirep</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Users\tf2\Desktop\OIREP Site Visit Photos Sep 2014\JICA Vaini site visit 19.08.2014\20140819_154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86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CIREP </a:t>
            </a:r>
            <a:r>
              <a:rPr lang="en-US" dirty="0" err="1" smtClean="0"/>
              <a:t>progam</a:t>
            </a:r>
            <a:r>
              <a:rPr lang="en-US" dirty="0" smtClean="0"/>
              <a:t> </a:t>
            </a:r>
            <a:r>
              <a:rPr lang="en-US" dirty="0" smtClean="0"/>
              <a:t>relevance</a:t>
            </a:r>
            <a:endParaRPr lang="en-US" dirty="0"/>
          </a:p>
        </p:txBody>
      </p:sp>
      <p:sp>
        <p:nvSpPr>
          <p:cNvPr id="3" name="Content Placeholder 2"/>
          <p:cNvSpPr>
            <a:spLocks noGrp="1"/>
          </p:cNvSpPr>
          <p:nvPr>
            <p:ph idx="1"/>
          </p:nvPr>
        </p:nvSpPr>
        <p:spPr/>
        <p:txBody>
          <a:bodyPr/>
          <a:lstStyle/>
          <a:p>
            <a:r>
              <a:rPr lang="en-US" dirty="0"/>
              <a:t>Cook Islands is planning a paradigm shift away from sovereign financing to private sector investment to finance the structural shift to renewable energy generation. </a:t>
            </a:r>
            <a:endParaRPr lang="en-US" dirty="0" smtClean="0"/>
          </a:p>
          <a:p>
            <a:r>
              <a:rPr lang="en-US" dirty="0" smtClean="0"/>
              <a:t>This </a:t>
            </a:r>
            <a:r>
              <a:rPr lang="en-US" dirty="0"/>
              <a:t>is primarily due to ongoing restrictions on raising sovereign financing </a:t>
            </a:r>
            <a:r>
              <a:rPr lang="en-US" dirty="0" smtClean="0"/>
              <a:t>(familiar tale for SIDS) due </a:t>
            </a:r>
            <a:r>
              <a:rPr lang="en-US" dirty="0"/>
              <a:t>to (i) the small size of the economy, and (ii) limited headroom for borrowing. Government is planning to increase private sector investment in renewable energy through both increased penetration of household solar and independent power providers (solar</a:t>
            </a:r>
            <a:r>
              <a:rPr lang="en-US" dirty="0" smtClean="0"/>
              <a:t>).</a:t>
            </a:r>
          </a:p>
          <a:p>
            <a:r>
              <a:rPr lang="en-US" dirty="0" smtClean="0"/>
              <a:t>However</a:t>
            </a:r>
            <a:r>
              <a:rPr lang="en-US" dirty="0"/>
              <a:t>, the grid requires </a:t>
            </a:r>
            <a:r>
              <a:rPr lang="en-US" u="sng" dirty="0"/>
              <a:t>increased battery storage </a:t>
            </a:r>
            <a:r>
              <a:rPr lang="en-US" dirty="0"/>
              <a:t>to manage the intermittent supply of before it can accept any additional renewable energy. The proposed paradigm shift to private sector investment is unlikely to occur without GCF grant support as Cook Islands cannot finance the required increase in battery storage</a:t>
            </a:r>
          </a:p>
        </p:txBody>
      </p:sp>
    </p:spTree>
    <p:extLst>
      <p:ext uri="{BB962C8B-B14F-4D97-AF65-F5344CB8AC3E}">
        <p14:creationId xmlns:p14="http://schemas.microsoft.com/office/powerpoint/2010/main" val="360856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0290" name="Rectangle 2"/>
          <p:cNvSpPr>
            <a:spLocks noGrp="1" noChangeArrowheads="1"/>
          </p:cNvSpPr>
          <p:nvPr>
            <p:ph type="title"/>
          </p:nvPr>
        </p:nvSpPr>
        <p:spPr>
          <a:xfrm>
            <a:off x="4763" y="260350"/>
            <a:ext cx="8763000" cy="588963"/>
          </a:xfrm>
        </p:spPr>
        <p:txBody>
          <a:bodyPr/>
          <a:lstStyle/>
          <a:p>
            <a:pPr>
              <a:defRPr/>
            </a:pPr>
            <a:r>
              <a:rPr lang="en-US" altLang="ja-JP" sz="2000" dirty="0" smtClean="0">
                <a:latin typeface="+mn-lt"/>
              </a:rPr>
              <a:t>Brief Recap</a:t>
            </a:r>
            <a:r>
              <a:rPr lang="en-US" altLang="ja-JP" sz="2000" dirty="0">
                <a:latin typeface="+mn-lt"/>
              </a:rPr>
              <a:t> </a:t>
            </a:r>
            <a:r>
              <a:rPr lang="en-US" altLang="ja-JP" sz="2000" dirty="0" smtClean="0">
                <a:latin typeface="+mn-lt"/>
              </a:rPr>
              <a:t>&amp; GCF Collaboration</a:t>
            </a:r>
            <a:endParaRPr lang="en-US" altLang="ja-JP" sz="2000" kern="1200" dirty="0">
              <a:solidFill>
                <a:srgbClr val="FFC000"/>
              </a:solidFill>
              <a:latin typeface="Calibri" pitchFamily="34" charset="0"/>
            </a:endParaRPr>
          </a:p>
        </p:txBody>
      </p:sp>
      <p:sp>
        <p:nvSpPr>
          <p:cNvPr id="6147" name="Rectangle 3"/>
          <p:cNvSpPr>
            <a:spLocks noGrp="1" noChangeArrowheads="1"/>
          </p:cNvSpPr>
          <p:nvPr>
            <p:ph idx="1"/>
          </p:nvPr>
        </p:nvSpPr>
        <p:spPr>
          <a:xfrm>
            <a:off x="250825" y="1052513"/>
            <a:ext cx="8737600" cy="5400675"/>
          </a:xfrm>
        </p:spPr>
        <p:txBody>
          <a:bodyPr/>
          <a:lstStyle/>
          <a:p>
            <a:pPr>
              <a:spcBef>
                <a:spcPts val="600"/>
              </a:spcBef>
              <a:spcAft>
                <a:spcPts val="600"/>
              </a:spcAft>
            </a:pPr>
            <a:r>
              <a:rPr lang="en-US" altLang="en-US" dirty="0" smtClean="0">
                <a:latin typeface="Arial" charset="0"/>
                <a:ea typeface="ＭＳ Ｐゴシック" pitchFamily="34" charset="-128"/>
              </a:rPr>
              <a:t>ADB in the Pacific Renewable Energy Sector</a:t>
            </a:r>
          </a:p>
          <a:p>
            <a:pPr>
              <a:spcBef>
                <a:spcPts val="600"/>
              </a:spcBef>
              <a:spcAft>
                <a:spcPts val="600"/>
              </a:spcAft>
            </a:pPr>
            <a:endParaRPr lang="en-US" altLang="en-US" dirty="0" smtClean="0">
              <a:latin typeface="Arial" charset="0"/>
              <a:ea typeface="ＭＳ Ｐゴシック" pitchFamily="34" charset="-128"/>
            </a:endParaRPr>
          </a:p>
          <a:p>
            <a:pPr>
              <a:spcBef>
                <a:spcPts val="600"/>
              </a:spcBef>
              <a:spcAft>
                <a:spcPts val="600"/>
              </a:spcAft>
            </a:pPr>
            <a:r>
              <a:rPr lang="en-US" altLang="en-US" dirty="0" smtClean="0">
                <a:latin typeface="Arial" charset="0"/>
                <a:ea typeface="ＭＳ Ｐゴシック" pitchFamily="34" charset="-128"/>
              </a:rPr>
              <a:t>GCF application for Fiji </a:t>
            </a:r>
            <a:r>
              <a:rPr lang="en-US" altLang="en-US" dirty="0" smtClean="0">
                <a:latin typeface="Arial" charset="0"/>
                <a:ea typeface="ＭＳ Ｐゴシック" pitchFamily="34" charset="-128"/>
              </a:rPr>
              <a:t>2015 – </a:t>
            </a:r>
            <a:r>
              <a:rPr lang="en-US" altLang="en-US" dirty="0" smtClean="0">
                <a:latin typeface="Arial" charset="0"/>
                <a:ea typeface="ＭＳ Ｐゴシック" pitchFamily="34" charset="-128"/>
              </a:rPr>
              <a:t>Fiji Urban Water Supply and Wastewater Management Project. </a:t>
            </a:r>
          </a:p>
          <a:p>
            <a:pPr lvl="2">
              <a:spcBef>
                <a:spcPts val="600"/>
              </a:spcBef>
              <a:spcAft>
                <a:spcPts val="600"/>
              </a:spcAft>
            </a:pPr>
            <a:r>
              <a:rPr lang="en-US" altLang="en-US" dirty="0">
                <a:latin typeface="Arial" charset="0"/>
                <a:ea typeface="ＭＳ Ｐゴシック" pitchFamily="34" charset="-128"/>
              </a:rPr>
              <a:t> </a:t>
            </a:r>
            <a:r>
              <a:rPr lang="en-US" altLang="en-US" dirty="0" smtClean="0">
                <a:latin typeface="Arial" charset="0"/>
                <a:ea typeface="ＭＳ Ｐゴシック" pitchFamily="34" charset="-128"/>
              </a:rPr>
              <a:t>Background </a:t>
            </a:r>
          </a:p>
          <a:p>
            <a:pPr lvl="2">
              <a:spcBef>
                <a:spcPts val="600"/>
              </a:spcBef>
              <a:spcAft>
                <a:spcPts val="600"/>
              </a:spcAft>
            </a:pPr>
            <a:r>
              <a:rPr lang="en-US" altLang="en-US" dirty="0">
                <a:latin typeface="Arial" charset="0"/>
                <a:ea typeface="ＭＳ Ｐゴシック" pitchFamily="34" charset="-128"/>
              </a:rPr>
              <a:t> </a:t>
            </a:r>
            <a:r>
              <a:rPr lang="en-US" altLang="en-US" dirty="0" smtClean="0">
                <a:latin typeface="Arial" charset="0"/>
                <a:ea typeface="ＭＳ Ｐゴシック" pitchFamily="34" charset="-128"/>
              </a:rPr>
              <a:t>Project due </a:t>
            </a:r>
            <a:r>
              <a:rPr lang="en-US" altLang="en-US" dirty="0" smtClean="0">
                <a:latin typeface="Arial" charset="0"/>
                <a:ea typeface="ＭＳ Ｐゴシック" pitchFamily="34" charset="-128"/>
              </a:rPr>
              <a:t>diligence</a:t>
            </a:r>
            <a:endParaRPr lang="en-US" altLang="en-US" dirty="0" smtClean="0">
              <a:latin typeface="Arial" charset="0"/>
              <a:ea typeface="ＭＳ Ｐゴシック" pitchFamily="34" charset="-128"/>
            </a:endParaRPr>
          </a:p>
          <a:p>
            <a:pPr>
              <a:spcBef>
                <a:spcPts val="600"/>
              </a:spcBef>
              <a:spcAft>
                <a:spcPts val="600"/>
              </a:spcAft>
            </a:pPr>
            <a:endParaRPr lang="en-US" altLang="en-US" dirty="0" smtClean="0">
              <a:latin typeface="Arial" charset="0"/>
              <a:ea typeface="ＭＳ Ｐゴシック" pitchFamily="34" charset="-128"/>
            </a:endParaRPr>
          </a:p>
          <a:p>
            <a:pPr>
              <a:spcBef>
                <a:spcPts val="600"/>
              </a:spcBef>
              <a:spcAft>
                <a:spcPts val="600"/>
              </a:spcAft>
            </a:pPr>
            <a:r>
              <a:rPr lang="en-US" altLang="en-US" dirty="0" smtClean="0">
                <a:latin typeface="Arial" charset="0"/>
                <a:ea typeface="ＭＳ Ｐゴシック" pitchFamily="34" charset="-128"/>
              </a:rPr>
              <a:t>Lessons learned moving </a:t>
            </a:r>
            <a:r>
              <a:rPr lang="en-US" altLang="en-US" dirty="0" smtClean="0">
                <a:latin typeface="Arial" charset="0"/>
                <a:ea typeface="ＭＳ Ｐゴシック" pitchFamily="34" charset="-128"/>
              </a:rPr>
              <a:t>forward</a:t>
            </a:r>
          </a:p>
          <a:p>
            <a:pPr lvl="2">
              <a:spcBef>
                <a:spcPts val="600"/>
              </a:spcBef>
              <a:spcAft>
                <a:spcPts val="600"/>
              </a:spcAft>
            </a:pPr>
            <a:r>
              <a:rPr lang="en-US" altLang="en-US" dirty="0" smtClean="0">
                <a:latin typeface="Arial" charset="0"/>
                <a:ea typeface="ＭＳ Ｐゴシック" pitchFamily="34" charset="-128"/>
              </a:rPr>
              <a:t> Project Modalities for streamlining processing</a:t>
            </a:r>
          </a:p>
          <a:p>
            <a:pPr lvl="2">
              <a:spcBef>
                <a:spcPts val="600"/>
              </a:spcBef>
              <a:spcAft>
                <a:spcPts val="600"/>
              </a:spcAft>
            </a:pPr>
            <a:r>
              <a:rPr lang="en-US" altLang="en-US" dirty="0" smtClean="0">
                <a:latin typeface="Arial" charset="0"/>
                <a:ea typeface="ＭＳ Ｐゴシック" pitchFamily="34" charset="-128"/>
              </a:rPr>
              <a:t> Donor niche</a:t>
            </a:r>
            <a:endParaRPr lang="en-US" altLang="en-US" dirty="0" smtClean="0">
              <a:latin typeface="Arial" charset="0"/>
              <a:ea typeface="ＭＳ Ｐゴシック" pitchFamily="34" charset="-128"/>
            </a:endParaRPr>
          </a:p>
          <a:p>
            <a:pPr>
              <a:spcBef>
                <a:spcPts val="600"/>
              </a:spcBef>
              <a:spcAft>
                <a:spcPts val="600"/>
              </a:spcAft>
            </a:pPr>
            <a:endParaRPr lang="en-US" altLang="en-US" dirty="0" smtClean="0">
              <a:latin typeface="Arial" charset="0"/>
              <a:ea typeface="ＭＳ Ｐゴシック" pitchFamily="34" charset="-128"/>
            </a:endParaRPr>
          </a:p>
          <a:p>
            <a:pPr>
              <a:spcBef>
                <a:spcPts val="600"/>
              </a:spcBef>
              <a:spcAft>
                <a:spcPts val="600"/>
              </a:spcAft>
            </a:pPr>
            <a:endParaRPr lang="en-US" altLang="en-US" dirty="0" smtClean="0">
              <a:latin typeface="Arial" charset="0"/>
              <a:ea typeface="ＭＳ Ｐゴシック" pitchFamily="34" charset="-128"/>
            </a:endParaRPr>
          </a:p>
          <a:p>
            <a:pPr>
              <a:spcBef>
                <a:spcPts val="600"/>
              </a:spcBef>
              <a:spcAft>
                <a:spcPts val="600"/>
              </a:spcAft>
            </a:pPr>
            <a:endParaRPr lang="en-US" altLang="en-US" dirty="0" smtClean="0">
              <a:latin typeface="Arial" charset="0"/>
              <a:ea typeface="ＭＳ Ｐゴシック" pitchFamily="34" charset="-128"/>
            </a:endParaRPr>
          </a:p>
          <a:p>
            <a:pPr>
              <a:spcBef>
                <a:spcPts val="600"/>
              </a:spcBef>
              <a:spcAft>
                <a:spcPts val="600"/>
              </a:spcAft>
            </a:pPr>
            <a:endParaRPr lang="en-US" altLang="en-US" sz="2400" dirty="0" smtClean="0">
              <a:latin typeface="Arial" charset="0"/>
              <a:ea typeface="ＭＳ Ｐゴシック" pitchFamily="34" charset="-128"/>
            </a:endParaRPr>
          </a:p>
        </p:txBody>
      </p:sp>
    </p:spTree>
    <p:extLst>
      <p:ext uri="{BB962C8B-B14F-4D97-AF65-F5344CB8AC3E}">
        <p14:creationId xmlns:p14="http://schemas.microsoft.com/office/powerpoint/2010/main" val="3494269431"/>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Cirep</a:t>
            </a:r>
            <a:r>
              <a:rPr lang="en-US" dirty="0" smtClean="0"/>
              <a:t> program complementarity</a:t>
            </a:r>
            <a:endParaRPr lang="en-US" dirty="0"/>
          </a:p>
        </p:txBody>
      </p:sp>
      <p:sp>
        <p:nvSpPr>
          <p:cNvPr id="3" name="Content Placeholder 2"/>
          <p:cNvSpPr>
            <a:spLocks noGrp="1"/>
          </p:cNvSpPr>
          <p:nvPr>
            <p:ph idx="1"/>
          </p:nvPr>
        </p:nvSpPr>
        <p:spPr/>
        <p:txBody>
          <a:bodyPr/>
          <a:lstStyle/>
          <a:p>
            <a:r>
              <a:rPr lang="en-US" dirty="0"/>
              <a:t>In 2016, </a:t>
            </a:r>
            <a:r>
              <a:rPr lang="en-US" dirty="0" err="1"/>
              <a:t>cofinancing</a:t>
            </a:r>
            <a:r>
              <a:rPr lang="en-US" dirty="0"/>
              <a:t> from the Global Environment Facility (GEF) was mobilized to fund a 1 MW / 4 </a:t>
            </a:r>
            <a:r>
              <a:rPr lang="en-US" dirty="0" err="1"/>
              <a:t>MWh</a:t>
            </a:r>
            <a:r>
              <a:rPr lang="en-US" dirty="0"/>
              <a:t> Energy Storage System (ESS) to be installed on </a:t>
            </a:r>
            <a:r>
              <a:rPr lang="en-US" dirty="0" err="1" smtClean="0"/>
              <a:t>Rarotonga</a:t>
            </a:r>
            <a:r>
              <a:rPr lang="en-US" dirty="0" smtClean="0"/>
              <a:t> under the ADB CIREP. </a:t>
            </a:r>
          </a:p>
          <a:p>
            <a:r>
              <a:rPr lang="en-US" dirty="0" smtClean="0"/>
              <a:t>Lithium-ion </a:t>
            </a:r>
            <a:r>
              <a:rPr lang="en-US" dirty="0"/>
              <a:t>battery technology has been specified for this subproject, which </a:t>
            </a:r>
            <a:r>
              <a:rPr lang="en-US" dirty="0" smtClean="0"/>
              <a:t>is </a:t>
            </a:r>
            <a:r>
              <a:rPr lang="en-US" dirty="0"/>
              <a:t>referred to as the BESS subproject. With the 1 MW BESS subproject, total grid-connected solar capacity of just under 6 MW can be accommodated without compromising grid </a:t>
            </a:r>
            <a:r>
              <a:rPr lang="en-US" dirty="0" smtClean="0"/>
              <a:t>reliability on </a:t>
            </a:r>
            <a:r>
              <a:rPr lang="en-US" dirty="0" err="1" smtClean="0"/>
              <a:t>Rarotonga</a:t>
            </a:r>
            <a:r>
              <a:rPr lang="en-US" dirty="0" smtClean="0"/>
              <a:t>, </a:t>
            </a:r>
            <a:r>
              <a:rPr lang="en-US" dirty="0"/>
              <a:t>but additional storage and other grid enhancements are a prerequisite for further solar PV capacity additions</a:t>
            </a:r>
            <a:r>
              <a:rPr lang="en-US" dirty="0" smtClean="0"/>
              <a:t>.</a:t>
            </a:r>
          </a:p>
          <a:p>
            <a:r>
              <a:rPr lang="en-US" dirty="0" smtClean="0"/>
              <a:t> </a:t>
            </a:r>
            <a:r>
              <a:rPr lang="en-US" dirty="0"/>
              <a:t>The BESS subproject is just the first step in the transformation of Rarotonga electricity system: at least 60 MWh of additional energy storage will be required to meet the 100% renewable energy target on Rarotonga, and additional storage capacity is needed before further expansion of grid-connected solar PV capacity. </a:t>
            </a:r>
          </a:p>
        </p:txBody>
      </p:sp>
    </p:spTree>
    <p:extLst>
      <p:ext uri="{BB962C8B-B14F-4D97-AF65-F5344CB8AC3E}">
        <p14:creationId xmlns:p14="http://schemas.microsoft.com/office/powerpoint/2010/main" val="1125206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CIREP program complementarity</a:t>
            </a:r>
            <a:endParaRPr lang="en-US" dirty="0"/>
          </a:p>
        </p:txBody>
      </p:sp>
      <p:sp>
        <p:nvSpPr>
          <p:cNvPr id="3" name="Content Placeholder 2"/>
          <p:cNvSpPr>
            <a:spLocks noGrp="1"/>
          </p:cNvSpPr>
          <p:nvPr>
            <p:ph idx="1"/>
          </p:nvPr>
        </p:nvSpPr>
        <p:spPr/>
        <p:txBody>
          <a:bodyPr/>
          <a:lstStyle/>
          <a:p>
            <a:r>
              <a:rPr lang="en-US" dirty="0" smtClean="0"/>
              <a:t>Program covers </a:t>
            </a:r>
            <a:r>
              <a:rPr lang="en-US" dirty="0"/>
              <a:t>a second stage of energy storage, </a:t>
            </a:r>
            <a:r>
              <a:rPr lang="en-US" dirty="0" smtClean="0"/>
              <a:t>referred </a:t>
            </a:r>
            <a:r>
              <a:rPr lang="en-US" dirty="0"/>
              <a:t>to as the R-ESS-2 </a:t>
            </a:r>
            <a:r>
              <a:rPr lang="en-US" dirty="0" smtClean="0"/>
              <a:t>subproject.</a:t>
            </a:r>
            <a:r>
              <a:rPr lang="en-US" dirty="0"/>
              <a:t> The R-ESS-2 subproject is being presented for possible financial support from the Green Climate Fund (GCF)</a:t>
            </a:r>
            <a:r>
              <a:rPr lang="en-US" dirty="0" smtClean="0"/>
              <a:t>  </a:t>
            </a:r>
            <a:r>
              <a:rPr lang="en-US" dirty="0"/>
              <a:t>which comprises two components:  </a:t>
            </a:r>
            <a:endParaRPr lang="en-US" dirty="0" smtClean="0"/>
          </a:p>
          <a:p>
            <a:pPr lvl="2"/>
            <a:r>
              <a:rPr lang="en-US" dirty="0"/>
              <a:t> </a:t>
            </a:r>
            <a:r>
              <a:rPr lang="en-US" dirty="0" smtClean="0"/>
              <a:t>(</a:t>
            </a:r>
            <a:r>
              <a:rPr lang="en-US" dirty="0"/>
              <a:t>i) 1 MW / 4 MWh for grid stability, to be installed at the diesel power station; and </a:t>
            </a:r>
            <a:endParaRPr lang="en-US" dirty="0" smtClean="0"/>
          </a:p>
          <a:p>
            <a:pPr lvl="2"/>
            <a:r>
              <a:rPr lang="en-US" dirty="0"/>
              <a:t> </a:t>
            </a:r>
            <a:r>
              <a:rPr lang="en-US" dirty="0" smtClean="0"/>
              <a:t>(</a:t>
            </a:r>
            <a:r>
              <a:rPr lang="en-US" dirty="0"/>
              <a:t>ii) 2 MW / 8 MWh for load shifting capability, to be installed at the airport. This additional storage capacity will enable an additional 6 MW of solar PV capacity to be connected to the grid, after which electricity supply on Rarotonga will be approximately 50% renewable energy.</a:t>
            </a:r>
          </a:p>
        </p:txBody>
      </p:sp>
    </p:spTree>
    <p:extLst>
      <p:ext uri="{BB962C8B-B14F-4D97-AF65-F5344CB8AC3E}">
        <p14:creationId xmlns:p14="http://schemas.microsoft.com/office/powerpoint/2010/main" val="3290123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1" y="1885950"/>
            <a:ext cx="3758298" cy="240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03416" y="4455910"/>
            <a:ext cx="4302233" cy="523220"/>
          </a:xfrm>
          <a:prstGeom prst="rect">
            <a:avLst/>
          </a:prstGeom>
          <a:noFill/>
        </p:spPr>
        <p:txBody>
          <a:bodyPr wrap="square" rtlCol="0">
            <a:spAutoFit/>
          </a:bodyPr>
          <a:lstStyle/>
          <a:p>
            <a:pPr algn="ctr"/>
            <a:r>
              <a:rPr lang="en-US" sz="2800" dirty="0" smtClean="0">
                <a:solidFill>
                  <a:srgbClr val="002060"/>
                </a:solidFill>
              </a:rPr>
              <a:t>Pacific Subregional Office</a:t>
            </a:r>
            <a:endParaRPr lang="en-US" sz="2800" dirty="0">
              <a:solidFill>
                <a:srgbClr val="002060"/>
              </a:solidFill>
            </a:endParaRPr>
          </a:p>
        </p:txBody>
      </p:sp>
    </p:spTree>
    <p:extLst>
      <p:ext uri="{BB962C8B-B14F-4D97-AF65-F5344CB8AC3E}">
        <p14:creationId xmlns:p14="http://schemas.microsoft.com/office/powerpoint/2010/main" val="803644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Pacific Financing Facility Approach</a:t>
            </a:r>
            <a:endParaRPr lang="en-US" dirty="0"/>
          </a:p>
        </p:txBody>
      </p:sp>
      <p:sp>
        <p:nvSpPr>
          <p:cNvPr id="3" name="Content Placeholder 2"/>
          <p:cNvSpPr>
            <a:spLocks noGrp="1"/>
          </p:cNvSpPr>
          <p:nvPr>
            <p:ph idx="1"/>
          </p:nvPr>
        </p:nvSpPr>
        <p:spPr/>
        <p:txBody>
          <a:bodyPr/>
          <a:lstStyle/>
          <a:p>
            <a:pPr>
              <a:spcBef>
                <a:spcPts val="600"/>
              </a:spcBef>
              <a:spcAft>
                <a:spcPts val="600"/>
              </a:spcAft>
            </a:pPr>
            <a:endParaRPr lang="en-US" altLang="en-US" dirty="0">
              <a:latin typeface="Arial" charset="0"/>
              <a:ea typeface="ＭＳ Ｐゴシック" pitchFamily="34" charset="-128"/>
            </a:endParaRPr>
          </a:p>
          <a:p>
            <a:r>
              <a:rPr lang="en-US" dirty="0" smtClean="0"/>
              <a:t>Multi-Tranche Financing Facility</a:t>
            </a:r>
          </a:p>
          <a:p>
            <a:endParaRPr lang="en-US" dirty="0" smtClean="0"/>
          </a:p>
          <a:p>
            <a:r>
              <a:rPr lang="en-US" dirty="0"/>
              <a:t>A Multi-Country MFF - overall umbrella program</a:t>
            </a:r>
            <a:r>
              <a:rPr lang="en-US" dirty="0" smtClean="0"/>
              <a:t>, </a:t>
            </a:r>
            <a:r>
              <a:rPr lang="en-US" dirty="0"/>
              <a:t>delegating approval for specific projects that meet specific </a:t>
            </a:r>
            <a:r>
              <a:rPr lang="en-US" dirty="0" smtClean="0"/>
              <a:t>criteria.</a:t>
            </a:r>
          </a:p>
          <a:p>
            <a:endParaRPr lang="en-US" dirty="0" smtClean="0"/>
          </a:p>
          <a:p>
            <a:r>
              <a:rPr lang="en-US" dirty="0" smtClean="0"/>
              <a:t>Technical Assistance </a:t>
            </a:r>
            <a:r>
              <a:rPr lang="en-US" dirty="0"/>
              <a:t>-  mobilize $5m in TA  </a:t>
            </a:r>
            <a:r>
              <a:rPr lang="en-US" dirty="0" smtClean="0"/>
              <a:t>to </a:t>
            </a:r>
            <a:r>
              <a:rPr lang="en-US" dirty="0"/>
              <a:t>assist clients to prepare detailed feasibilities.</a:t>
            </a:r>
          </a:p>
          <a:p>
            <a:endParaRPr lang="en-US" dirty="0" smtClean="0"/>
          </a:p>
          <a:p>
            <a:endParaRPr lang="en-US" dirty="0"/>
          </a:p>
          <a:p>
            <a:endParaRPr lang="en-US" dirty="0"/>
          </a:p>
        </p:txBody>
      </p:sp>
    </p:spTree>
    <p:extLst>
      <p:ext uri="{BB962C8B-B14F-4D97-AF65-F5344CB8AC3E}">
        <p14:creationId xmlns:p14="http://schemas.microsoft.com/office/powerpoint/2010/main" val="3407136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pacific regional program</a:t>
            </a:r>
            <a:endParaRPr lang="en-US" dirty="0"/>
          </a:p>
        </p:txBody>
      </p:sp>
      <p:sp>
        <p:nvSpPr>
          <p:cNvPr id="3" name="Content Placeholder 2"/>
          <p:cNvSpPr>
            <a:spLocks noGrp="1"/>
          </p:cNvSpPr>
          <p:nvPr>
            <p:ph idx="1"/>
          </p:nvPr>
        </p:nvSpPr>
        <p:spPr/>
        <p:txBody>
          <a:bodyPr/>
          <a:lstStyle/>
          <a:p>
            <a:r>
              <a:rPr lang="en-US" dirty="0"/>
              <a:t>The proposed program will support a paradigm shift from diesel power generation to renewable energy in 8</a:t>
            </a:r>
            <a:r>
              <a:rPr lang="en-US" dirty="0" smtClean="0"/>
              <a:t> </a:t>
            </a:r>
            <a:r>
              <a:rPr lang="en-US" dirty="0"/>
              <a:t>Pacific Small Island Developing States (SIDS) and place the SIDS on a sustainable, climate resilient development pathway. </a:t>
            </a:r>
            <a:endParaRPr lang="en-US" dirty="0" smtClean="0"/>
          </a:p>
          <a:p>
            <a:r>
              <a:rPr lang="en-US" dirty="0"/>
              <a:t>Participating SIDS include Cook Islands, Federated States of Micronesia, Nauru, Papua New Guinea, Republic of Marshall Islands, Samoa, Tonga and Tuvalu</a:t>
            </a:r>
            <a:r>
              <a:rPr lang="en-US" dirty="0" smtClean="0"/>
              <a:t>.</a:t>
            </a:r>
          </a:p>
          <a:p>
            <a:endParaRPr lang="en-US" dirty="0" smtClean="0"/>
          </a:p>
          <a:p>
            <a:r>
              <a:rPr lang="en-US" dirty="0"/>
              <a:t>The proposed investments have all been identified by the SIDS as national priorities and </a:t>
            </a:r>
            <a:endParaRPr lang="en-US" dirty="0" smtClean="0"/>
          </a:p>
          <a:p>
            <a:pPr lvl="2"/>
            <a:r>
              <a:rPr lang="en-US" dirty="0" smtClean="0"/>
              <a:t>(</a:t>
            </a:r>
            <a:r>
              <a:rPr lang="en-US" dirty="0" err="1"/>
              <a:t>i</a:t>
            </a:r>
            <a:r>
              <a:rPr lang="en-US" dirty="0"/>
              <a:t>) are all included under national energy sector development plans </a:t>
            </a:r>
            <a:endParaRPr lang="en-US" dirty="0" smtClean="0"/>
          </a:p>
          <a:p>
            <a:pPr lvl="2"/>
            <a:r>
              <a:rPr lang="en-US" dirty="0" smtClean="0"/>
              <a:t>(</a:t>
            </a:r>
            <a:r>
              <a:rPr lang="en-US" dirty="0"/>
              <a:t>ii) are included as priority areas to action under each SIDS intended nationally determined contributions (INDC’s) </a:t>
            </a:r>
            <a:endParaRPr lang="en-US" dirty="0" smtClean="0"/>
          </a:p>
          <a:p>
            <a:pPr lvl="2"/>
            <a:r>
              <a:rPr lang="en-US" dirty="0" smtClean="0"/>
              <a:t>(iii) existing program in country</a:t>
            </a:r>
            <a:endParaRPr lang="en-US" dirty="0" smtClean="0"/>
          </a:p>
          <a:p>
            <a:endParaRPr lang="en-US" dirty="0"/>
          </a:p>
        </p:txBody>
      </p:sp>
    </p:spTree>
    <p:extLst>
      <p:ext uri="{BB962C8B-B14F-4D97-AF65-F5344CB8AC3E}">
        <p14:creationId xmlns:p14="http://schemas.microsoft.com/office/powerpoint/2010/main" val="156099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 Islands</a:t>
            </a:r>
            <a:endParaRPr lang="en-US" dirty="0"/>
          </a:p>
        </p:txBody>
      </p:sp>
      <p:sp>
        <p:nvSpPr>
          <p:cNvPr id="3" name="Content Placeholder 2"/>
          <p:cNvSpPr>
            <a:spLocks noGrp="1"/>
          </p:cNvSpPr>
          <p:nvPr>
            <p:ph idx="1"/>
          </p:nvPr>
        </p:nvSpPr>
        <p:spPr/>
        <p:txBody>
          <a:bodyPr/>
          <a:lstStyle/>
          <a:p>
            <a:r>
              <a:rPr lang="en-US" dirty="0"/>
              <a:t>The subproject in the Cook Islands has been fully developed and is ready for GCF consideration. </a:t>
            </a:r>
            <a:endParaRPr lang="en-US" dirty="0" smtClean="0"/>
          </a:p>
          <a:p>
            <a:pPr marL="0" indent="0">
              <a:buNone/>
            </a:pPr>
            <a:endParaRPr lang="en-US" dirty="0" smtClean="0"/>
          </a:p>
          <a:p>
            <a:r>
              <a:rPr lang="en-US" dirty="0" smtClean="0"/>
              <a:t>Cook Islands Renewable Energy Project (CIREP) – complementary initiative.</a:t>
            </a:r>
          </a:p>
          <a:p>
            <a:pPr marL="0" indent="0">
              <a:buNone/>
            </a:pPr>
            <a:endParaRPr lang="en-US" dirty="0" smtClean="0"/>
          </a:p>
          <a:p>
            <a:r>
              <a:rPr lang="en-US" dirty="0" smtClean="0"/>
              <a:t>Subsequent </a:t>
            </a:r>
            <a:r>
              <a:rPr lang="en-US" dirty="0"/>
              <a:t>subprojects in the remaining seven SIDS will be prepared separately over a three year period and presented to GCF for financing consideration when fully prepared</a:t>
            </a:r>
          </a:p>
        </p:txBody>
      </p:sp>
    </p:spTree>
    <p:extLst>
      <p:ext uri="{BB962C8B-B14F-4D97-AF65-F5344CB8AC3E}">
        <p14:creationId xmlns:p14="http://schemas.microsoft.com/office/powerpoint/2010/main" val="256196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comparative advantage</a:t>
            </a:r>
            <a:endParaRPr lang="en-US" dirty="0"/>
          </a:p>
        </p:txBody>
      </p:sp>
      <p:sp>
        <p:nvSpPr>
          <p:cNvPr id="3" name="Content Placeholder 2"/>
          <p:cNvSpPr>
            <a:spLocks noGrp="1"/>
          </p:cNvSpPr>
          <p:nvPr>
            <p:ph idx="1"/>
          </p:nvPr>
        </p:nvSpPr>
        <p:spPr/>
        <p:txBody>
          <a:bodyPr/>
          <a:lstStyle/>
          <a:p>
            <a:pPr>
              <a:spcBef>
                <a:spcPts val="600"/>
              </a:spcBef>
              <a:spcAft>
                <a:spcPts val="600"/>
              </a:spcAft>
            </a:pPr>
            <a:r>
              <a:rPr lang="en-US" altLang="en-US" dirty="0"/>
              <a:t>GCF to address a number of regional barriers by supporting </a:t>
            </a:r>
            <a:endParaRPr lang="en-US" altLang="en-US" dirty="0" smtClean="0"/>
          </a:p>
          <a:p>
            <a:pPr lvl="2">
              <a:spcBef>
                <a:spcPts val="600"/>
              </a:spcBef>
              <a:spcAft>
                <a:spcPts val="600"/>
              </a:spcAft>
            </a:pPr>
            <a:r>
              <a:rPr lang="en-US" altLang="en-US" dirty="0" smtClean="0"/>
              <a:t>(</a:t>
            </a:r>
            <a:r>
              <a:rPr lang="en-US" altLang="en-US" dirty="0" err="1"/>
              <a:t>i</a:t>
            </a:r>
            <a:r>
              <a:rPr lang="en-US" altLang="en-US" dirty="0"/>
              <a:t>) improved sector reform on a regional basis, </a:t>
            </a:r>
            <a:endParaRPr lang="en-US" altLang="en-US" dirty="0" smtClean="0"/>
          </a:p>
          <a:p>
            <a:pPr lvl="2">
              <a:spcBef>
                <a:spcPts val="600"/>
              </a:spcBef>
              <a:spcAft>
                <a:spcPts val="600"/>
              </a:spcAft>
            </a:pPr>
            <a:r>
              <a:rPr lang="en-US" altLang="en-US" dirty="0" smtClean="0"/>
              <a:t>(</a:t>
            </a:r>
            <a:r>
              <a:rPr lang="en-US" altLang="en-US" dirty="0"/>
              <a:t>ii) knowledge transfer between subprojects in a single program, </a:t>
            </a:r>
            <a:endParaRPr lang="en-US" altLang="en-US" dirty="0" smtClean="0"/>
          </a:p>
          <a:p>
            <a:pPr lvl="2">
              <a:spcBef>
                <a:spcPts val="600"/>
              </a:spcBef>
              <a:spcAft>
                <a:spcPts val="600"/>
              </a:spcAft>
            </a:pPr>
            <a:r>
              <a:rPr lang="en-US" altLang="en-US" dirty="0" smtClean="0"/>
              <a:t>(</a:t>
            </a:r>
            <a:r>
              <a:rPr lang="en-US" altLang="en-US" dirty="0"/>
              <a:t>iii) improved procurement procedures from a centralized management unit, </a:t>
            </a:r>
            <a:endParaRPr lang="en-US" altLang="en-US" dirty="0" smtClean="0"/>
          </a:p>
          <a:p>
            <a:pPr lvl="2">
              <a:spcBef>
                <a:spcPts val="600"/>
              </a:spcBef>
              <a:spcAft>
                <a:spcPts val="600"/>
              </a:spcAft>
            </a:pPr>
            <a:r>
              <a:rPr lang="en-US" altLang="en-US" dirty="0" smtClean="0"/>
              <a:t>(</a:t>
            </a:r>
            <a:r>
              <a:rPr lang="en-US" altLang="en-US" dirty="0"/>
              <a:t>iv) improved sector planning due to long term financing security, and </a:t>
            </a:r>
            <a:endParaRPr lang="en-US" altLang="en-US" dirty="0" smtClean="0"/>
          </a:p>
          <a:p>
            <a:pPr lvl="2">
              <a:spcBef>
                <a:spcPts val="600"/>
              </a:spcBef>
              <a:spcAft>
                <a:spcPts val="600"/>
              </a:spcAft>
            </a:pPr>
            <a:r>
              <a:rPr lang="en-US" altLang="en-US" dirty="0" smtClean="0"/>
              <a:t>(</a:t>
            </a:r>
            <a:r>
              <a:rPr lang="en-US" altLang="en-US" dirty="0"/>
              <a:t>v) promotion of the private sector engagement across a program of activities. </a:t>
            </a:r>
            <a:endParaRPr lang="en-US" altLang="en-US" dirty="0" smtClean="0"/>
          </a:p>
          <a:p>
            <a:pPr marL="0" indent="0">
              <a:buNone/>
            </a:pPr>
            <a:endParaRPr lang="en-US" dirty="0"/>
          </a:p>
        </p:txBody>
      </p:sp>
    </p:spTree>
    <p:extLst>
      <p:ext uri="{BB962C8B-B14F-4D97-AF65-F5344CB8AC3E}">
        <p14:creationId xmlns:p14="http://schemas.microsoft.com/office/powerpoint/2010/main" val="3965824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0290" name="Rectangle 2"/>
          <p:cNvSpPr>
            <a:spLocks noGrp="1" noChangeArrowheads="1"/>
          </p:cNvSpPr>
          <p:nvPr>
            <p:ph type="title"/>
          </p:nvPr>
        </p:nvSpPr>
        <p:spPr>
          <a:xfrm>
            <a:off x="4763" y="260350"/>
            <a:ext cx="8763000" cy="588963"/>
          </a:xfrm>
        </p:spPr>
        <p:txBody>
          <a:bodyPr/>
          <a:lstStyle/>
          <a:p>
            <a:pPr>
              <a:defRPr/>
            </a:pPr>
            <a:r>
              <a:rPr lang="en-US" altLang="ja-JP" sz="2000" dirty="0" smtClean="0">
                <a:latin typeface="+mn-lt"/>
              </a:rPr>
              <a:t>For SIDS </a:t>
            </a:r>
            <a:endParaRPr lang="en-US" altLang="ja-JP" sz="2000" kern="1200" dirty="0">
              <a:solidFill>
                <a:srgbClr val="FFC000"/>
              </a:solidFill>
              <a:latin typeface="Calibri" pitchFamily="34" charset="0"/>
            </a:endParaRPr>
          </a:p>
        </p:txBody>
      </p:sp>
      <p:sp>
        <p:nvSpPr>
          <p:cNvPr id="6147" name="Rectangle 3"/>
          <p:cNvSpPr>
            <a:spLocks noGrp="1" noChangeArrowheads="1"/>
          </p:cNvSpPr>
          <p:nvPr>
            <p:ph idx="1"/>
          </p:nvPr>
        </p:nvSpPr>
        <p:spPr>
          <a:xfrm>
            <a:off x="250825" y="1052513"/>
            <a:ext cx="8737600" cy="5400675"/>
          </a:xfrm>
        </p:spPr>
        <p:txBody>
          <a:bodyPr/>
          <a:lstStyle/>
          <a:p>
            <a:pPr eaLnBrk="0" fontAlgn="base" hangingPunct="0"/>
            <a:endParaRPr lang="en-US" dirty="0" smtClean="0"/>
          </a:p>
          <a:p>
            <a:pPr eaLnBrk="0" fontAlgn="base" hangingPunct="0"/>
            <a:r>
              <a:rPr lang="en-US" dirty="0" smtClean="0"/>
              <a:t>Lessons </a:t>
            </a:r>
            <a:r>
              <a:rPr lang="en-US" dirty="0"/>
              <a:t>learnt from the transformation of the small island grids will provide new approaches in decarbonizing power systems which are directly translatable to other </a:t>
            </a:r>
            <a:r>
              <a:rPr lang="en-US" dirty="0" smtClean="0"/>
              <a:t>regions. </a:t>
            </a:r>
          </a:p>
          <a:p>
            <a:pPr marL="0" indent="0" eaLnBrk="0" fontAlgn="base" hangingPunct="0">
              <a:buNone/>
            </a:pPr>
            <a:endParaRPr lang="en-US" dirty="0" smtClean="0"/>
          </a:p>
          <a:p>
            <a:pPr eaLnBrk="0" fontAlgn="base" hangingPunct="0"/>
            <a:r>
              <a:rPr lang="en-US" dirty="0" smtClean="0"/>
              <a:t>Lessons </a:t>
            </a:r>
            <a:r>
              <a:rPr lang="en-US" dirty="0"/>
              <a:t>learnt will be especially valuable to isolated load centers and small remote areas yet to be electrified. </a:t>
            </a:r>
            <a:endParaRPr lang="en-US" dirty="0" smtClean="0"/>
          </a:p>
          <a:p>
            <a:pPr eaLnBrk="0" fontAlgn="base" hangingPunct="0"/>
            <a:endParaRPr lang="en-US" dirty="0" smtClean="0"/>
          </a:p>
          <a:p>
            <a:pPr eaLnBrk="0" fontAlgn="base" hangingPunct="0"/>
            <a:r>
              <a:rPr lang="en-US" dirty="0"/>
              <a:t>The program will support the renewable energy targets of many SIDS. </a:t>
            </a:r>
          </a:p>
          <a:p>
            <a:pPr eaLnBrk="0" fontAlgn="base" hangingPunct="0"/>
            <a:endParaRPr lang="en-US" dirty="0"/>
          </a:p>
          <a:p>
            <a:pPr eaLnBrk="0" fontAlgn="base" hangingPunct="0"/>
            <a:endParaRPr lang="en-US" dirty="0"/>
          </a:p>
          <a:p>
            <a:pPr marL="0" indent="0">
              <a:spcBef>
                <a:spcPts val="600"/>
              </a:spcBef>
              <a:spcAft>
                <a:spcPts val="600"/>
              </a:spcAft>
              <a:buNone/>
            </a:pPr>
            <a:endParaRPr lang="en-US" altLang="en-US" sz="3200" dirty="0">
              <a:latin typeface="Arial" charset="0"/>
              <a:ea typeface="ＭＳ Ｐゴシック" pitchFamily="34" charset="-128"/>
            </a:endParaRPr>
          </a:p>
        </p:txBody>
      </p:sp>
    </p:spTree>
    <p:extLst>
      <p:ext uri="{BB962C8B-B14F-4D97-AF65-F5344CB8AC3E}">
        <p14:creationId xmlns:p14="http://schemas.microsoft.com/office/powerpoint/2010/main" val="263170242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Energy Targets</a:t>
            </a:r>
            <a:endParaRPr lang="en-US" dirty="0"/>
          </a:p>
        </p:txBody>
      </p:sp>
      <p:sp>
        <p:nvSpPr>
          <p:cNvPr id="10" name="Rectangle 4"/>
          <p:cNvSpPr>
            <a:spLocks noChangeArrowheads="1"/>
          </p:cNvSpPr>
          <p:nvPr/>
        </p:nvSpPr>
        <p:spPr bwMode="auto">
          <a:xfrm>
            <a:off x="1717675" y="2419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5"/>
          <p:cNvSpPr>
            <a:spLocks noChangeArrowheads="1"/>
          </p:cNvSpPr>
          <p:nvPr/>
        </p:nvSpPr>
        <p:spPr bwMode="auto">
          <a:xfrm>
            <a:off x="1717675" y="2419350"/>
            <a:ext cx="3017838"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091724153"/>
              </p:ext>
            </p:extLst>
          </p:nvPr>
        </p:nvGraphicFramePr>
        <p:xfrm>
          <a:off x="857248" y="1409702"/>
          <a:ext cx="7524751" cy="3924298"/>
        </p:xfrm>
        <a:graphic>
          <a:graphicData uri="http://schemas.openxmlformats.org/drawingml/2006/table">
            <a:tbl>
              <a:tblPr firstRow="1" firstCol="1" bandRow="1">
                <a:tableStyleId>{94756AF0-C851-4061-B0FF-A54767623422}</a:tableStyleId>
              </a:tblPr>
              <a:tblGrid>
                <a:gridCol w="607581"/>
                <a:gridCol w="961562"/>
                <a:gridCol w="1544046"/>
                <a:gridCol w="2205781"/>
                <a:gridCol w="2205781"/>
              </a:tblGrid>
              <a:tr h="1110370">
                <a:tc gridSpan="2">
                  <a:txBody>
                    <a:bodyPr/>
                    <a:lstStyle/>
                    <a:p>
                      <a:pPr marL="0" marR="0">
                        <a:lnSpc>
                          <a:spcPct val="107000"/>
                        </a:lnSpc>
                        <a:spcBef>
                          <a:spcPts val="0"/>
                        </a:spcBef>
                        <a:spcAft>
                          <a:spcPts val="0"/>
                        </a:spcAft>
                      </a:pPr>
                      <a:r>
                        <a:rPr lang="en-US" sz="900">
                          <a:effectLst/>
                        </a:rPr>
                        <a:t>Country</a:t>
                      </a:r>
                      <a:endParaRPr lang="en-US" sz="1100">
                        <a:effectLst/>
                        <a:latin typeface="Cambria"/>
                        <a:ea typeface="MS Mincho"/>
                        <a:cs typeface="Times New Roman"/>
                      </a:endParaRPr>
                    </a:p>
                  </a:txBody>
                  <a:tcPr marL="68580" marR="68580" marT="0" marB="0"/>
                </a:tc>
                <a:tc hMerge="1">
                  <a:txBody>
                    <a:bodyPr/>
                    <a:lstStyle/>
                    <a:p>
                      <a:endParaRPr lang="en-US"/>
                    </a:p>
                  </a:txBody>
                  <a:tcPr/>
                </a:tc>
                <a:tc>
                  <a:txBody>
                    <a:bodyPr/>
                    <a:lstStyle/>
                    <a:p>
                      <a:pPr marL="0" marR="0">
                        <a:lnSpc>
                          <a:spcPct val="107000"/>
                        </a:lnSpc>
                        <a:spcBef>
                          <a:spcPts val="0"/>
                        </a:spcBef>
                        <a:spcAft>
                          <a:spcPts val="0"/>
                        </a:spcAft>
                      </a:pPr>
                      <a:r>
                        <a:rPr lang="en-US" sz="900">
                          <a:effectLst/>
                        </a:rPr>
                        <a:t>Current Renewable Energy %</a:t>
                      </a:r>
                      <a:endParaRPr lang="en-US" sz="1100">
                        <a:effectLst/>
                        <a:latin typeface="Cambria"/>
                        <a:ea typeface="MS Mincho"/>
                        <a:cs typeface="Times New Roman"/>
                      </a:endParaRPr>
                    </a:p>
                  </a:txBody>
                  <a:tcPr marL="68580" marR="68580" marT="0" marB="0"/>
                </a:tc>
                <a:tc>
                  <a:txBody>
                    <a:bodyPr/>
                    <a:lstStyle/>
                    <a:p>
                      <a:pPr marL="0" marR="0">
                        <a:lnSpc>
                          <a:spcPct val="107000"/>
                        </a:lnSpc>
                        <a:spcBef>
                          <a:spcPts val="0"/>
                        </a:spcBef>
                        <a:spcAft>
                          <a:spcPts val="0"/>
                        </a:spcAft>
                      </a:pPr>
                      <a:r>
                        <a:rPr lang="en-US" sz="900">
                          <a:effectLst/>
                        </a:rPr>
                        <a:t>National Renewable Energy Target </a:t>
                      </a:r>
                      <a:endParaRPr lang="en-US" sz="1100">
                        <a:effectLst/>
                        <a:latin typeface="Cambria"/>
                        <a:ea typeface="MS Mincho"/>
                        <a:cs typeface="Times New Roman"/>
                      </a:endParaRPr>
                    </a:p>
                  </a:txBody>
                  <a:tcPr marL="68580" marR="68580" marT="0" marB="0"/>
                </a:tc>
                <a:tc>
                  <a:txBody>
                    <a:bodyPr/>
                    <a:lstStyle/>
                    <a:p>
                      <a:pPr marL="0" marR="0">
                        <a:lnSpc>
                          <a:spcPct val="107000"/>
                        </a:lnSpc>
                        <a:spcBef>
                          <a:spcPts val="0"/>
                        </a:spcBef>
                        <a:spcAft>
                          <a:spcPts val="0"/>
                        </a:spcAft>
                      </a:pPr>
                      <a:r>
                        <a:rPr lang="en-US" sz="900">
                          <a:effectLst/>
                        </a:rPr>
                        <a:t>Annual Electricity Generation</a:t>
                      </a:r>
                      <a:endParaRPr lang="en-US" sz="1100">
                        <a:effectLst/>
                      </a:endParaRPr>
                    </a:p>
                    <a:p>
                      <a:pPr marL="0" marR="0">
                        <a:lnSpc>
                          <a:spcPct val="107000"/>
                        </a:lnSpc>
                        <a:spcBef>
                          <a:spcPts val="0"/>
                        </a:spcBef>
                        <a:spcAft>
                          <a:spcPts val="0"/>
                        </a:spcAft>
                      </a:pPr>
                      <a:r>
                        <a:rPr lang="en-US" sz="900">
                          <a:effectLst/>
                        </a:rPr>
                        <a:t>(MWh/annum)</a:t>
                      </a:r>
                      <a:endParaRPr lang="en-US" sz="1100">
                        <a:effectLst/>
                        <a:latin typeface="Cambria"/>
                        <a:ea typeface="MS Mincho"/>
                        <a:cs typeface="Times New Roman"/>
                      </a:endParaRPr>
                    </a:p>
                  </a:txBody>
                  <a:tcPr marL="68580" marR="68580" marT="0" marB="0"/>
                </a:tc>
              </a:tr>
              <a:tr h="351741">
                <a:tc>
                  <a:txBody>
                    <a:bodyPr/>
                    <a:lstStyle/>
                    <a:p>
                      <a:pPr marL="0" marR="0" algn="just">
                        <a:lnSpc>
                          <a:spcPct val="107000"/>
                        </a:lnSpc>
                        <a:spcBef>
                          <a:spcPts val="0"/>
                        </a:spcBef>
                        <a:spcAft>
                          <a:spcPts val="0"/>
                        </a:spcAft>
                      </a:pPr>
                      <a:r>
                        <a:rPr lang="en-US" sz="900">
                          <a:effectLst/>
                        </a:rPr>
                        <a:t>1.</a:t>
                      </a:r>
                      <a:endParaRPr lang="en-US" sz="1100">
                        <a:effectLst/>
                        <a:latin typeface="Cambria"/>
                        <a:ea typeface="MS Mincho"/>
                        <a:cs typeface="Times New Roman"/>
                      </a:endParaRPr>
                    </a:p>
                  </a:txBody>
                  <a:tcPr marL="68580" marR="68580" marT="0" marB="0"/>
                </a:tc>
                <a:tc>
                  <a:txBody>
                    <a:bodyPr/>
                    <a:lstStyle/>
                    <a:p>
                      <a:pPr marL="0" marR="0" algn="just">
                        <a:lnSpc>
                          <a:spcPct val="107000"/>
                        </a:lnSpc>
                        <a:spcBef>
                          <a:spcPts val="0"/>
                        </a:spcBef>
                        <a:spcAft>
                          <a:spcPts val="0"/>
                        </a:spcAft>
                      </a:pPr>
                      <a:r>
                        <a:rPr lang="en-US" sz="900">
                          <a:effectLst/>
                        </a:rPr>
                        <a:t>COO</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15.0%</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100% by 2020</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34,500</a:t>
                      </a:r>
                      <a:endParaRPr lang="en-US" sz="1100">
                        <a:effectLst/>
                        <a:latin typeface="Cambria"/>
                        <a:ea typeface="MS Mincho"/>
                        <a:cs typeface="Times New Roman"/>
                      </a:endParaRPr>
                    </a:p>
                  </a:txBody>
                  <a:tcPr marL="68580" marR="68580" marT="0" marB="0"/>
                </a:tc>
              </a:tr>
              <a:tr h="351741">
                <a:tc>
                  <a:txBody>
                    <a:bodyPr/>
                    <a:lstStyle/>
                    <a:p>
                      <a:pPr marL="0" marR="0" algn="just">
                        <a:lnSpc>
                          <a:spcPct val="107000"/>
                        </a:lnSpc>
                        <a:spcBef>
                          <a:spcPts val="0"/>
                        </a:spcBef>
                        <a:spcAft>
                          <a:spcPts val="0"/>
                        </a:spcAft>
                      </a:pPr>
                      <a:r>
                        <a:rPr lang="en-US" sz="900">
                          <a:effectLst/>
                        </a:rPr>
                        <a:t>2.</a:t>
                      </a:r>
                      <a:endParaRPr lang="en-US" sz="1100">
                        <a:effectLst/>
                        <a:latin typeface="Cambria"/>
                        <a:ea typeface="MS Mincho"/>
                        <a:cs typeface="Times New Roman"/>
                      </a:endParaRPr>
                    </a:p>
                  </a:txBody>
                  <a:tcPr marL="68580" marR="68580" marT="0" marB="0"/>
                </a:tc>
                <a:tc>
                  <a:txBody>
                    <a:bodyPr/>
                    <a:lstStyle/>
                    <a:p>
                      <a:pPr marL="0" marR="0" algn="just">
                        <a:lnSpc>
                          <a:spcPct val="107000"/>
                        </a:lnSpc>
                        <a:spcBef>
                          <a:spcPts val="0"/>
                        </a:spcBef>
                        <a:spcAft>
                          <a:spcPts val="0"/>
                        </a:spcAft>
                      </a:pPr>
                      <a:r>
                        <a:rPr lang="en-US" sz="900">
                          <a:effectLst/>
                        </a:rPr>
                        <a:t>TON</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13.0%</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50% by 2020</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55,400</a:t>
                      </a:r>
                      <a:endParaRPr lang="en-US" sz="1100">
                        <a:effectLst/>
                        <a:latin typeface="Cambria"/>
                        <a:ea typeface="MS Mincho"/>
                        <a:cs typeface="Times New Roman"/>
                      </a:endParaRPr>
                    </a:p>
                  </a:txBody>
                  <a:tcPr marL="68580" marR="68580" marT="0" marB="0"/>
                </a:tc>
              </a:tr>
              <a:tr h="351741">
                <a:tc>
                  <a:txBody>
                    <a:bodyPr/>
                    <a:lstStyle/>
                    <a:p>
                      <a:pPr marL="0" marR="0" algn="just">
                        <a:lnSpc>
                          <a:spcPct val="107000"/>
                        </a:lnSpc>
                        <a:spcBef>
                          <a:spcPts val="0"/>
                        </a:spcBef>
                        <a:spcAft>
                          <a:spcPts val="0"/>
                        </a:spcAft>
                      </a:pPr>
                      <a:r>
                        <a:rPr lang="en-US" sz="900">
                          <a:effectLst/>
                        </a:rPr>
                        <a:t>3.</a:t>
                      </a:r>
                      <a:endParaRPr lang="en-US" sz="1100">
                        <a:effectLst/>
                        <a:latin typeface="Cambria"/>
                        <a:ea typeface="MS Mincho"/>
                        <a:cs typeface="Times New Roman"/>
                      </a:endParaRPr>
                    </a:p>
                  </a:txBody>
                  <a:tcPr marL="68580" marR="68580" marT="0" marB="0"/>
                </a:tc>
                <a:tc>
                  <a:txBody>
                    <a:bodyPr/>
                    <a:lstStyle/>
                    <a:p>
                      <a:pPr marL="0" marR="0" algn="just">
                        <a:lnSpc>
                          <a:spcPct val="107000"/>
                        </a:lnSpc>
                        <a:spcBef>
                          <a:spcPts val="0"/>
                        </a:spcBef>
                        <a:spcAft>
                          <a:spcPts val="0"/>
                        </a:spcAft>
                      </a:pPr>
                      <a:r>
                        <a:rPr lang="en-US" sz="900">
                          <a:effectLst/>
                        </a:rPr>
                        <a:t>RMI</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0.4%</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20% by 2020</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101,000</a:t>
                      </a:r>
                      <a:endParaRPr lang="en-US" sz="1100">
                        <a:effectLst/>
                        <a:latin typeface="Cambria"/>
                        <a:ea typeface="MS Mincho"/>
                        <a:cs typeface="Times New Roman"/>
                      </a:endParaRPr>
                    </a:p>
                  </a:txBody>
                  <a:tcPr marL="68580" marR="68580" marT="0" marB="0"/>
                </a:tc>
              </a:tr>
              <a:tr h="351741">
                <a:tc>
                  <a:txBody>
                    <a:bodyPr/>
                    <a:lstStyle/>
                    <a:p>
                      <a:pPr marL="0" marR="0" algn="just">
                        <a:lnSpc>
                          <a:spcPct val="107000"/>
                        </a:lnSpc>
                        <a:spcBef>
                          <a:spcPts val="0"/>
                        </a:spcBef>
                        <a:spcAft>
                          <a:spcPts val="0"/>
                        </a:spcAft>
                      </a:pPr>
                      <a:r>
                        <a:rPr lang="en-US" sz="900">
                          <a:effectLst/>
                        </a:rPr>
                        <a:t>4.</a:t>
                      </a:r>
                      <a:endParaRPr lang="en-US" sz="1100">
                        <a:effectLst/>
                        <a:latin typeface="Cambria"/>
                        <a:ea typeface="MS Mincho"/>
                        <a:cs typeface="Times New Roman"/>
                      </a:endParaRPr>
                    </a:p>
                  </a:txBody>
                  <a:tcPr marL="68580" marR="68580" marT="0" marB="0"/>
                </a:tc>
                <a:tc>
                  <a:txBody>
                    <a:bodyPr/>
                    <a:lstStyle/>
                    <a:p>
                      <a:pPr marL="0" marR="0" algn="just">
                        <a:lnSpc>
                          <a:spcPct val="107000"/>
                        </a:lnSpc>
                        <a:spcBef>
                          <a:spcPts val="0"/>
                        </a:spcBef>
                        <a:spcAft>
                          <a:spcPts val="0"/>
                        </a:spcAft>
                      </a:pPr>
                      <a:r>
                        <a:rPr lang="en-US" sz="900">
                          <a:effectLst/>
                        </a:rPr>
                        <a:t>FSM</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5.0%</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30% by 2020</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72,000</a:t>
                      </a:r>
                      <a:endParaRPr lang="en-US" sz="1100">
                        <a:effectLst/>
                        <a:latin typeface="Cambria"/>
                        <a:ea typeface="MS Mincho"/>
                        <a:cs typeface="Times New Roman"/>
                      </a:endParaRPr>
                    </a:p>
                  </a:txBody>
                  <a:tcPr marL="68580" marR="68580" marT="0" marB="0"/>
                </a:tc>
              </a:tr>
              <a:tr h="351741">
                <a:tc>
                  <a:txBody>
                    <a:bodyPr/>
                    <a:lstStyle/>
                    <a:p>
                      <a:pPr marL="0" marR="0" algn="just">
                        <a:lnSpc>
                          <a:spcPct val="107000"/>
                        </a:lnSpc>
                        <a:spcBef>
                          <a:spcPts val="0"/>
                        </a:spcBef>
                        <a:spcAft>
                          <a:spcPts val="0"/>
                        </a:spcAft>
                      </a:pPr>
                      <a:r>
                        <a:rPr lang="en-US" sz="900">
                          <a:effectLst/>
                        </a:rPr>
                        <a:t>5.</a:t>
                      </a:r>
                      <a:endParaRPr lang="en-US" sz="1100">
                        <a:effectLst/>
                        <a:latin typeface="Cambria"/>
                        <a:ea typeface="MS Mincho"/>
                        <a:cs typeface="Times New Roman"/>
                      </a:endParaRPr>
                    </a:p>
                  </a:txBody>
                  <a:tcPr marL="68580" marR="68580" marT="0" marB="0"/>
                </a:tc>
                <a:tc>
                  <a:txBody>
                    <a:bodyPr/>
                    <a:lstStyle/>
                    <a:p>
                      <a:pPr marL="0" marR="0" algn="just">
                        <a:lnSpc>
                          <a:spcPct val="107000"/>
                        </a:lnSpc>
                        <a:spcBef>
                          <a:spcPts val="0"/>
                        </a:spcBef>
                        <a:spcAft>
                          <a:spcPts val="0"/>
                        </a:spcAft>
                      </a:pPr>
                      <a:r>
                        <a:rPr lang="en-US" sz="900">
                          <a:effectLst/>
                        </a:rPr>
                        <a:t>TUV</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29.0%</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100% by 2025</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5,200</a:t>
                      </a:r>
                      <a:endParaRPr lang="en-US" sz="1100">
                        <a:effectLst/>
                        <a:latin typeface="Cambria"/>
                        <a:ea typeface="MS Mincho"/>
                        <a:cs typeface="Times New Roman"/>
                      </a:endParaRPr>
                    </a:p>
                  </a:txBody>
                  <a:tcPr marL="68580" marR="68580" marT="0" marB="0"/>
                </a:tc>
              </a:tr>
              <a:tr h="351741">
                <a:tc>
                  <a:txBody>
                    <a:bodyPr/>
                    <a:lstStyle/>
                    <a:p>
                      <a:pPr marL="0" marR="0" algn="just">
                        <a:lnSpc>
                          <a:spcPct val="107000"/>
                        </a:lnSpc>
                        <a:spcBef>
                          <a:spcPts val="0"/>
                        </a:spcBef>
                        <a:spcAft>
                          <a:spcPts val="0"/>
                        </a:spcAft>
                      </a:pPr>
                      <a:r>
                        <a:rPr lang="en-US" sz="900">
                          <a:effectLst/>
                        </a:rPr>
                        <a:t>6.</a:t>
                      </a:r>
                      <a:endParaRPr lang="en-US" sz="1100">
                        <a:effectLst/>
                        <a:latin typeface="Cambria"/>
                        <a:ea typeface="MS Mincho"/>
                        <a:cs typeface="Times New Roman"/>
                      </a:endParaRPr>
                    </a:p>
                  </a:txBody>
                  <a:tcPr marL="68580" marR="68580" marT="0" marB="0"/>
                </a:tc>
                <a:tc>
                  <a:txBody>
                    <a:bodyPr/>
                    <a:lstStyle/>
                    <a:p>
                      <a:pPr marL="0" marR="0" algn="just">
                        <a:lnSpc>
                          <a:spcPct val="107000"/>
                        </a:lnSpc>
                        <a:spcBef>
                          <a:spcPts val="0"/>
                        </a:spcBef>
                        <a:spcAft>
                          <a:spcPts val="0"/>
                        </a:spcAft>
                      </a:pPr>
                      <a:r>
                        <a:rPr lang="en-US" sz="900">
                          <a:effectLst/>
                        </a:rPr>
                        <a:t>NAU</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3.2%</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50% by 2020</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31,700</a:t>
                      </a:r>
                      <a:endParaRPr lang="en-US" sz="1100">
                        <a:effectLst/>
                        <a:latin typeface="Cambria"/>
                        <a:ea typeface="MS Mincho"/>
                        <a:cs typeface="Times New Roman"/>
                      </a:endParaRPr>
                    </a:p>
                  </a:txBody>
                  <a:tcPr marL="68580" marR="68580" marT="0" marB="0"/>
                </a:tc>
              </a:tr>
              <a:tr h="351741">
                <a:tc>
                  <a:txBody>
                    <a:bodyPr/>
                    <a:lstStyle/>
                    <a:p>
                      <a:pPr marL="0" marR="0" algn="just">
                        <a:lnSpc>
                          <a:spcPct val="107000"/>
                        </a:lnSpc>
                        <a:spcBef>
                          <a:spcPts val="0"/>
                        </a:spcBef>
                        <a:spcAft>
                          <a:spcPts val="0"/>
                        </a:spcAft>
                      </a:pPr>
                      <a:r>
                        <a:rPr lang="en-US" sz="900">
                          <a:effectLst/>
                        </a:rPr>
                        <a:t>7.</a:t>
                      </a:r>
                      <a:endParaRPr lang="en-US" sz="1100">
                        <a:effectLst/>
                        <a:latin typeface="Cambria"/>
                        <a:ea typeface="MS Mincho"/>
                        <a:cs typeface="Times New Roman"/>
                      </a:endParaRPr>
                    </a:p>
                  </a:txBody>
                  <a:tcPr marL="68580" marR="68580" marT="0" marB="0"/>
                </a:tc>
                <a:tc>
                  <a:txBody>
                    <a:bodyPr/>
                    <a:lstStyle/>
                    <a:p>
                      <a:pPr marL="0" marR="0" algn="just">
                        <a:lnSpc>
                          <a:spcPct val="107000"/>
                        </a:lnSpc>
                        <a:spcBef>
                          <a:spcPts val="0"/>
                        </a:spcBef>
                        <a:spcAft>
                          <a:spcPts val="0"/>
                        </a:spcAft>
                      </a:pPr>
                      <a:r>
                        <a:rPr lang="en-US" sz="900">
                          <a:effectLst/>
                        </a:rPr>
                        <a:t>PNG</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49.9%</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No target</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217,250</a:t>
                      </a:r>
                      <a:endParaRPr lang="en-US" sz="1100">
                        <a:effectLst/>
                        <a:latin typeface="Cambria"/>
                        <a:ea typeface="MS Mincho"/>
                        <a:cs typeface="Times New Roman"/>
                      </a:endParaRPr>
                    </a:p>
                  </a:txBody>
                  <a:tcPr marL="68580" marR="68580" marT="0" marB="0"/>
                </a:tc>
              </a:tr>
              <a:tr h="351741">
                <a:tc>
                  <a:txBody>
                    <a:bodyPr/>
                    <a:lstStyle/>
                    <a:p>
                      <a:pPr marL="0" marR="0" algn="just">
                        <a:lnSpc>
                          <a:spcPct val="107000"/>
                        </a:lnSpc>
                        <a:spcBef>
                          <a:spcPts val="0"/>
                        </a:spcBef>
                        <a:spcAft>
                          <a:spcPts val="0"/>
                        </a:spcAft>
                      </a:pPr>
                      <a:r>
                        <a:rPr lang="en-US" sz="900">
                          <a:effectLst/>
                        </a:rPr>
                        <a:t>8.</a:t>
                      </a:r>
                      <a:endParaRPr lang="en-US" sz="1100">
                        <a:effectLst/>
                        <a:latin typeface="Cambria"/>
                        <a:ea typeface="MS Mincho"/>
                        <a:cs typeface="Times New Roman"/>
                      </a:endParaRPr>
                    </a:p>
                  </a:txBody>
                  <a:tcPr marL="68580" marR="68580" marT="0" marB="0"/>
                </a:tc>
                <a:tc>
                  <a:txBody>
                    <a:bodyPr/>
                    <a:lstStyle/>
                    <a:p>
                      <a:pPr marL="0" marR="0" algn="just">
                        <a:lnSpc>
                          <a:spcPct val="107000"/>
                        </a:lnSpc>
                        <a:spcBef>
                          <a:spcPts val="0"/>
                        </a:spcBef>
                        <a:spcAft>
                          <a:spcPts val="0"/>
                        </a:spcAft>
                      </a:pPr>
                      <a:r>
                        <a:rPr lang="en-US" sz="900">
                          <a:effectLst/>
                        </a:rPr>
                        <a:t>SAM</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26.0%</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a:effectLst/>
                        </a:rPr>
                        <a:t>100% by 2017</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US" sz="900" dirty="0">
                          <a:effectLst/>
                        </a:rPr>
                        <a:t>140,000</a:t>
                      </a:r>
                      <a:endParaRPr lang="en-US" sz="1100" dirty="0">
                        <a:effectLst/>
                        <a:latin typeface="Cambria"/>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705337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contribution to targets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627538"/>
              </p:ext>
            </p:extLst>
          </p:nvPr>
        </p:nvGraphicFramePr>
        <p:xfrm>
          <a:off x="457200" y="880535"/>
          <a:ext cx="8362951" cy="5634568"/>
        </p:xfrm>
        <a:graphic>
          <a:graphicData uri="http://schemas.openxmlformats.org/drawingml/2006/table">
            <a:tbl>
              <a:tblPr firstRow="1" firstCol="1" bandRow="1">
                <a:tableStyleId>{94756AF0-C851-4061-B0FF-A54767623422}</a:tableStyleId>
              </a:tblPr>
              <a:tblGrid>
                <a:gridCol w="349117"/>
                <a:gridCol w="1256816"/>
                <a:gridCol w="1350845"/>
                <a:gridCol w="1351776"/>
                <a:gridCol w="1350845"/>
                <a:gridCol w="1351776"/>
                <a:gridCol w="1351776"/>
              </a:tblGrid>
              <a:tr h="958578">
                <a:tc>
                  <a:txBody>
                    <a:bodyPr/>
                    <a:lstStyle/>
                    <a:p>
                      <a:pPr marL="0" marR="0" algn="ctr">
                        <a:lnSpc>
                          <a:spcPct val="107000"/>
                        </a:lnSpc>
                        <a:spcBef>
                          <a:spcPts val="0"/>
                        </a:spcBef>
                        <a:spcAft>
                          <a:spcPts val="0"/>
                        </a:spcAft>
                      </a:pPr>
                      <a:r>
                        <a:rPr lang="en-GB" sz="900" dirty="0">
                          <a:effectLst/>
                        </a:rPr>
                        <a:t> </a:t>
                      </a:r>
                      <a:endParaRPr lang="en-US" sz="1100" dirty="0">
                        <a:effectLst/>
                        <a:latin typeface="Cambria"/>
                        <a:ea typeface="MS Mincho"/>
                        <a:cs typeface="Times New Roman"/>
                      </a:endParaRPr>
                    </a:p>
                  </a:txBody>
                  <a:tcPr marL="68580" marR="68580" marT="0" marB="0"/>
                </a:tc>
                <a:tc>
                  <a:txBody>
                    <a:bodyPr/>
                    <a:lstStyle/>
                    <a:p>
                      <a:endParaRPr lang="en-US" sz="1200">
                        <a:effectLst/>
                        <a:latin typeface="Cambria"/>
                      </a:endParaRPr>
                    </a:p>
                  </a:txBody>
                  <a:tcPr marL="68580" marR="68580" marT="0" marB="0"/>
                </a:tc>
                <a:tc>
                  <a:txBody>
                    <a:bodyPr/>
                    <a:lstStyle/>
                    <a:p>
                      <a:pPr marL="0" marR="0" algn="ctr">
                        <a:lnSpc>
                          <a:spcPct val="107000"/>
                        </a:lnSpc>
                        <a:spcBef>
                          <a:spcPts val="0"/>
                        </a:spcBef>
                        <a:spcAft>
                          <a:spcPts val="0"/>
                        </a:spcAft>
                      </a:pPr>
                      <a:r>
                        <a:rPr lang="en-GB" sz="900">
                          <a:effectLst/>
                        </a:rPr>
                        <a:t>Current % Renewable Energy</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GB" sz="900">
                          <a:effectLst/>
                        </a:rPr>
                        <a:t>Renewable energy % after program</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GB" sz="900">
                          <a:effectLst/>
                        </a:rPr>
                        <a:t>Target % renewable energy</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GB" sz="900">
                          <a:effectLst/>
                        </a:rPr>
                        <a:t>Reductions in CO</a:t>
                      </a:r>
                      <a:r>
                        <a:rPr lang="en-GB" sz="900" baseline="-25000">
                          <a:effectLst/>
                        </a:rPr>
                        <a:t>2</a:t>
                      </a:r>
                      <a:r>
                        <a:rPr lang="en-GB" sz="900">
                          <a:effectLst/>
                        </a:rPr>
                        <a:t> emissions (%)</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GB" sz="900">
                          <a:effectLst/>
                        </a:rPr>
                        <a:t>Reductions in CO</a:t>
                      </a:r>
                      <a:r>
                        <a:rPr lang="en-GB" sz="900" baseline="-25000">
                          <a:effectLst/>
                        </a:rPr>
                        <a:t>2</a:t>
                      </a:r>
                      <a:r>
                        <a:rPr lang="en-GB" sz="900">
                          <a:effectLst/>
                        </a:rPr>
                        <a:t> (tCO</a:t>
                      </a:r>
                      <a:r>
                        <a:rPr lang="en-GB" sz="900" baseline="-25000">
                          <a:effectLst/>
                        </a:rPr>
                        <a:t>2e</a:t>
                      </a:r>
                      <a:r>
                        <a:rPr lang="en-GB" sz="900">
                          <a:effectLst/>
                        </a:rPr>
                        <a:t>/annum)</a:t>
                      </a:r>
                      <a:endParaRPr lang="en-US" sz="1100">
                        <a:effectLst/>
                        <a:latin typeface="Cambria"/>
                        <a:ea typeface="MS Mincho"/>
                        <a:cs typeface="Times New Roman"/>
                      </a:endParaRPr>
                    </a:p>
                  </a:txBody>
                  <a:tcPr marL="68580" marR="68580" marT="0" marB="0"/>
                </a:tc>
              </a:tr>
              <a:tr h="425090">
                <a:tc>
                  <a:txBody>
                    <a:bodyPr/>
                    <a:lstStyle/>
                    <a:p>
                      <a:pPr marL="0" marR="0" algn="ctr">
                        <a:lnSpc>
                          <a:spcPct val="107000"/>
                        </a:lnSpc>
                        <a:spcBef>
                          <a:spcPts val="0"/>
                        </a:spcBef>
                        <a:spcAft>
                          <a:spcPts val="0"/>
                        </a:spcAft>
                      </a:pPr>
                      <a:r>
                        <a:rPr lang="en-GB" sz="900">
                          <a:effectLst/>
                        </a:rPr>
                        <a:t>1.</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COO</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15.0%</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49.6%</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US" sz="900">
                          <a:effectLst/>
                        </a:rPr>
                        <a:t>100% by 2020</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6,730</a:t>
                      </a:r>
                      <a:endParaRPr lang="en-US" sz="1100">
                        <a:effectLst/>
                        <a:latin typeface="Cambria"/>
                        <a:ea typeface="MS Mincho"/>
                        <a:cs typeface="Times New Roman"/>
                      </a:endParaRPr>
                    </a:p>
                  </a:txBody>
                  <a:tcPr marL="68580" marR="68580" marT="0" marB="0" anchor="ctr"/>
                </a:tc>
              </a:tr>
              <a:tr h="425090">
                <a:tc>
                  <a:txBody>
                    <a:bodyPr/>
                    <a:lstStyle/>
                    <a:p>
                      <a:pPr marL="0" marR="0" algn="ctr">
                        <a:lnSpc>
                          <a:spcPct val="107000"/>
                        </a:lnSpc>
                        <a:spcBef>
                          <a:spcPts val="0"/>
                        </a:spcBef>
                        <a:spcAft>
                          <a:spcPts val="0"/>
                        </a:spcAft>
                      </a:pPr>
                      <a:r>
                        <a:rPr lang="en-GB" sz="900">
                          <a:effectLst/>
                        </a:rPr>
                        <a:t>2.</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TON</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dirty="0">
                          <a:effectLst/>
                        </a:rPr>
                        <a:t>13.0%</a:t>
                      </a:r>
                      <a:endParaRPr lang="en-US" sz="1100" dirty="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57.0%</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US" sz="900">
                          <a:effectLst/>
                        </a:rPr>
                        <a:t>50% by 2020</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r>
              <a:tr h="425090">
                <a:tc>
                  <a:txBody>
                    <a:bodyPr/>
                    <a:lstStyle/>
                    <a:p>
                      <a:pPr marL="0" marR="0" algn="ctr">
                        <a:lnSpc>
                          <a:spcPct val="107000"/>
                        </a:lnSpc>
                        <a:spcBef>
                          <a:spcPts val="0"/>
                        </a:spcBef>
                        <a:spcAft>
                          <a:spcPts val="0"/>
                        </a:spcAft>
                      </a:pPr>
                      <a:r>
                        <a:rPr lang="en-GB" sz="900">
                          <a:effectLst/>
                        </a:rPr>
                        <a:t>3.</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RMI</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1.9%</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5.7%</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US" sz="900">
                          <a:effectLst/>
                        </a:rPr>
                        <a:t>20% by 2020</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5.3%</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9,800</a:t>
                      </a:r>
                      <a:endParaRPr lang="en-US" sz="1100">
                        <a:effectLst/>
                        <a:latin typeface="Cambria"/>
                        <a:ea typeface="MS Mincho"/>
                        <a:cs typeface="Times New Roman"/>
                      </a:endParaRPr>
                    </a:p>
                  </a:txBody>
                  <a:tcPr marL="68580" marR="68580" marT="0" marB="0" anchor="ctr"/>
                </a:tc>
              </a:tr>
              <a:tr h="425090">
                <a:tc>
                  <a:txBody>
                    <a:bodyPr/>
                    <a:lstStyle/>
                    <a:p>
                      <a:pPr marL="0" marR="0" algn="ctr">
                        <a:lnSpc>
                          <a:spcPct val="107000"/>
                        </a:lnSpc>
                        <a:spcBef>
                          <a:spcPts val="0"/>
                        </a:spcBef>
                        <a:spcAft>
                          <a:spcPts val="0"/>
                        </a:spcAft>
                      </a:pPr>
                      <a:r>
                        <a:rPr lang="en-GB" sz="900">
                          <a:effectLst/>
                        </a:rPr>
                        <a:t>4.</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FSM Yap</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18.0%</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38.0%</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US" sz="900">
                          <a:effectLst/>
                        </a:rPr>
                        <a:t>30% by 2020</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r>
              <a:tr h="425090">
                <a:tc>
                  <a:txBody>
                    <a:bodyPr/>
                    <a:lstStyle/>
                    <a:p>
                      <a:pPr marL="0" marR="0" algn="ctr">
                        <a:lnSpc>
                          <a:spcPct val="107000"/>
                        </a:lnSpc>
                        <a:spcBef>
                          <a:spcPts val="0"/>
                        </a:spcBef>
                        <a:spcAft>
                          <a:spcPts val="0"/>
                        </a:spcAft>
                      </a:pPr>
                      <a:r>
                        <a:rPr lang="en-GB" sz="900">
                          <a:effectLst/>
                        </a:rPr>
                        <a:t> </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FSM Pohnpei</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US" sz="900">
                          <a:effectLst/>
                        </a:rPr>
                        <a:t>30% by 2020</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r>
              <a:tr h="425090">
                <a:tc>
                  <a:txBody>
                    <a:bodyPr/>
                    <a:lstStyle/>
                    <a:p>
                      <a:pPr marL="0" marR="0" algn="ctr">
                        <a:lnSpc>
                          <a:spcPct val="107000"/>
                        </a:lnSpc>
                        <a:spcBef>
                          <a:spcPts val="0"/>
                        </a:spcBef>
                        <a:spcAft>
                          <a:spcPts val="0"/>
                        </a:spcAft>
                      </a:pPr>
                      <a:r>
                        <a:rPr lang="en-GB" sz="900">
                          <a:effectLst/>
                        </a:rPr>
                        <a:t> </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FSM Chuuk</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US" sz="900">
                          <a:effectLst/>
                        </a:rPr>
                        <a:t>30% by 2020</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r>
              <a:tr h="425090">
                <a:tc>
                  <a:txBody>
                    <a:bodyPr/>
                    <a:lstStyle/>
                    <a:p>
                      <a:pPr marL="0" marR="0" algn="ctr">
                        <a:lnSpc>
                          <a:spcPct val="107000"/>
                        </a:lnSpc>
                        <a:spcBef>
                          <a:spcPts val="0"/>
                        </a:spcBef>
                        <a:spcAft>
                          <a:spcPts val="0"/>
                        </a:spcAft>
                      </a:pPr>
                      <a:r>
                        <a:rPr lang="en-GB" sz="900">
                          <a:effectLst/>
                        </a:rPr>
                        <a:t> </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FSM Kosrae</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US" sz="900">
                          <a:effectLst/>
                        </a:rPr>
                        <a:t>30% by 2020</a:t>
                      </a:r>
                      <a:endParaRPr lang="en-US" sz="1100">
                        <a:effectLst/>
                        <a:latin typeface="Cambria"/>
                        <a:ea typeface="MS Mincho"/>
                        <a:cs typeface="Times New Roman"/>
                      </a:endParaRPr>
                    </a:p>
                  </a:txBody>
                  <a:tcPr marL="68580" marR="68580" marT="0" marB="0"/>
                </a:tc>
                <a:tc>
                  <a:txBody>
                    <a:bodyPr/>
                    <a:lstStyle/>
                    <a:p>
                      <a:pPr marL="0" marR="0" algn="ctr">
                        <a:lnSpc>
                          <a:spcPct val="107000"/>
                        </a:lnSpc>
                        <a:spcBef>
                          <a:spcPts val="0"/>
                        </a:spcBef>
                        <a:spcAft>
                          <a:spcPts val="0"/>
                        </a:spcAft>
                      </a:pPr>
                      <a:r>
                        <a:rPr lang="en-GB" sz="900">
                          <a:effectLst/>
                        </a:rPr>
                        <a:t>10.0%</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r>
              <a:tr h="425090">
                <a:tc>
                  <a:txBody>
                    <a:bodyPr/>
                    <a:lstStyle/>
                    <a:p>
                      <a:pPr marL="0" marR="0" algn="ctr">
                        <a:lnSpc>
                          <a:spcPct val="107000"/>
                        </a:lnSpc>
                        <a:spcBef>
                          <a:spcPts val="0"/>
                        </a:spcBef>
                        <a:spcAft>
                          <a:spcPts val="0"/>
                        </a:spcAft>
                      </a:pPr>
                      <a:r>
                        <a:rPr lang="en-GB" sz="900">
                          <a:effectLst/>
                        </a:rPr>
                        <a:t>5.</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PNG</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49.9%</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No target</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r>
              <a:tr h="425090">
                <a:tc>
                  <a:txBody>
                    <a:bodyPr/>
                    <a:lstStyle/>
                    <a:p>
                      <a:pPr marL="0" marR="0" algn="ctr">
                        <a:lnSpc>
                          <a:spcPct val="107000"/>
                        </a:lnSpc>
                        <a:spcBef>
                          <a:spcPts val="0"/>
                        </a:spcBef>
                        <a:spcAft>
                          <a:spcPts val="0"/>
                        </a:spcAft>
                      </a:pPr>
                      <a:r>
                        <a:rPr lang="en-GB" sz="900">
                          <a:effectLst/>
                        </a:rPr>
                        <a:t>6.</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TUV</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29.0%</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85.0%</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US" sz="900">
                          <a:effectLst/>
                        </a:rPr>
                        <a:t>100% by 2025</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31.5%</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6,300</a:t>
                      </a:r>
                      <a:endParaRPr lang="en-US" sz="1100">
                        <a:effectLst/>
                        <a:latin typeface="Cambria"/>
                        <a:ea typeface="MS Mincho"/>
                        <a:cs typeface="Times New Roman"/>
                      </a:endParaRPr>
                    </a:p>
                  </a:txBody>
                  <a:tcPr marL="68580" marR="68580" marT="0" marB="0" anchor="ctr"/>
                </a:tc>
              </a:tr>
              <a:tr h="425090">
                <a:tc>
                  <a:txBody>
                    <a:bodyPr/>
                    <a:lstStyle/>
                    <a:p>
                      <a:pPr marL="0" marR="0" algn="ctr">
                        <a:lnSpc>
                          <a:spcPct val="107000"/>
                        </a:lnSpc>
                        <a:spcBef>
                          <a:spcPts val="0"/>
                        </a:spcBef>
                        <a:spcAft>
                          <a:spcPts val="0"/>
                        </a:spcAft>
                      </a:pPr>
                      <a:r>
                        <a:rPr lang="en-GB" sz="900">
                          <a:effectLst/>
                        </a:rPr>
                        <a:t>7.</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NAU</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3.2%</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US" sz="900">
                          <a:effectLst/>
                        </a:rPr>
                        <a:t>50% by 2020</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r>
              <a:tr h="425090">
                <a:tc>
                  <a:txBody>
                    <a:bodyPr/>
                    <a:lstStyle/>
                    <a:p>
                      <a:pPr marL="0" marR="0" algn="ctr">
                        <a:lnSpc>
                          <a:spcPct val="107000"/>
                        </a:lnSpc>
                        <a:spcBef>
                          <a:spcPts val="0"/>
                        </a:spcBef>
                        <a:spcAft>
                          <a:spcPts val="0"/>
                        </a:spcAft>
                      </a:pPr>
                      <a:r>
                        <a:rPr lang="en-GB" sz="900">
                          <a:effectLst/>
                        </a:rPr>
                        <a:t>8.</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SAM</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26.0%</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US" sz="900">
                          <a:effectLst/>
                        </a:rPr>
                        <a:t>100% by 2017</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a:effectLst/>
                        </a:rPr>
                        <a:t>TBD</a:t>
                      </a:r>
                      <a:endParaRPr lang="en-US" sz="1100">
                        <a:effectLst/>
                        <a:latin typeface="Cambria"/>
                        <a:ea typeface="MS Mincho"/>
                        <a:cs typeface="Times New Roman"/>
                      </a:endParaRPr>
                    </a:p>
                  </a:txBody>
                  <a:tcPr marL="68580" marR="68580" marT="0" marB="0" anchor="ctr"/>
                </a:tc>
                <a:tc>
                  <a:txBody>
                    <a:bodyPr/>
                    <a:lstStyle/>
                    <a:p>
                      <a:pPr marL="0" marR="0" algn="ctr">
                        <a:lnSpc>
                          <a:spcPct val="107000"/>
                        </a:lnSpc>
                        <a:spcBef>
                          <a:spcPts val="0"/>
                        </a:spcBef>
                        <a:spcAft>
                          <a:spcPts val="0"/>
                        </a:spcAft>
                      </a:pPr>
                      <a:r>
                        <a:rPr lang="en-GB" sz="900" dirty="0">
                          <a:effectLst/>
                        </a:rPr>
                        <a:t>TBD</a:t>
                      </a:r>
                      <a:endParaRPr lang="en-US" sz="1100" dirty="0">
                        <a:effectLst/>
                        <a:latin typeface="Cambria"/>
                        <a:ea typeface="MS Mincho"/>
                        <a:cs typeface="Times New Roman"/>
                      </a:endParaRPr>
                    </a:p>
                  </a:txBody>
                  <a:tcPr marL="68580" marR="68580" marT="0" marB="0" anchor="ctr"/>
                </a:tc>
              </a:tr>
            </a:tbl>
          </a:graphicData>
        </a:graphic>
      </p:graphicFrame>
      <p:sp>
        <p:nvSpPr>
          <p:cNvPr id="6" name="Rectangle 1"/>
          <p:cNvSpPr>
            <a:spLocks noChangeArrowheads="1"/>
          </p:cNvSpPr>
          <p:nvPr/>
        </p:nvSpPr>
        <p:spPr bwMode="auto">
          <a:xfrm>
            <a:off x="1717675" y="2419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1717675" y="2419350"/>
            <a:ext cx="3017838"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8683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strade - Tangerine">
        <a:dk1>
          <a:srgbClr val="3D3935"/>
        </a:dk1>
        <a:lt1>
          <a:srgbClr val="FFFFFF"/>
        </a:lt1>
        <a:dk2>
          <a:srgbClr val="A7A8AA"/>
        </a:dk2>
        <a:lt2>
          <a:srgbClr val="DFD1A7"/>
        </a:lt2>
        <a:accent1>
          <a:srgbClr val="E35205"/>
        </a:accent1>
        <a:accent2>
          <a:srgbClr val="41748D"/>
        </a:accent2>
        <a:accent3>
          <a:srgbClr val="582D40"/>
        </a:accent3>
        <a:accent4>
          <a:srgbClr val="F58400"/>
        </a:accent4>
        <a:accent5>
          <a:srgbClr val="647C7D"/>
        </a:accent5>
        <a:accent6>
          <a:srgbClr val="FFAB00"/>
        </a:accent6>
        <a:hlink>
          <a:srgbClr val="41748D"/>
        </a:hlink>
        <a:folHlink>
          <a:srgbClr val="582D40"/>
        </a:folHlink>
      </a:clrScheme>
    </a:extraClrScheme>
    <a:extraClrScheme>
      <a:clrScheme name="Austrade - Granite">
        <a:dk1>
          <a:srgbClr val="3D3935"/>
        </a:dk1>
        <a:lt1>
          <a:srgbClr val="FFFFFF"/>
        </a:lt1>
        <a:dk2>
          <a:srgbClr val="A3B2A4"/>
        </a:dk2>
        <a:lt2>
          <a:srgbClr val="C3C6A8"/>
        </a:lt2>
        <a:accent1>
          <a:srgbClr val="647C7D"/>
        </a:accent1>
        <a:accent2>
          <a:srgbClr val="E35205"/>
        </a:accent2>
        <a:accent3>
          <a:srgbClr val="582D40"/>
        </a:accent3>
        <a:accent4>
          <a:srgbClr val="F58400"/>
        </a:accent4>
        <a:accent5>
          <a:srgbClr val="41748D"/>
        </a:accent5>
        <a:accent6>
          <a:srgbClr val="FFAB00"/>
        </a:accent6>
        <a:hlink>
          <a:srgbClr val="41748D"/>
        </a:hlink>
        <a:folHlink>
          <a:srgbClr val="582D40"/>
        </a:folHlink>
      </a:clrScheme>
    </a:extraClrScheme>
    <a:extraClrScheme>
      <a:clrScheme name="Austrade - Ocean">
        <a:dk1>
          <a:srgbClr val="3D3935"/>
        </a:dk1>
        <a:lt1>
          <a:srgbClr val="FFFFFF"/>
        </a:lt1>
        <a:dk2>
          <a:srgbClr val="A4BCC2"/>
        </a:dk2>
        <a:lt2>
          <a:srgbClr val="D9E1E2"/>
        </a:lt2>
        <a:accent1>
          <a:srgbClr val="41748D"/>
        </a:accent1>
        <a:accent2>
          <a:srgbClr val="E35205"/>
        </a:accent2>
        <a:accent3>
          <a:srgbClr val="582D40"/>
        </a:accent3>
        <a:accent4>
          <a:srgbClr val="F58400"/>
        </a:accent4>
        <a:accent5>
          <a:srgbClr val="647C7D"/>
        </a:accent5>
        <a:accent6>
          <a:srgbClr val="FFAB00"/>
        </a:accent6>
        <a:hlink>
          <a:srgbClr val="41748D"/>
        </a:hlink>
        <a:folHlink>
          <a:srgbClr val="582D40"/>
        </a:folHlink>
      </a:clrScheme>
    </a:extraClrScheme>
  </a:extraClrSchemeLst>
  <a:extLst>
    <a:ext uri="{05A4C25C-085E-4340-85A3-A5531E510DB2}">
      <thm15:themeFamily xmlns="" xmlns:thm15="http://schemas.microsoft.com/office/thememl/2012/main" name="Tangerine Standard.potx" id="{70F92771-6BB1-40BD-9BC6-2C23C228BB7F}" vid="{CD611906-9D5A-4140-8984-4A8C4772BF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2060</Words>
  <Application>Microsoft Office PowerPoint</Application>
  <PresentationFormat>On-screen Show (4:3)</PresentationFormat>
  <Paragraphs>434</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Ocean</vt:lpstr>
      <vt:lpstr>         Financing renewable energy in small island developing states (SIDS)  Funding proposal with Pacific SIDS  A Regional Renewable Energy Initiative with GCF    </vt:lpstr>
      <vt:lpstr>Brief Recap &amp; GCF Collaboration</vt:lpstr>
      <vt:lpstr>The Pacific Financing Facility Approach</vt:lpstr>
      <vt:lpstr>The pacific regional program</vt:lpstr>
      <vt:lpstr>Cook Islands</vt:lpstr>
      <vt:lpstr>Program’s comparative advantage</vt:lpstr>
      <vt:lpstr>For SIDS </vt:lpstr>
      <vt:lpstr>Renewable Energy Targets</vt:lpstr>
      <vt:lpstr>Program’s contribution to targets</vt:lpstr>
      <vt:lpstr>Mitigation component</vt:lpstr>
      <vt:lpstr>Adaptation component</vt:lpstr>
      <vt:lpstr>Program investment summary</vt:lpstr>
      <vt:lpstr>Sector reform</vt:lpstr>
      <vt:lpstr>Paradigm shift</vt:lpstr>
      <vt:lpstr>PowerPoint Presentation</vt:lpstr>
      <vt:lpstr>Program financing</vt:lpstr>
      <vt:lpstr>Program timeline</vt:lpstr>
      <vt:lpstr>Cook island renewable energy project (cirep)</vt:lpstr>
      <vt:lpstr>CIREP progam relevance</vt:lpstr>
      <vt:lpstr>Cirep program complementarity</vt:lpstr>
      <vt:lpstr>CIREP program complementarity</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2016-08-08T06:04:19Z</dcterms:created>
  <dcterms:modified xsi:type="dcterms:W3CDTF">2016-12-01T00:22:23Z</dcterms:modified>
</cp:coreProperties>
</file>