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pPr/>
              <a:t>16-09-2014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pPr/>
              <a:t>‹#›</a:t>
            </a:fld>
            <a:endParaRPr lang="en-IN"/>
          </a:p>
        </p:txBody>
      </p:sp>
    </p:spTree>
    <p:extLst>
      <p:ext uri="{BB962C8B-B14F-4D97-AF65-F5344CB8AC3E}">
        <p14:creationId xmlns:p14="http://schemas.microsoft.com/office/powerpoint/2010/main" xmlns=""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xmlns=""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pPr/>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pPr/>
              <a:t>9/16/2014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pPr/>
              <a:t>9/16/2014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pPr/>
              <a:t>9/16/2014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pPr/>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pPr/>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xmlns=""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cstate="print">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cstate="print">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xmlns=""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t>Tanzania Renewable Energy Business Incubator (TAREBI) Dar </a:t>
            </a:r>
            <a:r>
              <a:rPr lang="en-US" sz="3200" b="1" dirty="0" err="1" smtClean="0"/>
              <a:t>es</a:t>
            </a:r>
            <a:r>
              <a:rPr lang="en-US" sz="3200" b="1" dirty="0" smtClean="0"/>
              <a:t> Salaam, Tanzania</a:t>
            </a:r>
            <a:endParaRPr lang="en-US" sz="2400" b="1" dirty="0"/>
          </a:p>
        </p:txBody>
      </p:sp>
      <p:sp>
        <p:nvSpPr>
          <p:cNvPr id="6" name="Subtitle 2"/>
          <p:cNvSpPr txBox="1">
            <a:spLocks/>
          </p:cNvSpPr>
          <p:nvPr/>
        </p:nvSpPr>
        <p:spPr>
          <a:xfrm>
            <a:off x="8268568" y="463638"/>
            <a:ext cx="3047132" cy="201286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p>
        </p:txBody>
      </p:sp>
      <p:sp>
        <p:nvSpPr>
          <p:cNvPr id="7" name="TextBox 6"/>
          <p:cNvSpPr txBox="1"/>
          <p:nvPr/>
        </p:nvSpPr>
        <p:spPr>
          <a:xfrm>
            <a:off x="841419" y="2215165"/>
            <a:ext cx="8851222" cy="4247317"/>
          </a:xfrm>
          <a:prstGeom prst="rect">
            <a:avLst/>
          </a:prstGeom>
          <a:noFill/>
        </p:spPr>
        <p:txBody>
          <a:bodyPr wrap="square" rtlCol="0">
            <a:spAutoFit/>
          </a:bodyPr>
          <a:lstStyle/>
          <a:p>
            <a:endParaRPr lang="en-US" dirty="0" smtClean="0"/>
          </a:p>
          <a:p>
            <a:r>
              <a:rPr lang="en-US" dirty="0" smtClean="0"/>
              <a:t>Tanzania Renewable Energy Business Incubator (TAREBI) is a program designed to facilitate growth of Entrepreneurs and SMEs dealing with Renewable Energy Technologies and related businesses through an array of business support and services. The main goal is to produce Successful Entrepreneurs and to stimulate growth of Renewable Energy start- up businesses that can be financially viable and freestanding when they leave the incubator</a:t>
            </a:r>
            <a:r>
              <a:rPr lang="en-US" dirty="0" smtClean="0"/>
              <a:t>.</a:t>
            </a:r>
          </a:p>
          <a:p>
            <a:endParaRPr lang="en-US" dirty="0" smtClean="0"/>
          </a:p>
          <a:p>
            <a:r>
              <a:rPr lang="en-US" dirty="0" smtClean="0"/>
              <a:t>This Project is Implemented by IMED Foundation and </a:t>
            </a:r>
            <a:r>
              <a:rPr lang="en-US" dirty="0" err="1" smtClean="0"/>
              <a:t>Norges</a:t>
            </a:r>
            <a:r>
              <a:rPr lang="en-US" dirty="0" smtClean="0"/>
              <a:t> Vel. </a:t>
            </a:r>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8" name="TextBox 7"/>
          <p:cNvSpPr txBox="1"/>
          <p:nvPr/>
        </p:nvSpPr>
        <p:spPr>
          <a:xfrm>
            <a:off x="841418" y="4660005"/>
            <a:ext cx="10491990" cy="2462213"/>
          </a:xfrm>
          <a:prstGeom prst="rect">
            <a:avLst/>
          </a:prstGeom>
          <a:noFill/>
        </p:spPr>
        <p:txBody>
          <a:bodyPr wrap="square" rtlCol="0">
            <a:spAutoFit/>
          </a:bodyPr>
          <a:lstStyle/>
          <a:p>
            <a:endParaRPr lang="en-US" sz="2000" b="1" dirty="0" smtClean="0"/>
          </a:p>
          <a:p>
            <a:r>
              <a:rPr lang="en-US" sz="2000" b="1" dirty="0" smtClean="0"/>
              <a:t>FRANCIS </a:t>
            </a:r>
            <a:r>
              <a:rPr lang="en-US" sz="2000" b="1" dirty="0" smtClean="0"/>
              <a:t>RWEBOGORA        </a:t>
            </a:r>
          </a:p>
          <a:p>
            <a:endParaRPr lang="en-US" sz="2000" b="1" dirty="0" smtClean="0"/>
          </a:p>
          <a:p>
            <a:r>
              <a:rPr lang="en-US" sz="2000" b="1" dirty="0" smtClean="0"/>
              <a:t>INCUBATOR MANAGER</a:t>
            </a:r>
            <a:endParaRPr lang="en-US" sz="2000" b="1" dirty="0"/>
          </a:p>
          <a:p>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pic>
        <p:nvPicPr>
          <p:cNvPr id="1026" name="Picture 2" descr="C:\Users\WAC\Desktop\TAREBI LOGO.jpg"/>
          <p:cNvPicPr>
            <a:picLocks noChangeAspect="1" noChangeArrowheads="1"/>
          </p:cNvPicPr>
          <p:nvPr/>
        </p:nvPicPr>
        <p:blipFill>
          <a:blip r:embed="rId6" cstate="print"/>
          <a:srcRect/>
          <a:stretch>
            <a:fillRect/>
          </a:stretch>
        </p:blipFill>
        <p:spPr bwMode="auto">
          <a:xfrm>
            <a:off x="9509760" y="1013416"/>
            <a:ext cx="2469652" cy="1390149"/>
          </a:xfrm>
          <a:prstGeom prst="rect">
            <a:avLst/>
          </a:prstGeom>
          <a:noFill/>
        </p:spPr>
      </p:pic>
    </p:spTree>
    <p:extLst>
      <p:ext uri="{BB962C8B-B14F-4D97-AF65-F5344CB8AC3E}">
        <p14:creationId xmlns:p14="http://schemas.microsoft.com/office/powerpoint/2010/main" xmlns=""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 </a:t>
            </a:r>
            <a:endParaRPr lang="en-US" sz="4000" dirty="0"/>
          </a:p>
        </p:txBody>
      </p:sp>
      <p:sp>
        <p:nvSpPr>
          <p:cNvPr id="3" name="Content Placeholder 2"/>
          <p:cNvSpPr>
            <a:spLocks noGrp="1"/>
          </p:cNvSpPr>
          <p:nvPr>
            <p:ph idx="1"/>
          </p:nvPr>
        </p:nvSpPr>
        <p:spPr>
          <a:xfrm>
            <a:off x="838200" y="1658983"/>
            <a:ext cx="10892246" cy="4517980"/>
          </a:xfrm>
        </p:spPr>
        <p:txBody>
          <a:bodyPr>
            <a:normAutofit fontScale="85000" lnSpcReduction="10000"/>
          </a:bodyPr>
          <a:lstStyle/>
          <a:p>
            <a:pPr lvl="0">
              <a:buNone/>
            </a:pPr>
            <a:r>
              <a:rPr lang="en-GB" dirty="0" smtClean="0"/>
              <a:t>We provide the following services to Entrepreneurs and SMEs involved in the Renewable Energy businesses</a:t>
            </a:r>
            <a:r>
              <a:rPr lang="en-GB" sz="2400" dirty="0" smtClean="0"/>
              <a:t>:</a:t>
            </a:r>
          </a:p>
          <a:p>
            <a:pPr lvl="0"/>
            <a:r>
              <a:rPr lang="en-GB" sz="2400" dirty="0" smtClean="0"/>
              <a:t>Individual assistance to develop business  and personal development plans and applications for funding</a:t>
            </a:r>
            <a:endParaRPr lang="en-US" sz="2400" dirty="0" smtClean="0"/>
          </a:p>
          <a:p>
            <a:pPr lvl="0"/>
            <a:r>
              <a:rPr lang="en-GB" sz="2400" dirty="0" smtClean="0"/>
              <a:t>A network with financing institutions/capital providers, authorities, industry and universities</a:t>
            </a:r>
            <a:endParaRPr lang="en-US" sz="2400" dirty="0" smtClean="0"/>
          </a:p>
          <a:p>
            <a:pPr lvl="0"/>
            <a:r>
              <a:rPr lang="en-GB" sz="2400" dirty="0" smtClean="0"/>
              <a:t>Coaching, and training on negotiation skills, communication skills, marketing and branding strategies, finding and working with investors/financiers</a:t>
            </a:r>
            <a:endParaRPr lang="en-US" sz="2400" dirty="0" smtClean="0"/>
          </a:p>
          <a:p>
            <a:pPr lvl="0"/>
            <a:r>
              <a:rPr lang="en-GB" sz="2400" dirty="0" smtClean="0"/>
              <a:t>Information on markets and providers of relevant forms of finance, technology, grants, technical support, information, raw materials, specialized training, etc</a:t>
            </a:r>
            <a:endParaRPr lang="en-US" sz="2400" dirty="0" smtClean="0"/>
          </a:p>
          <a:p>
            <a:pPr lvl="0"/>
            <a:r>
              <a:rPr lang="en-GB" sz="2400" dirty="0" smtClean="0"/>
              <a:t>Linking them with established entrepreneurs to share good practices and provide ongoing mentoring</a:t>
            </a:r>
            <a:endParaRPr lang="en-US" sz="2400" dirty="0" smtClean="0"/>
          </a:p>
          <a:p>
            <a:pPr lvl="0"/>
            <a:r>
              <a:rPr lang="en-GB" sz="2400" dirty="0" smtClean="0"/>
              <a:t>Office, meeting  and renewable energy enterprises reference library at IMED Foundation, where they can meet clients, mentors, fellow renewable energy entrepreneurs and get information about the market, financiers, trends, technologies, etc  </a:t>
            </a:r>
            <a:endParaRPr lang="en-US" sz="2400" dirty="0" smtClean="0"/>
          </a:p>
          <a:p>
            <a:pPr lvl="0"/>
            <a:r>
              <a:rPr lang="en-GB" sz="2400" dirty="0" smtClean="0"/>
              <a:t>Investment Support </a:t>
            </a:r>
            <a:endParaRPr lang="en-US" sz="2400" dirty="0" smtClean="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Please explain your institution’s work on entrepreneurship / enterprise development (</a:t>
            </a:r>
            <a:r>
              <a:rPr lang="en-US" sz="2400" dirty="0" err="1" smtClean="0"/>
              <a:t>eg</a:t>
            </a:r>
            <a:r>
              <a:rPr lang="en-US" sz="2400" dirty="0" smtClean="0"/>
              <a:t>. financing, business incubation, technology development, etc</a:t>
            </a:r>
            <a:r>
              <a:rPr lang="en-US" sz="2400" dirty="0" smtClean="0"/>
              <a:t>):</a:t>
            </a:r>
            <a:endParaRPr lang="en-US" sz="2400" dirty="0" smtClean="0"/>
          </a:p>
          <a:p>
            <a:pPr marL="0" indent="0">
              <a:buNone/>
            </a:pPr>
            <a:endParaRPr lang="en-US" sz="2400" dirty="0" smtClean="0"/>
          </a:p>
          <a:p>
            <a:pPr marL="0" indent="0">
              <a:buNone/>
            </a:pPr>
            <a:r>
              <a:rPr lang="en-US" sz="2400" dirty="0" smtClean="0"/>
              <a:t>TAREBI </a:t>
            </a:r>
            <a:r>
              <a:rPr lang="en-US" sz="2400" dirty="0" smtClean="0"/>
              <a:t>is a Renewable Energy Business Incubator, and offers numerous services to its </a:t>
            </a:r>
            <a:r>
              <a:rPr lang="en-US" sz="2400" dirty="0" err="1" smtClean="0"/>
              <a:t>Incubatees</a:t>
            </a:r>
            <a:r>
              <a:rPr lang="en-US" sz="2400" dirty="0" smtClean="0"/>
              <a:t> as narrated on the previous slide.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Please outline some of the planned activities of your organization for 2014/2015:</a:t>
            </a:r>
          </a:p>
          <a:p>
            <a:pPr marL="0" indent="0">
              <a:buNone/>
            </a:pPr>
            <a:endParaRPr lang="en-US" sz="2400" dirty="0" smtClean="0"/>
          </a:p>
          <a:p>
            <a:pPr marL="0" indent="0">
              <a:buNone/>
            </a:pPr>
            <a:r>
              <a:rPr lang="en-US" sz="2400" dirty="0" smtClean="0"/>
              <a:t>-  Enroll 6 </a:t>
            </a:r>
            <a:r>
              <a:rPr lang="en-US" sz="2400" dirty="0" err="1" smtClean="0"/>
              <a:t>Incubatees</a:t>
            </a:r>
            <a:r>
              <a:rPr lang="en-US" sz="2400" dirty="0" smtClean="0"/>
              <a:t> by the end of 2014</a:t>
            </a:r>
          </a:p>
          <a:p>
            <a:pPr marL="0" indent="0">
              <a:buFontTx/>
              <a:buChar char="-"/>
            </a:pPr>
            <a:r>
              <a:rPr lang="en-US" sz="2400" dirty="0" smtClean="0"/>
              <a:t>  Offer training on Entrepreneurship and Business management</a:t>
            </a:r>
          </a:p>
          <a:p>
            <a:pPr marL="0" indent="0">
              <a:buFontTx/>
              <a:buChar char="-"/>
            </a:pPr>
            <a:r>
              <a:rPr lang="en-US" sz="2400" dirty="0" smtClean="0"/>
              <a:t>  Link RE Entrepreneurs to Markets and assist in producing promotional materials </a:t>
            </a:r>
          </a:p>
          <a:p>
            <a:pPr marL="0" indent="0">
              <a:buFontTx/>
              <a:buChar char="-"/>
            </a:pPr>
            <a:r>
              <a:rPr lang="en-US" sz="2400" dirty="0" smtClean="0"/>
              <a:t>  Link RE Entrepreneurs to financial institutions to facilitate growth</a:t>
            </a:r>
          </a:p>
          <a:p>
            <a:pPr marL="0" indent="0">
              <a:buFontTx/>
              <a:buChar char="-"/>
            </a:pPr>
            <a:r>
              <a:rPr lang="en-US" sz="2400" dirty="0" smtClean="0"/>
              <a:t>  Linking </a:t>
            </a:r>
            <a:r>
              <a:rPr lang="en-US" sz="2400" dirty="0" err="1" smtClean="0"/>
              <a:t>Incubaees</a:t>
            </a:r>
            <a:r>
              <a:rPr lang="en-US" sz="2400" dirty="0" smtClean="0"/>
              <a:t> to mentors and coachers on similar business activities </a:t>
            </a:r>
          </a:p>
          <a:p>
            <a:pPr marL="0" indent="0">
              <a:buFontTx/>
              <a:buChar char="-"/>
            </a:pPr>
            <a:r>
              <a:rPr lang="en-US" sz="2400" dirty="0" smtClean="0"/>
              <a:t>  Continue offering free air-conditioned office spaces for our </a:t>
            </a:r>
            <a:r>
              <a:rPr lang="en-US" sz="2400" dirty="0" err="1" smtClean="0"/>
              <a:t>Incubatees</a:t>
            </a:r>
            <a:r>
              <a:rPr lang="en-US" sz="2400" dirty="0" smtClean="0"/>
              <a:t> </a:t>
            </a:r>
          </a:p>
          <a:p>
            <a:pPr marL="0" indent="0">
              <a:buFontTx/>
              <a:buChar char="-"/>
            </a:pPr>
            <a:r>
              <a:rPr lang="en-US" sz="2400" dirty="0" smtClean="0"/>
              <a:t>  Training conducted  (upgrade managerial, operational, technical, financial, legal capabilities </a:t>
            </a: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438</Words>
  <Application>Microsoft Office PowerPoint</Application>
  <PresentationFormat>Custom</PresentationFormat>
  <Paragraphs>44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Energy Access </vt:lpstr>
      <vt:lpstr>Entrepreneurship/Enterprise Development</vt:lpstr>
      <vt:lpstr>Planned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WAC</cp:lastModifiedBy>
  <cp:revision>15</cp:revision>
  <dcterms:created xsi:type="dcterms:W3CDTF">2014-05-29T12:27:45Z</dcterms:created>
  <dcterms:modified xsi:type="dcterms:W3CDTF">2014-09-16T11:28:56Z</dcterms:modified>
</cp:coreProperties>
</file>