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B7E68-6D39-4A90-B9C1-7EB447EE180D}" type="datetimeFigureOut">
              <a:rPr lang="en-IN" smtClean="0"/>
              <a:t>16-09-2014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D3BF0-A2F9-402A-8F9A-B12D9A623D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6806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Pre-IOREC workshop on “Best practices in decentralised renewable energy access: sharing knowledge for renewable energy enterprise development” | 15 June 2014 | Manila, Philippines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975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C05A-1908-4FC1-8D4C-3448E8225D0C}" type="datetime1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8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A5592-CE79-436A-9425-34E6EAEA8307}" type="datetime1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302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349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469F-0329-409C-AE5B-97EA92AD53C9}" type="datetime1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0083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86BF-24C0-4A08-A2E0-AC652374CD6B}" type="datetime1">
              <a:rPr lang="en-US" smtClean="0"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32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D45-0A47-4377-AC8A-DC328967541E}" type="datetime1">
              <a:rPr lang="en-US" smtClean="0"/>
              <a:t>9/16/2014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66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1E06-DD3C-433D-BE94-F2A12F9E93D2}" type="datetime1">
              <a:rPr lang="en-US" smtClean="0"/>
              <a:t>9/16/2014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68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B32D-B9EB-4245-9D9D-B6C0DF9B363F}" type="datetime1">
              <a:rPr lang="en-US" smtClean="0"/>
              <a:t>9/16/2014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96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11A637F-17EF-46F8-9569-9A2424A689DE}" type="datetime1">
              <a:rPr lang="en-US" smtClean="0"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303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B980-F304-4E8B-B8C1-2722F6861B43}" type="datetime1">
              <a:rPr lang="en-US" smtClean="0"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Pre-IOREC workshop on “Best practices in decentralised renewable energy access: sharing knowledge for renewable energy enterprise development” | 15 June 2014 | Manila, Philippines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44DA35F-ED68-4F0A-B3AD-D5F43F1C602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531"/>
          <a:stretch>
            <a:fillRect/>
          </a:stretch>
        </p:blipFill>
        <p:spPr bwMode="auto">
          <a:xfrm>
            <a:off x="9383054" y="27064"/>
            <a:ext cx="1544674" cy="427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Energy for All Logo.JPG"/>
          <p:cNvPicPr>
            <a:picLocks noChangeAspect="1"/>
          </p:cNvPicPr>
          <p:nvPr userDrawn="1"/>
        </p:nvPicPr>
        <p:blipFill rotWithShape="1">
          <a:blip r:embed="rId14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7228" t="11238" r="7533" b="12117"/>
          <a:stretch/>
        </p:blipFill>
        <p:spPr>
          <a:xfrm>
            <a:off x="8340130" y="39634"/>
            <a:ext cx="928688" cy="385762"/>
          </a:xfrm>
          <a:prstGeom prst="rect">
            <a:avLst/>
          </a:prstGeom>
        </p:spPr>
      </p:pic>
      <p:pic>
        <p:nvPicPr>
          <p:cNvPr id="13" name="Picture 12" descr="C:\Documents and Settings\Administrator\My Documents\Google Drive\Energy for All Investor Forum 2013\ADB Logo.JPG"/>
          <p:cNvPicPr>
            <a:picLocks noChangeAspect="1"/>
          </p:cNvPicPr>
          <p:nvPr userDrawn="1"/>
        </p:nvPicPr>
        <p:blipFill>
          <a:blip r:embed="rId15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817324" y="-7930"/>
            <a:ext cx="408570" cy="42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9927" y="62721"/>
            <a:ext cx="798131" cy="33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162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dirty="0"/>
              <a:t>Building energy businesses: Knowledge sharing workshop with business incubators &amp; entrepreneurs from Asia &amp; Africa</a:t>
            </a:r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41419" y="463639"/>
            <a:ext cx="7427149" cy="1390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dirty="0" smtClean="0"/>
              <a:t>Solar Vista Limited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900" dirty="0" smtClean="0"/>
              <a:t>Nairobi</a:t>
            </a:r>
            <a:r>
              <a:rPr lang="en-US" sz="2900" dirty="0" smtClean="0"/>
              <a:t>, Kenya</a:t>
            </a:r>
            <a:endParaRPr lang="en-US" sz="29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8268568" y="463638"/>
            <a:ext cx="3047132" cy="2012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41418" y="2215165"/>
            <a:ext cx="1049199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Please briefly describe your institution/company</a:t>
            </a:r>
            <a:r>
              <a:rPr lang="en-US" i="1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Name of Business: Solar Vista Limited</a:t>
            </a:r>
          </a:p>
          <a:p>
            <a:r>
              <a:rPr lang="en-US" dirty="0" smtClean="0"/>
              <a:t>Business type: Manufacturer, Installer, Retail Sales</a:t>
            </a:r>
          </a:p>
          <a:p>
            <a:r>
              <a:rPr lang="en-US" dirty="0" smtClean="0"/>
              <a:t>Service type: Maintenance, Energy Audit and Management</a:t>
            </a:r>
          </a:p>
          <a:p>
            <a:r>
              <a:rPr lang="en-US" dirty="0" smtClean="0"/>
              <a:t>Address: P.O Box 43844-00100, Nairobi, Kenya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41418" y="4660005"/>
            <a:ext cx="1049199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Participant’s name and title:</a:t>
            </a:r>
          </a:p>
          <a:p>
            <a:r>
              <a:rPr lang="en-US" sz="2000" i="1" dirty="0" smtClean="0"/>
              <a:t>Please briefly your role at the institution/company</a:t>
            </a:r>
            <a:r>
              <a:rPr lang="en-US" sz="2000" i="1" dirty="0" smtClean="0"/>
              <a:t>:</a:t>
            </a:r>
          </a:p>
          <a:p>
            <a:r>
              <a:rPr lang="en-US" sz="2000" dirty="0" smtClean="0"/>
              <a:t>Joab o Oito, </a:t>
            </a:r>
            <a:r>
              <a:rPr lang="en-US" sz="2000" dirty="0" smtClean="0"/>
              <a:t>CEO</a:t>
            </a:r>
          </a:p>
          <a:p>
            <a:r>
              <a:rPr lang="en-US" dirty="0" smtClean="0"/>
              <a:t>Key Responsibilities: Management, Research &amp;Development</a:t>
            </a:r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328263" y="137398"/>
            <a:ext cx="4673428" cy="646374"/>
            <a:chOff x="6087413" y="327012"/>
            <a:chExt cx="4895376" cy="70548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7413" y="463638"/>
              <a:ext cx="1793966" cy="454991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6550" y="363024"/>
              <a:ext cx="509243" cy="597260"/>
            </a:xfrm>
            <a:prstGeom prst="rect">
              <a:avLst/>
            </a:prstGeom>
          </p:spPr>
        </p:pic>
        <p:pic>
          <p:nvPicPr>
            <p:cNvPr id="12" name="Picture 11" descr="C:\Users\krai\Desktop\Side Event Manila 2014\UK aid logo set and standards for designers_P1\UK aid logo set and standards for designers\Standard Logo with Strapline\UK-AID-Standard-RGB.jpg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20789" y="327012"/>
              <a:ext cx="762000" cy="70548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Picture 12" descr="CIIE_logo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2365" y="444919"/>
              <a:ext cx="1115060" cy="473710"/>
            </a:xfrm>
            <a:prstGeom prst="rect">
              <a:avLst/>
            </a:prstGeom>
            <a:noFill/>
          </p:spPr>
        </p:pic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482" y="1005684"/>
            <a:ext cx="1505843" cy="104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53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Energy Access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 smtClean="0"/>
              <a:t>Please explain the work your organization does on </a:t>
            </a:r>
            <a:r>
              <a:rPr lang="en-US" i="1" dirty="0" smtClean="0"/>
              <a:t>energy </a:t>
            </a:r>
            <a:r>
              <a:rPr lang="en-US" i="1" dirty="0" smtClean="0"/>
              <a:t>access</a:t>
            </a:r>
            <a:r>
              <a:rPr lang="en-US" i="1" dirty="0" smtClean="0"/>
              <a:t>:</a:t>
            </a:r>
          </a:p>
          <a:p>
            <a:pPr marL="0" indent="0">
              <a:buNone/>
            </a:pPr>
            <a:r>
              <a:rPr lang="en-US" b="1" dirty="0" smtClean="0"/>
              <a:t>Role of Solar Vista in Energy Access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Developing new technology to improve access to clean, sustainable and renewable energy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Develop new efficient and effective renewable energy technologies that attracts investments on the same scale as conventional energy investments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Helps customers manage their energy consumption in order to reduce energy budget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Reduce heavy reliance on fossil fuel based energy resources and hence reduce environmental degradation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Help rural homes, which heavily rely on fuel wood, to cook using solar energy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Generate steam </a:t>
            </a:r>
            <a:r>
              <a:rPr lang="en-US" dirty="0"/>
              <a:t>for industrial applications and power </a:t>
            </a:r>
            <a:r>
              <a:rPr lang="en-US" dirty="0" smtClean="0"/>
              <a:t>generation from solar energy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7328263" y="137398"/>
            <a:ext cx="4673428" cy="646374"/>
            <a:chOff x="6087413" y="327012"/>
            <a:chExt cx="4895376" cy="70548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7413" y="463638"/>
              <a:ext cx="1793966" cy="454991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6550" y="363024"/>
              <a:ext cx="509243" cy="597260"/>
            </a:xfrm>
            <a:prstGeom prst="rect">
              <a:avLst/>
            </a:prstGeom>
          </p:spPr>
        </p:pic>
        <p:pic>
          <p:nvPicPr>
            <p:cNvPr id="8" name="Picture 7" descr="C:\Users\krai\Desktop\Side Event Manila 2014\UK aid logo set and standards for designers_P1\UK aid logo set and standards for designers\Standard Logo with Strapline\UK-AID-Standard-RGB.jpg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20789" y="327012"/>
              <a:ext cx="762000" cy="70548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 descr="CIIE_logo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2365" y="444919"/>
              <a:ext cx="1115060" cy="473710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96587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47101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Entrepreneurship/Enterprise Development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Please explain your institution’s work on entrepreneurship / enterprise development (</a:t>
            </a:r>
            <a:r>
              <a:rPr lang="en-US" i="1" dirty="0" err="1" smtClean="0"/>
              <a:t>eg</a:t>
            </a:r>
            <a:r>
              <a:rPr lang="en-US" i="1" dirty="0" smtClean="0"/>
              <a:t>. financing, business incubation, technology development, </a:t>
            </a:r>
            <a:r>
              <a:rPr lang="en-US" i="1" dirty="0" err="1" smtClean="0"/>
              <a:t>etc</a:t>
            </a:r>
            <a:r>
              <a:rPr lang="en-US" i="1" dirty="0" smtClean="0"/>
              <a:t>):</a:t>
            </a:r>
          </a:p>
          <a:p>
            <a:pPr marL="0" indent="0">
              <a:buNone/>
            </a:pPr>
            <a:r>
              <a:rPr lang="en-US" sz="2400" dirty="0" smtClean="0"/>
              <a:t>Role of Solar Vista: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Technology development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Energy management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7328263" y="137398"/>
            <a:ext cx="4673428" cy="646374"/>
            <a:chOff x="6087413" y="327012"/>
            <a:chExt cx="4895376" cy="70548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7413" y="463638"/>
              <a:ext cx="1793966" cy="454991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6550" y="363024"/>
              <a:ext cx="509243" cy="597260"/>
            </a:xfrm>
            <a:prstGeom prst="rect">
              <a:avLst/>
            </a:prstGeom>
          </p:spPr>
        </p:pic>
        <p:pic>
          <p:nvPicPr>
            <p:cNvPr id="8" name="Picture 7" descr="C:\Users\krai\Desktop\Side Event Manila 2014\UK aid logo set and standards for designers_P1\UK aid logo set and standards for designers\Standard Logo with Strapline\UK-AID-Standard-RGB.jpg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20789" y="327012"/>
              <a:ext cx="762000" cy="70548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 descr="CIIE_logo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2365" y="444919"/>
              <a:ext cx="1115060" cy="473710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163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Planned activities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Please outline some of the planned activities of your organization for 2014/2015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r>
              <a:rPr lang="en-US" sz="2400" dirty="0" smtClean="0"/>
              <a:t>Solar Vista Limited Planned activities 2014/2015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practices in decentralised renewable energy access: sharing knowledge for renewable energy enterprise development</a:t>
            </a:r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7328263" y="137398"/>
            <a:ext cx="4673428" cy="646374"/>
            <a:chOff x="6087413" y="327012"/>
            <a:chExt cx="4895376" cy="70548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7413" y="463638"/>
              <a:ext cx="1793966" cy="454991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6550" y="363024"/>
              <a:ext cx="509243" cy="597260"/>
            </a:xfrm>
            <a:prstGeom prst="rect">
              <a:avLst/>
            </a:prstGeom>
          </p:spPr>
        </p:pic>
        <p:pic>
          <p:nvPicPr>
            <p:cNvPr id="8" name="Picture 7" descr="C:\Users\krai\Desktop\Side Event Manila 2014\UK aid logo set and standards for designers_P1\UK aid logo set and standards for designers\Standard Logo with Strapline\UK-AID-Standard-RGB.jpg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20789" y="327012"/>
              <a:ext cx="762000" cy="70548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 descr="CIIE_logo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2365" y="444919"/>
              <a:ext cx="1115060" cy="473710"/>
            </a:xfrm>
            <a:prstGeom prst="rect">
              <a:avLst/>
            </a:prstGeom>
            <a:noFill/>
          </p:spPr>
        </p:pic>
      </p:grp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373475"/>
              </p:ext>
            </p:extLst>
          </p:nvPr>
        </p:nvGraphicFramePr>
        <p:xfrm>
          <a:off x="1097280" y="3041761"/>
          <a:ext cx="81280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5415"/>
                <a:gridCol w="210258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Timeline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Patenting new  Solar Water heating Technology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Ongoing (2014)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Incorporation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Ongoing (2014)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Speed dating conference</a:t>
                      </a:r>
                      <a:r>
                        <a:rPr lang="en-US" baseline="0" dirty="0" smtClean="0"/>
                        <a:t> (By </a:t>
                      </a:r>
                      <a:r>
                        <a:rPr lang="en-US" baseline="0" dirty="0" err="1" smtClean="0"/>
                        <a:t>Intellecap</a:t>
                      </a:r>
                      <a:r>
                        <a:rPr lang="en-US" baseline="0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 September 2014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0" dirty="0" smtClean="0"/>
                        <a:t>Starting Operations</a:t>
                      </a:r>
                      <a:endParaRPr lang="en-GB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November 2014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Sankalp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Afria</a:t>
                      </a:r>
                      <a:r>
                        <a:rPr lang="en-US" dirty="0" smtClean="0"/>
                        <a:t> Summit (</a:t>
                      </a:r>
                      <a:r>
                        <a:rPr lang="en-US" i="1" dirty="0" smtClean="0"/>
                        <a:t>in attendance: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GB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Acumen Fund, DOB, ICCO, Nova Star,)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2015 (date awaiting confirmation)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Launching first category of new product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January</a:t>
                      </a:r>
                      <a:r>
                        <a:rPr lang="en-US" baseline="0" dirty="0" smtClean="0"/>
                        <a:t> 2015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Patenting new  Solar Cooking Technology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March 2015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Developing Solar Steam</a:t>
                      </a:r>
                      <a:r>
                        <a:rPr lang="en-US" baseline="0" dirty="0" smtClean="0"/>
                        <a:t> Power Plant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August 2015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66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352</TotalTime>
  <Words>366</Words>
  <Application>Microsoft Office PowerPoint</Application>
  <PresentationFormat>Widescreen</PresentationFormat>
  <Paragraphs>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Retrospect</vt:lpstr>
      <vt:lpstr>PowerPoint Presentation</vt:lpstr>
      <vt:lpstr>Energy Access</vt:lpstr>
      <vt:lpstr>Entrepreneurship/Enterprise Development</vt:lpstr>
      <vt:lpstr>Planned activities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 name</dc:title>
  <dc:creator>Tijana Radojicic</dc:creator>
  <cp:lastModifiedBy>Joab Oito</cp:lastModifiedBy>
  <cp:revision>16</cp:revision>
  <dcterms:created xsi:type="dcterms:W3CDTF">2014-05-29T12:27:45Z</dcterms:created>
  <dcterms:modified xsi:type="dcterms:W3CDTF">2014-09-16T13:00:31Z</dcterms:modified>
</cp:coreProperties>
</file>