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B7E68-6D39-4A90-B9C1-7EB447EE180D}" type="datetimeFigureOut">
              <a:rPr lang="en-IN" smtClean="0"/>
              <a:t>26-09-2014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D3BF0-A2F9-402A-8F9A-B12D9A623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680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9974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Pre-IOREC workshop on “Best practices in </a:t>
            </a:r>
            <a:r>
              <a:rPr lang="en-US" dirty="0" err="1" smtClean="0"/>
              <a:t>decentralised</a:t>
            </a:r>
            <a:r>
              <a:rPr lang="en-US" dirty="0" smtClean="0"/>
              <a:t> renewable energy access: sharing knowledge for renewable energy enterprise development” | 15 June 2014 | Manila, Philippines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6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26C05A-1908-4FC1-8D4C-3448E8225D0C}" type="datetime1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1A5592-CE79-436A-9425-34E6EAEA8307}" type="datetime1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3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E5469F-0329-409C-AE5B-97EA92AD53C9}" type="datetime1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8686BF-24C0-4A08-A2E0-AC652374CD6B}" type="datetime1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8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DE4D45-0A47-4377-AC8A-DC328967541E}" type="datetime1">
              <a:rPr lang="en-US" smtClean="0"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BC1E06-DD3C-433D-BE94-F2A12F9E93D2}" type="datetime1">
              <a:rPr lang="en-US" smtClean="0"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0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C2B32D-B9EB-4245-9D9D-B6C0DF9B363F}" type="datetime1">
              <a:rPr lang="en-US" smtClean="0"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5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1A637F-17EF-46F8-9569-9A2424A689DE}" type="datetime1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4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C9B980-F304-4E8B-B8C1-2722F6861B43}" type="datetime1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9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9974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Pre-IOREC workshop on “Best practices in </a:t>
            </a:r>
            <a:r>
              <a:rPr lang="en-US" dirty="0" err="1" smtClean="0"/>
              <a:t>decentralised</a:t>
            </a:r>
            <a:r>
              <a:rPr lang="en-US" dirty="0" smtClean="0"/>
              <a:t> renewable energy access: sharing knowledge for renewable energy enterprise development” | 15 June 2014 | Manila, Philippines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7728" y="6356350"/>
            <a:ext cx="42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31"/>
          <a:stretch>
            <a:fillRect/>
          </a:stretch>
        </p:blipFill>
        <p:spPr bwMode="auto">
          <a:xfrm>
            <a:off x="9383054" y="27064"/>
            <a:ext cx="1544674" cy="427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Energy for All Logo.JPG"/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228" t="11238" r="7533" b="12117"/>
          <a:stretch/>
        </p:blipFill>
        <p:spPr>
          <a:xfrm>
            <a:off x="8340130" y="39634"/>
            <a:ext cx="928688" cy="385762"/>
          </a:xfrm>
          <a:prstGeom prst="rect">
            <a:avLst/>
          </a:prstGeom>
        </p:spPr>
      </p:pic>
      <p:pic>
        <p:nvPicPr>
          <p:cNvPr id="13" name="Picture 12" descr="C:\Documents and Settings\Administrator\My Documents\Google Drive\Energy for All Investor Forum 2013\ADB Logo.JPG"/>
          <p:cNvPicPr>
            <a:picLocks noChangeAspect="1"/>
          </p:cNvPicPr>
          <p:nvPr userDrawn="1"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17324" y="-7930"/>
            <a:ext cx="408570" cy="42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927" y="62721"/>
            <a:ext cx="798131" cy="33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48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/>
              <a:t>Building energy businesses: Knowledge sharing workshop with business incubators &amp; entrepreneurs from Asia &amp; Africa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41419" y="463639"/>
            <a:ext cx="7427149" cy="1390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 smtClean="0"/>
              <a:t>Mangaal Sustainable Solutions Pvt. Ltd.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900" dirty="0" smtClean="0"/>
              <a:t>Imphal, India</a:t>
            </a:r>
            <a:endParaRPr lang="en-US" sz="2900" dirty="0"/>
          </a:p>
        </p:txBody>
      </p:sp>
      <p:sp>
        <p:nvSpPr>
          <p:cNvPr id="7" name="TextBox 6"/>
          <p:cNvSpPr txBox="1"/>
          <p:nvPr/>
        </p:nvSpPr>
        <p:spPr>
          <a:xfrm>
            <a:off x="841418" y="2215165"/>
            <a:ext cx="104919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are a for-profit social enterprise working with the mission of making “Sustainable energy available, accessible and affordable to all, </a:t>
            </a:r>
            <a:r>
              <a:rPr lang="en-US" sz="2000" dirty="0" err="1" smtClean="0"/>
              <a:t>esp</a:t>
            </a:r>
            <a:r>
              <a:rPr lang="en-US" sz="2000" dirty="0" smtClean="0"/>
              <a:t> the underserved population” of the North East States of India.</a:t>
            </a:r>
          </a:p>
          <a:p>
            <a:endParaRPr lang="en-US" sz="2000" dirty="0"/>
          </a:p>
          <a:p>
            <a:r>
              <a:rPr lang="en-US" dirty="0" smtClean="0"/>
              <a:t>We are primarily focused on solar lamps and customized solar solutions for homes and institutions.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1418" y="4660005"/>
            <a:ext cx="104919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Participant’s name and title:</a:t>
            </a:r>
          </a:p>
          <a:p>
            <a:r>
              <a:rPr lang="en-US" sz="2000" dirty="0" smtClean="0"/>
              <a:t>Please briefly your role at the institution/company: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12" name="Picture 11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21253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Energy Access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Please explain the work your organization does on energy access:</a:t>
            </a:r>
          </a:p>
          <a:p>
            <a:pPr>
              <a:buFontTx/>
              <a:buChar char="-"/>
            </a:pPr>
            <a:r>
              <a:rPr lang="en-US" sz="2400" dirty="0" smtClean="0"/>
              <a:t>We make quality solar solutions available in remote, underserved areas of Manipur, India.</a:t>
            </a:r>
          </a:p>
          <a:p>
            <a:pPr>
              <a:buFontTx/>
              <a:buChar char="-"/>
            </a:pPr>
            <a:r>
              <a:rPr lang="en-US" sz="2400" dirty="0" smtClean="0"/>
              <a:t>Provide customized solar home lighting solutions and other solar solutions based on actual need.</a:t>
            </a:r>
          </a:p>
          <a:p>
            <a:pPr>
              <a:buFontTx/>
              <a:buChar char="-"/>
            </a:pPr>
            <a:r>
              <a:rPr lang="en-US" sz="2400" dirty="0" smtClean="0"/>
              <a:t>Make solar solutions affordable by linking/partnering with the bank for end-user financing.</a:t>
            </a:r>
          </a:p>
          <a:p>
            <a:pPr>
              <a:buFontTx/>
              <a:buChar char="-"/>
            </a:pPr>
            <a:r>
              <a:rPr lang="en-US" sz="2400" dirty="0" smtClean="0"/>
              <a:t>Create awareness campaigns on solar solutions., proper design &amp; maintenance, </a:t>
            </a:r>
            <a:r>
              <a:rPr lang="en-US" sz="2400" dirty="0" err="1" smtClean="0"/>
              <a:t>etc</a:t>
            </a:r>
            <a:r>
              <a:rPr lang="en-US" sz="2400" dirty="0" smtClean="0"/>
              <a:t> in partnership with various </a:t>
            </a:r>
            <a:r>
              <a:rPr lang="en-US" sz="2400" dirty="0" err="1" smtClean="0"/>
              <a:t>Govt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 &amp; NGOS.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9658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7101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Entrepreneurship/Enterprise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Please explain your institution’s work on entrepreneurship / enterprise development (</a:t>
            </a:r>
            <a:r>
              <a:rPr lang="en-US" sz="2400" dirty="0" err="1" smtClean="0"/>
              <a:t>eg</a:t>
            </a:r>
            <a:r>
              <a:rPr lang="en-US" sz="2400" dirty="0" smtClean="0"/>
              <a:t>. financing, business incubation, technology development, </a:t>
            </a:r>
            <a:r>
              <a:rPr lang="en-US" sz="2400" dirty="0" err="1" smtClean="0"/>
              <a:t>etc</a:t>
            </a:r>
            <a:r>
              <a:rPr lang="en-US" sz="2400" dirty="0" smtClean="0"/>
              <a:t>):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We are a less than 2 </a:t>
            </a:r>
            <a:r>
              <a:rPr lang="en-US" sz="2400" dirty="0" err="1" smtClean="0"/>
              <a:t>yr</a:t>
            </a:r>
            <a:r>
              <a:rPr lang="en-US" sz="2400" dirty="0" smtClean="0"/>
              <a:t> old energy enterprise and are being incubated by SELCO Incubation </a:t>
            </a:r>
            <a:r>
              <a:rPr lang="en-US" sz="2400" dirty="0" err="1" smtClean="0"/>
              <a:t>centre</a:t>
            </a:r>
            <a:r>
              <a:rPr lang="en-US" sz="2400" dirty="0" smtClean="0"/>
              <a:t>. We in trying to create small solar entrepreneurs/business-agents in rural areas by providing them with basic training and necessary resources and linkages. We sometimes arrange for a revolving fund with which they can start off the business. </a:t>
            </a:r>
          </a:p>
          <a:p>
            <a:pPr marL="0" indent="0">
              <a:buNone/>
            </a:pPr>
            <a:r>
              <a:rPr lang="en-US" sz="2400" dirty="0" smtClean="0"/>
              <a:t>We also organize training for bankers in the state, to make them aware of various schemes for financing renewable energy solutions.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163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Planned activities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Please outline some of the planned activities of your organization for 2014/2015: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We hope to reach out to all the 9 districts of Manipur by end of 2014, and to have a branch in another state in the next year.</a:t>
            </a:r>
          </a:p>
          <a:p>
            <a:pPr marL="0" indent="0">
              <a:buNone/>
            </a:pPr>
            <a:r>
              <a:rPr lang="en-US" sz="2400" dirty="0" smtClean="0"/>
              <a:t>We are researching &amp; experimenting with other energy interventions like solar powered sewing machines, solar water pump for fish farms, cold storages, </a:t>
            </a:r>
            <a:r>
              <a:rPr lang="en-US" sz="2400" dirty="0" err="1" smtClean="0"/>
              <a:t>etc</a:t>
            </a:r>
            <a:r>
              <a:rPr lang="en-US" sz="2400" dirty="0" smtClean="0"/>
              <a:t> which will help in livelihood generation activities.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We are also looking at partnering with like minded firms from Myanmar, and to do some work in Myanmar as well.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8966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420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Energy Access</vt:lpstr>
      <vt:lpstr>Entrepreneurship/Enterprise Development</vt:lpstr>
      <vt:lpstr>Planned activities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 name</dc:title>
  <dc:creator>Tijana Radojicic</dc:creator>
  <cp:lastModifiedBy>Tijana Radojicic</cp:lastModifiedBy>
  <cp:revision>13</cp:revision>
  <dcterms:created xsi:type="dcterms:W3CDTF">2014-05-29T12:27:45Z</dcterms:created>
  <dcterms:modified xsi:type="dcterms:W3CDTF">2014-09-26T06:25:12Z</dcterms:modified>
</cp:coreProperties>
</file>