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306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B7E68-6D39-4A90-B9C1-7EB447EE180D}" type="datetimeFigureOut">
              <a:rPr lang="en-IN" smtClean="0"/>
              <a:pPr/>
              <a:t>20-09-2014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D3BF0-A2F9-402A-8F9A-B12D9A623D7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56806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199" y="6356350"/>
            <a:ext cx="9974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Pre-IOREC workshop on “Best practices in </a:t>
            </a:r>
            <a:r>
              <a:rPr lang="en-US" dirty="0" err="1" smtClean="0"/>
              <a:t>decentralised</a:t>
            </a:r>
            <a:r>
              <a:rPr lang="en-US" dirty="0" smtClean="0"/>
              <a:t> renewable energy access: sharing knowledge for renewable energy enterprise development” | 15 June 2014 | Manila, Philippines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796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26C05A-1908-4FC1-8D4C-3448E8225D0C}" type="datetime1">
              <a:rPr lang="en-US" smtClean="0"/>
              <a:pPr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84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1A5592-CE79-436A-9425-34E6EAEA8307}" type="datetime1">
              <a:rPr lang="en-US" smtClean="0"/>
              <a:pPr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33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156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E5469F-0329-409C-AE5B-97EA92AD53C9}" type="datetime1">
              <a:rPr lang="en-US" smtClean="0"/>
              <a:pPr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54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8686BF-24C0-4A08-A2E0-AC652374CD6B}" type="datetime1">
              <a:rPr lang="en-US" smtClean="0"/>
              <a:pPr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778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DE4D45-0A47-4377-AC8A-DC328967541E}" type="datetime1">
              <a:rPr lang="en-US" smtClean="0"/>
              <a:pPr/>
              <a:t>9/20/2014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35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C1E06-DD3C-433D-BE94-F2A12F9E93D2}" type="datetime1">
              <a:rPr lang="en-US" smtClean="0"/>
              <a:pPr/>
              <a:t>9/20/2014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730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C2B32D-B9EB-4245-9D9D-B6C0DF9B363F}" type="datetime1">
              <a:rPr lang="en-US" smtClean="0"/>
              <a:pPr/>
              <a:t>9/20/2014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365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1A637F-17EF-46F8-9569-9A2424A689DE}" type="datetime1">
              <a:rPr lang="en-US" smtClean="0"/>
              <a:pPr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814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C9B980-F304-4E8B-B8C1-2722F6861B43}" type="datetime1">
              <a:rPr lang="en-US" smtClean="0"/>
              <a:pPr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029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199" y="6356350"/>
            <a:ext cx="9974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Pre-IOREC workshop on “Best practices in </a:t>
            </a:r>
            <a:r>
              <a:rPr lang="en-US" dirty="0" err="1" smtClean="0"/>
              <a:t>decentralised</a:t>
            </a:r>
            <a:r>
              <a:rPr lang="en-US" dirty="0" smtClean="0"/>
              <a:t> renewable energy access: sharing knowledge for renewable energy enterprise development” | 15 June 2014 | Manila, Philippines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27728" y="6356350"/>
            <a:ext cx="42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DA35F-ED68-4F0A-B3AD-D5F43F1C6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4531"/>
          <a:stretch>
            <a:fillRect/>
          </a:stretch>
        </p:blipFill>
        <p:spPr bwMode="auto">
          <a:xfrm>
            <a:off x="9383054" y="27064"/>
            <a:ext cx="1544674" cy="427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Energy for All Logo.JPG"/>
          <p:cNvPicPr>
            <a:picLocks noChangeAspect="1"/>
          </p:cNvPicPr>
          <p:nvPr userDrawn="1"/>
        </p:nvPicPr>
        <p:blipFill rotWithShape="1">
          <a:blip r:embed="rId1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228" t="11238" r="7533" b="12117"/>
          <a:stretch/>
        </p:blipFill>
        <p:spPr>
          <a:xfrm>
            <a:off x="8340130" y="39634"/>
            <a:ext cx="928688" cy="385762"/>
          </a:xfrm>
          <a:prstGeom prst="rect">
            <a:avLst/>
          </a:prstGeom>
        </p:spPr>
      </p:pic>
      <p:pic>
        <p:nvPicPr>
          <p:cNvPr id="13" name="Picture 12" descr="C:\Documents and Settings\Administrator\My Documents\Google Drive\Energy for All Investor Forum 2013\ADB Logo.JPG"/>
          <p:cNvPicPr>
            <a:picLocks noChangeAspect="1"/>
          </p:cNvPicPr>
          <p:nvPr userDrawn="1"/>
        </p:nvPicPr>
        <p:blipFill>
          <a:blip r:embed="rId1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17324" y="-7930"/>
            <a:ext cx="408570" cy="42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79927" y="62721"/>
            <a:ext cx="798131" cy="33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648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png"/><Relationship Id="rId7" Type="http://schemas.microsoft.com/office/2007/relationships/hdphoto" Target="NUL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NUL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www.facebook.com/BangladeshStartUpCup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dugdugi.com.bd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microsoft.com/office/2007/relationships/hdphoto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NUL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/>
              <a:t>Building energy businesses: Knowledge sharing workshop with business incubators &amp; entrepreneurs from Asia &amp; Africa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41419" y="463639"/>
            <a:ext cx="7427149" cy="1390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 err="1" smtClean="0"/>
              <a:t>BizCube</a:t>
            </a:r>
            <a:r>
              <a:rPr lang="en-US" sz="3700" dirty="0" smtClean="0"/>
              <a:t> by BetterStories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900" dirty="0" smtClean="0"/>
              <a:t>Dhaka, Bangladesh</a:t>
            </a:r>
            <a:endParaRPr lang="en-US" sz="2900" dirty="0"/>
          </a:p>
        </p:txBody>
      </p:sp>
      <p:sp>
        <p:nvSpPr>
          <p:cNvPr id="7" name="TextBox 6"/>
          <p:cNvSpPr txBox="1"/>
          <p:nvPr/>
        </p:nvSpPr>
        <p:spPr>
          <a:xfrm>
            <a:off x="873316" y="1864291"/>
            <a:ext cx="1049199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err="1" smtClean="0"/>
              <a:t>BizCube</a:t>
            </a:r>
            <a:r>
              <a:rPr lang="en-US" dirty="0" smtClean="0"/>
              <a:t> </a:t>
            </a:r>
            <a:r>
              <a:rPr lang="en-US" dirty="0" smtClean="0"/>
              <a:t>is Bangladesh’s first business incubator </a:t>
            </a:r>
            <a:r>
              <a:rPr lang="en-US" dirty="0" smtClean="0"/>
              <a:t>proper, established in </a:t>
            </a:r>
            <a:r>
              <a:rPr lang="en-US" dirty="0" smtClean="0"/>
              <a:t>the year 2010 to groom the tender ideas that need nurturing to bloom from </a:t>
            </a:r>
            <a:r>
              <a:rPr lang="en-US" dirty="0" smtClean="0"/>
              <a:t>buds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BizCube</a:t>
            </a:r>
            <a:r>
              <a:rPr lang="en-US" dirty="0" smtClean="0"/>
              <a:t> offers the business advisory services a business start-up may need and groom </a:t>
            </a:r>
            <a:r>
              <a:rPr lang="en-US" b="1" dirty="0" smtClean="0"/>
              <a:t>the ideas</a:t>
            </a:r>
            <a:r>
              <a:rPr lang="en-US" dirty="0" smtClean="0"/>
              <a:t> to a </a:t>
            </a:r>
            <a:r>
              <a:rPr lang="en-US" b="1" dirty="0" smtClean="0"/>
              <a:t>prototype stage</a:t>
            </a:r>
            <a:r>
              <a:rPr lang="en-US" dirty="0" smtClean="0"/>
              <a:t> </a:t>
            </a:r>
            <a:r>
              <a:rPr lang="en-US" dirty="0" smtClean="0"/>
              <a:t>and be </a:t>
            </a:r>
            <a:r>
              <a:rPr lang="en-US" sz="2000" b="1" dirty="0" smtClean="0"/>
              <a:t>investment ready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core of </a:t>
            </a:r>
            <a:r>
              <a:rPr lang="en-US" dirty="0" err="1" smtClean="0"/>
              <a:t>BizCube</a:t>
            </a:r>
            <a:r>
              <a:rPr lang="en-US" dirty="0" smtClean="0"/>
              <a:t> philosophy is modeled around a </a:t>
            </a:r>
            <a:r>
              <a:rPr lang="en-US" b="1" dirty="0" smtClean="0"/>
              <a:t>Go-to-Market strategy</a:t>
            </a:r>
            <a:r>
              <a:rPr lang="en-US" dirty="0" smtClean="0"/>
              <a:t> for startups that compels them to go out of building and make the </a:t>
            </a:r>
            <a:r>
              <a:rPr lang="en-US" dirty="0" smtClean="0"/>
              <a:t>sell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BizCube</a:t>
            </a:r>
            <a:r>
              <a:rPr lang="en-US" dirty="0" smtClean="0"/>
              <a:t> provides </a:t>
            </a:r>
            <a:r>
              <a:rPr lang="en-US" b="1" dirty="0" smtClean="0"/>
              <a:t>acceleration support</a:t>
            </a:r>
            <a:r>
              <a:rPr lang="en-US" dirty="0" smtClean="0"/>
              <a:t> to already initiated businesses that need synergetic and strategic help to </a:t>
            </a:r>
            <a:r>
              <a:rPr lang="en-US" dirty="0" smtClean="0"/>
              <a:t>expand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Although </a:t>
            </a:r>
            <a:r>
              <a:rPr lang="en-US" dirty="0" smtClean="0"/>
              <a:t>heavily focused on technology startups </a:t>
            </a:r>
            <a:r>
              <a:rPr lang="en-US" dirty="0" err="1" smtClean="0"/>
              <a:t>BizCube</a:t>
            </a:r>
            <a:r>
              <a:rPr lang="en-US" dirty="0" smtClean="0"/>
              <a:t> is </a:t>
            </a:r>
            <a:r>
              <a:rPr lang="en-US" sz="2000" b="1" dirty="0" smtClean="0"/>
              <a:t>sector agnostic </a:t>
            </a:r>
            <a:r>
              <a:rPr lang="en-US" dirty="0" smtClean="0"/>
              <a:t>in its approach to support high impact high growth startups in </a:t>
            </a:r>
            <a:r>
              <a:rPr lang="en-US" dirty="0" smtClean="0"/>
              <a:t>Bangladesh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4581" y="4859081"/>
            <a:ext cx="1049199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                    MINHAZ </a:t>
            </a:r>
            <a:r>
              <a:rPr lang="en-US" sz="2000" b="1" dirty="0" smtClean="0"/>
              <a:t>UDDIN ANWAR, Founder and CEO </a:t>
            </a:r>
            <a:endParaRPr lang="en-US" sz="2000" b="1" dirty="0"/>
          </a:p>
          <a:p>
            <a:endParaRPr lang="en-US" sz="2000" dirty="0" smtClean="0"/>
          </a:p>
          <a:p>
            <a:r>
              <a:rPr lang="en-US" sz="2000" dirty="0" smtClean="0"/>
              <a:t>I am the ideator, connector and chief storyteller for </a:t>
            </a:r>
            <a:r>
              <a:rPr lang="en-US" sz="2000" dirty="0" err="1" smtClean="0"/>
              <a:t>BizCube</a:t>
            </a:r>
            <a:r>
              <a:rPr lang="en-US" sz="2000" dirty="0" smtClean="0"/>
              <a:t>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12" name="Picture 11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  <p:pic>
        <p:nvPicPr>
          <p:cNvPr id="14" name="Picture 13" descr="C:\Users\USER\Desktop\BizCube Logo.png"/>
          <p:cNvPicPr/>
          <p:nvPr/>
        </p:nvPicPr>
        <p:blipFill>
          <a:blip r:embed="rId6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rId7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878726" y="946298"/>
            <a:ext cx="3147237" cy="744279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C:\Users\USER\Desktop\Desktop October 12\profile minhaz small.jpg"/>
          <p:cNvPicPr/>
          <p:nvPr/>
        </p:nvPicPr>
        <p:blipFill>
          <a:blip r:embed="rId8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27261" y="4782324"/>
            <a:ext cx="1057275" cy="1057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1253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Energy Access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Please explain the work your organization does on energy access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/>
            <a:r>
              <a:rPr lang="en-US" sz="2400" dirty="0" smtClean="0"/>
              <a:t>Climate  and Clean Technology solutions is one </a:t>
            </a:r>
            <a:r>
              <a:rPr lang="en-US" sz="2400" dirty="0" smtClean="0"/>
              <a:t>of the areas that we look startups to incubate in </a:t>
            </a:r>
            <a:r>
              <a:rPr lang="en-US" sz="2400" dirty="0" smtClean="0"/>
              <a:t>although we only had one (</a:t>
            </a:r>
            <a:r>
              <a:rPr lang="en-US" sz="2400" dirty="0" err="1" smtClean="0"/>
              <a:t>Bangla</a:t>
            </a:r>
            <a:r>
              <a:rPr lang="en-US" sz="2400" dirty="0" smtClean="0"/>
              <a:t> Bari – zero emission rural housing model) so far</a:t>
            </a:r>
          </a:p>
          <a:p>
            <a:pPr marL="0" indent="0"/>
            <a:r>
              <a:rPr lang="en-US" sz="2400" dirty="0" smtClean="0"/>
              <a:t> </a:t>
            </a:r>
            <a:r>
              <a:rPr lang="en-US" sz="2400" dirty="0" smtClean="0"/>
              <a:t>We have just started a dialogue with Global Alliance for Clean </a:t>
            </a:r>
            <a:r>
              <a:rPr lang="en-US" sz="2400" dirty="0" err="1" smtClean="0"/>
              <a:t>Cookstoves</a:t>
            </a:r>
            <a:r>
              <a:rPr lang="en-US" sz="2400" dirty="0" smtClean="0"/>
              <a:t> on Improved Cook stoves entrepreneurship in Bangladesh (market size of 30 M HHs)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8" name="Picture 7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  <p:pic>
        <p:nvPicPr>
          <p:cNvPr id="10" name="Picture 9" descr="C:\Users\USER\Desktop\BizCube Logo.png"/>
          <p:cNvPicPr/>
          <p:nvPr/>
        </p:nvPicPr>
        <p:blipFill>
          <a:blip r:embed="rId6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rId7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218968" y="925033"/>
            <a:ext cx="3147237" cy="744279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6587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958" y="72619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Entrepreneurship/Enterprise Development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Please explain your institution’s work on entrepreneurship / enterprise development </a:t>
            </a:r>
            <a:r>
              <a:rPr lang="en-US" sz="2400" dirty="0" smtClean="0"/>
              <a:t>(</a:t>
            </a:r>
            <a:r>
              <a:rPr lang="en-US" sz="2400" dirty="0" err="1" smtClean="0"/>
              <a:t>eg</a:t>
            </a:r>
            <a:r>
              <a:rPr lang="en-US" sz="2400" dirty="0" smtClean="0"/>
              <a:t>. financing, business incubation, technology development, etc</a:t>
            </a:r>
            <a:r>
              <a:rPr lang="en-US" sz="2400" dirty="0" smtClean="0"/>
              <a:t>):</a:t>
            </a:r>
          </a:p>
          <a:p>
            <a:r>
              <a:rPr lang="en-US" sz="2100" dirty="0" smtClean="0"/>
              <a:t>Our </a:t>
            </a:r>
            <a:r>
              <a:rPr lang="en-US" sz="2100" dirty="0" smtClean="0"/>
              <a:t>methodology of incubation includes </a:t>
            </a:r>
            <a:r>
              <a:rPr lang="en-US" sz="2100" b="1" dirty="0" smtClean="0"/>
              <a:t>building an eco system </a:t>
            </a:r>
            <a:r>
              <a:rPr lang="en-US" sz="2100" dirty="0" smtClean="0"/>
              <a:t>of cooperation and mentoring and in the process creating a culture of cooperation and coexistence for mutual benefits.</a:t>
            </a:r>
          </a:p>
          <a:p>
            <a:r>
              <a:rPr lang="en-US" sz="2100" b="1" dirty="0" err="1" smtClean="0"/>
              <a:t>BizCube</a:t>
            </a:r>
            <a:r>
              <a:rPr lang="en-US" sz="2100" b="1" dirty="0" smtClean="0"/>
              <a:t> Incubation Programme </a:t>
            </a:r>
            <a:r>
              <a:rPr lang="en-US" sz="2100" b="1" dirty="0" smtClean="0"/>
              <a:t>2013: </a:t>
            </a:r>
            <a:r>
              <a:rPr lang="en-US" sz="2100" dirty="0" smtClean="0"/>
              <a:t>For </a:t>
            </a:r>
            <a:r>
              <a:rPr lang="en-US" sz="2100" dirty="0" smtClean="0"/>
              <a:t>2013, the mission </a:t>
            </a:r>
            <a:r>
              <a:rPr lang="en-US" sz="2100" dirty="0" smtClean="0"/>
              <a:t>was </a:t>
            </a:r>
            <a:r>
              <a:rPr lang="en-US" sz="2100" dirty="0" smtClean="0"/>
              <a:t>to create a handful of examples of successful start-ups that will eventually create a disruptive commotion in the market. In 2013, </a:t>
            </a:r>
            <a:r>
              <a:rPr lang="en-US" sz="2100" dirty="0" err="1" smtClean="0"/>
              <a:t>BizCube</a:t>
            </a:r>
            <a:r>
              <a:rPr lang="en-GB" sz="2100" dirty="0" smtClean="0"/>
              <a:t> Incubation Programme took on board </a:t>
            </a:r>
            <a:r>
              <a:rPr lang="en-GB" sz="2100" dirty="0" smtClean="0"/>
              <a:t>a </a:t>
            </a:r>
            <a:r>
              <a:rPr lang="en-GB" sz="2100" dirty="0" smtClean="0"/>
              <a:t>dozen promising entrepreneurial teams - drawn from World Bank Sanitation </a:t>
            </a:r>
            <a:r>
              <a:rPr lang="en-GB" sz="2100" dirty="0" err="1" smtClean="0"/>
              <a:t>Hackathon</a:t>
            </a:r>
            <a:r>
              <a:rPr lang="en-GB" sz="2100" dirty="0" smtClean="0"/>
              <a:t> 2012, Start-Up Weekend Dhaka 2013 and external applicants. They went through a 34-weeks long incubation programme starting from 14 April </a:t>
            </a:r>
            <a:r>
              <a:rPr lang="en-GB" sz="2100" dirty="0" smtClean="0"/>
              <a:t>2013.  </a:t>
            </a:r>
            <a:r>
              <a:rPr lang="en-GB" sz="2100" b="1" i="1" dirty="0" err="1" smtClean="0"/>
              <a:t>Dugdugi</a:t>
            </a:r>
            <a:r>
              <a:rPr lang="en-GB" sz="2100" dirty="0" smtClean="0"/>
              <a:t> (</a:t>
            </a:r>
            <a:r>
              <a:rPr lang="en-GB" sz="2100" u="sng" dirty="0" smtClean="0">
                <a:hlinkClick r:id="rId2"/>
              </a:rPr>
              <a:t>http://dugdugi.com.bd/</a:t>
            </a:r>
            <a:r>
              <a:rPr lang="en-GB" sz="2100" dirty="0" smtClean="0"/>
              <a:t>), an online music platform for Bangladeshi musicians and </a:t>
            </a:r>
            <a:r>
              <a:rPr lang="en-GB" sz="2100" b="1" i="1" dirty="0" smtClean="0"/>
              <a:t>AmarGadget.com</a:t>
            </a:r>
            <a:r>
              <a:rPr lang="en-GB" sz="2100" dirty="0" smtClean="0"/>
              <a:t>, an e-commerce platform are two success stories of this programme.</a:t>
            </a:r>
            <a:endParaRPr lang="en-US" sz="2100" dirty="0" smtClean="0"/>
          </a:p>
          <a:p>
            <a:r>
              <a:rPr lang="en-US" sz="2100" b="1" dirty="0" smtClean="0"/>
              <a:t>Bangladesh Start-Up Cup </a:t>
            </a:r>
            <a:r>
              <a:rPr lang="en-US" sz="2100" b="1" dirty="0" smtClean="0"/>
              <a:t>2014: </a:t>
            </a:r>
            <a:r>
              <a:rPr lang="en-US" sz="2100" dirty="0" smtClean="0"/>
              <a:t>In </a:t>
            </a:r>
            <a:r>
              <a:rPr lang="en-US" sz="2100" dirty="0" smtClean="0"/>
              <a:t>2014, </a:t>
            </a:r>
            <a:r>
              <a:rPr lang="en-US" sz="2100" dirty="0" err="1" smtClean="0"/>
              <a:t>BizCube</a:t>
            </a:r>
            <a:r>
              <a:rPr lang="en-US" sz="2100" dirty="0" smtClean="0"/>
              <a:t> is </a:t>
            </a:r>
            <a:r>
              <a:rPr lang="en-US" sz="2100" dirty="0" err="1" smtClean="0"/>
              <a:t>organising</a:t>
            </a:r>
            <a:r>
              <a:rPr lang="en-US" sz="2100" b="1" dirty="0" smtClean="0"/>
              <a:t> Bangladesh </a:t>
            </a:r>
            <a:r>
              <a:rPr lang="en-US" sz="2100" b="1" dirty="0" err="1" smtClean="0"/>
              <a:t>StartUp</a:t>
            </a:r>
            <a:r>
              <a:rPr lang="en-US" sz="2100" b="1" dirty="0" smtClean="0"/>
              <a:t> Cup</a:t>
            </a:r>
            <a:r>
              <a:rPr lang="en-US" sz="2100" dirty="0" smtClean="0"/>
              <a:t> (</a:t>
            </a:r>
            <a:r>
              <a:rPr lang="en-US" sz="2100" u="sng" dirty="0" smtClean="0">
                <a:hlinkClick r:id="rId3"/>
              </a:rPr>
              <a:t>https://www.facebook.com/BangladeshStartUpCup</a:t>
            </a:r>
            <a:r>
              <a:rPr lang="en-US" sz="2100" dirty="0" smtClean="0"/>
              <a:t>), the first ever business model competition of the country, is a 7-month long Build-A-Business </a:t>
            </a:r>
            <a:r>
              <a:rPr lang="en-GB" sz="2100" dirty="0" smtClean="0"/>
              <a:t>programme</a:t>
            </a:r>
            <a:r>
              <a:rPr lang="en-US" sz="2100" dirty="0" smtClean="0"/>
              <a:t> that </a:t>
            </a:r>
            <a:r>
              <a:rPr lang="en-US" sz="2100" dirty="0" smtClean="0"/>
              <a:t>is </a:t>
            </a:r>
            <a:r>
              <a:rPr lang="en-US" sz="2100" dirty="0" smtClean="0"/>
              <a:t>part of a global mentorship driven completion titled World </a:t>
            </a:r>
            <a:r>
              <a:rPr lang="en-US" sz="2100" dirty="0" err="1" smtClean="0"/>
              <a:t>StartUp</a:t>
            </a:r>
            <a:r>
              <a:rPr lang="en-US" sz="2100" dirty="0" smtClean="0"/>
              <a:t> Cup (www.startupcup.com) which is happening in </a:t>
            </a:r>
            <a:r>
              <a:rPr lang="en-US" sz="2100" dirty="0" smtClean="0"/>
              <a:t>56 </a:t>
            </a:r>
            <a:r>
              <a:rPr lang="en-US" sz="2100" dirty="0" smtClean="0"/>
              <a:t>countries in the year 2014. </a:t>
            </a:r>
            <a:r>
              <a:rPr lang="en-US" sz="2100" dirty="0" smtClean="0"/>
              <a:t> We now have four finalists fighting for the Cup this year.</a:t>
            </a:r>
            <a:endParaRPr lang="en-US" sz="21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8" name="Picture 7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CIIE_logo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  <p:pic>
        <p:nvPicPr>
          <p:cNvPr id="10" name="Picture 9" descr="C:\Users\USER\Desktop\BizCube Logo.png"/>
          <p:cNvPicPr/>
          <p:nvPr/>
        </p:nvPicPr>
        <p:blipFill>
          <a:blip r:embed="rId8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rId9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037135" y="893136"/>
            <a:ext cx="1828799" cy="5635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7163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Planned activities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5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Please outline some of the planned activities of your organization for 2014/2015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/>
            <a:r>
              <a:rPr lang="en-US" sz="2400" dirty="0" smtClean="0"/>
              <a:t> </a:t>
            </a:r>
            <a:r>
              <a:rPr lang="en-US" sz="2400" dirty="0" err="1" smtClean="0"/>
              <a:t>BizCafe</a:t>
            </a:r>
            <a:r>
              <a:rPr lang="en-US" sz="2400" dirty="0" smtClean="0"/>
              <a:t>: Miracles Happen When People Meet!</a:t>
            </a:r>
          </a:p>
          <a:p>
            <a:pPr marL="0" indent="0"/>
            <a:r>
              <a:rPr lang="en-US" sz="2400" dirty="0" smtClean="0"/>
              <a:t>Global Entrepreneurship Week, 2014</a:t>
            </a:r>
          </a:p>
          <a:p>
            <a:pPr marL="0" indent="0"/>
            <a:r>
              <a:rPr lang="en-US" sz="2400" dirty="0" smtClean="0"/>
              <a:t>Founder Institute Bangladesh</a:t>
            </a:r>
          </a:p>
          <a:p>
            <a:pPr marL="0" indent="0"/>
            <a:r>
              <a:rPr lang="en-US" sz="2400" dirty="0" err="1" smtClean="0"/>
              <a:t>StartUp</a:t>
            </a:r>
            <a:r>
              <a:rPr lang="en-US" sz="2400" dirty="0" smtClean="0"/>
              <a:t> Bangladesh</a:t>
            </a:r>
          </a:p>
          <a:p>
            <a:pPr marL="0" indent="0"/>
            <a:r>
              <a:rPr lang="en-US" sz="2400" dirty="0" smtClean="0"/>
              <a:t>Bangladesh </a:t>
            </a:r>
            <a:r>
              <a:rPr lang="en-US" sz="2400" dirty="0" err="1" smtClean="0"/>
              <a:t>StartUp</a:t>
            </a:r>
            <a:r>
              <a:rPr lang="en-US" sz="2400" dirty="0" smtClean="0"/>
              <a:t> Cup 2015</a:t>
            </a:r>
          </a:p>
          <a:p>
            <a:pPr marL="0" indent="0"/>
            <a:r>
              <a:rPr lang="en-US" sz="2400" dirty="0" smtClean="0"/>
              <a:t>From Lab to Market</a:t>
            </a:r>
            <a:endParaRPr lang="en-US" sz="2400" dirty="0" smtClean="0"/>
          </a:p>
          <a:p>
            <a:pPr marL="0" indent="0"/>
            <a:endParaRPr lang="en-US" sz="2400" dirty="0" smtClean="0"/>
          </a:p>
          <a:p>
            <a:pPr marL="0" indent="0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8" name="Picture 7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  <p:pic>
        <p:nvPicPr>
          <p:cNvPr id="10" name="Picture 9" descr="C:\Users\USER\Desktop\BizCube Logo.png"/>
          <p:cNvPicPr/>
          <p:nvPr/>
        </p:nvPicPr>
        <p:blipFill>
          <a:blip r:embed="rId6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rId7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878726" y="946298"/>
            <a:ext cx="3147237" cy="744279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966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413</Words>
  <Application>Microsoft Office PowerPoint</Application>
  <PresentationFormat>Custom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Energy Access</vt:lpstr>
      <vt:lpstr>Entrepreneurship/Enterprise Development</vt:lpstr>
      <vt:lpstr>Planned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 name</dc:title>
  <dc:creator>Tijana Radojicic</dc:creator>
  <cp:lastModifiedBy>VAIO</cp:lastModifiedBy>
  <cp:revision>12</cp:revision>
  <dcterms:created xsi:type="dcterms:W3CDTF">2014-05-29T12:27:45Z</dcterms:created>
  <dcterms:modified xsi:type="dcterms:W3CDTF">2014-09-20T05:49:50Z</dcterms:modified>
</cp:coreProperties>
</file>