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pPr/>
              <a:t>18-09-2014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pPr/>
              <a:t>‹#›</a:t>
            </a:fld>
            <a:endParaRPr lang="en-IN"/>
          </a:p>
        </p:txBody>
      </p:sp>
    </p:spTree>
    <p:extLst>
      <p:ext uri="{BB962C8B-B14F-4D97-AF65-F5344CB8AC3E}">
        <p14:creationId xmlns:p14="http://schemas.microsoft.com/office/powerpoint/2010/main" xmlns=""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xmlns=""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pPr/>
              <a:t>9/18/2014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pPr/>
              <a:t>9/18/2014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pPr/>
              <a:t>9/18/2014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pPr/>
              <a:t>9/18/2014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pPr/>
              <a:t>9/18/2014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pPr/>
              <a:t>9/18/2014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pPr/>
              <a:t>9/18/2014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pPr/>
              <a:t>9/18/2014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pPr/>
              <a:t>9/18/2014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pPr/>
              <a:t>‹#›</a:t>
            </a:fld>
            <a:endParaRPr lang="en-US"/>
          </a:p>
        </p:txBody>
      </p:sp>
    </p:spTree>
    <p:extLst>
      <p:ext uri="{BB962C8B-B14F-4D97-AF65-F5344CB8AC3E}">
        <p14:creationId xmlns:p14="http://schemas.microsoft.com/office/powerpoint/2010/main" xmlns=""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pPr/>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xmlns=""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cstate="print">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cstate="print">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xmlns=""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smtClean="0"/>
              <a:t>Biruwa Ventures</a:t>
            </a:r>
          </a:p>
          <a:p>
            <a:r>
              <a:rPr lang="en-US" sz="3700" dirty="0" smtClean="0"/>
              <a:t>Kathmandu, Nepal</a:t>
            </a:r>
            <a:endParaRPr lang="en-US" sz="2900" dirty="0"/>
          </a:p>
        </p:txBody>
      </p:sp>
      <p:sp>
        <p:nvSpPr>
          <p:cNvPr id="7" name="TextBox 6"/>
          <p:cNvSpPr txBox="1"/>
          <p:nvPr/>
        </p:nvSpPr>
        <p:spPr>
          <a:xfrm>
            <a:off x="841418" y="2280480"/>
            <a:ext cx="10491990" cy="4031873"/>
          </a:xfrm>
          <a:prstGeom prst="rect">
            <a:avLst/>
          </a:prstGeom>
          <a:noFill/>
        </p:spPr>
        <p:txBody>
          <a:bodyPr wrap="square" rtlCol="0">
            <a:spAutoFit/>
          </a:bodyPr>
          <a:lstStyle/>
          <a:p>
            <a:r>
              <a:rPr lang="en-US" sz="2000" dirty="0" smtClean="0"/>
              <a:t>Biruwa provides business support services to entrepreneurs who are either at startup phase or for those who are looking to scale up their ventures. </a:t>
            </a:r>
            <a:r>
              <a:rPr lang="en-US" dirty="0" smtClean="0"/>
              <a:t>Biruwa </a:t>
            </a:r>
            <a:r>
              <a:rPr lang="en-US" dirty="0" smtClean="0"/>
              <a:t>provides </a:t>
            </a:r>
            <a:r>
              <a:rPr lang="en-US" dirty="0" smtClean="0"/>
              <a:t>an entrepreneurial atmosphere for sharp and driven individuals to interact, and the space to share and nurture their ideas into sustainable ventures. We aim to professionally and profitably assist start-ups and entrepreneurs in Nepal by creating a clean, welcoming, and functional office space with parking, 24 hour electricity, phone, and high speed internet connection. Additionally, Biruwa connects entrepreneurs with avenues for funding and provides other essential services required for their business to prosper and grow.</a:t>
            </a:r>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a:p>
        </p:txBody>
      </p:sp>
      <p:sp>
        <p:nvSpPr>
          <p:cNvPr id="8" name="TextBox 7"/>
          <p:cNvSpPr txBox="1"/>
          <p:nvPr/>
        </p:nvSpPr>
        <p:spPr>
          <a:xfrm>
            <a:off x="841418" y="4660005"/>
            <a:ext cx="10491990" cy="1846659"/>
          </a:xfrm>
          <a:prstGeom prst="rect">
            <a:avLst/>
          </a:prstGeom>
          <a:noFill/>
        </p:spPr>
        <p:txBody>
          <a:bodyPr wrap="square" rtlCol="0">
            <a:spAutoFit/>
          </a:bodyPr>
          <a:lstStyle/>
          <a:p>
            <a:r>
              <a:rPr lang="en-US" sz="2000" b="1" dirty="0" err="1" smtClean="0"/>
              <a:t>Vidhan</a:t>
            </a:r>
            <a:r>
              <a:rPr lang="en-US" sz="2000" b="1" dirty="0" smtClean="0"/>
              <a:t> </a:t>
            </a:r>
            <a:r>
              <a:rPr lang="en-US" sz="2000" b="1" dirty="0" err="1" smtClean="0"/>
              <a:t>Rana</a:t>
            </a:r>
            <a:r>
              <a:rPr lang="en-US" sz="2000" b="1" dirty="0" smtClean="0"/>
              <a:t>, Founder:</a:t>
            </a:r>
            <a:endParaRPr lang="en-US" sz="2000" b="1" dirty="0"/>
          </a:p>
          <a:p>
            <a:r>
              <a:rPr lang="en-US" sz="2000" dirty="0" smtClean="0"/>
              <a:t>I provide strategic direction to the company by helping create short-term and long-term plans for the company. </a:t>
            </a:r>
            <a:endParaRPr lang="en-US" sz="2000"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pic>
        <p:nvPicPr>
          <p:cNvPr id="14" name="Picture 13" descr="Biruwa Logo (Square).jpg"/>
          <p:cNvPicPr>
            <a:picLocks noChangeAspect="1"/>
          </p:cNvPicPr>
          <p:nvPr/>
        </p:nvPicPr>
        <p:blipFill>
          <a:blip r:embed="rId6" cstate="print"/>
          <a:srcRect t="19382" b="25034"/>
          <a:stretch>
            <a:fillRect/>
          </a:stretch>
        </p:blipFill>
        <p:spPr>
          <a:xfrm>
            <a:off x="8843555" y="836023"/>
            <a:ext cx="2704011" cy="1530738"/>
          </a:xfrm>
          <a:prstGeom prst="rect">
            <a:avLst/>
          </a:prstGeom>
        </p:spPr>
      </p:pic>
    </p:spTree>
    <p:extLst>
      <p:ext uri="{BB962C8B-B14F-4D97-AF65-F5344CB8AC3E}">
        <p14:creationId xmlns:p14="http://schemas.microsoft.com/office/powerpoint/2010/main" xmlns="" val="321253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We have mentored several energy entrepreneurs and startups. We have also provide office space to one solar solutions provider and have installed a 1.5 KW solar power system to power our office. This solar powered system has served a model to other SMEs to tackle the energy shortag</a:t>
            </a:r>
            <a:r>
              <a:rPr lang="en-US" sz="2400" dirty="0" smtClean="0"/>
              <a:t>e faced by businesses in Nepal.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Biruwa</a:t>
            </a:r>
            <a:r>
              <a:rPr lang="en-US" sz="2400" dirty="0" smtClean="0"/>
              <a:t> primarily provides office space and business consulting services to entrepreneurs in Kathmandu. Within our consulting services, we have focused our work on conducting business feasibility studies, creating financial plans, providing legal counsel, and </a:t>
            </a:r>
            <a:r>
              <a:rPr lang="en-US" sz="2400" dirty="0" smtClean="0"/>
              <a:t>risk advisory services. Mentoring is also one of the key services provided by Biruwa and we have mentored over a 100 entrepreneurs in the last three years.  </a:t>
            </a:r>
          </a:p>
          <a:p>
            <a:pPr marL="0" indent="0">
              <a:buNone/>
            </a:pPr>
            <a:endParaRPr lang="en-US" sz="2400" dirty="0" smtClean="0"/>
          </a:p>
          <a:p>
            <a:pPr marL="0" indent="0">
              <a:buNone/>
            </a:pPr>
            <a:r>
              <a:rPr lang="en-US" sz="2400" dirty="0" smtClean="0"/>
              <a:t>Additionally, Biruwa is helping build an entrepreneurial ecosystem in Nepal by collaborating with other organizations in organizing events focused on supporting entrepreneurs.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117163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Activities for 2014 / 15</a:t>
            </a:r>
          </a:p>
          <a:p>
            <a:pPr marL="0" indent="0"/>
            <a:r>
              <a:rPr lang="en-US" sz="2400" dirty="0" smtClean="0"/>
              <a:t>Increase our office space to cater to at least 20 enterprises (we currently serve around 10 enterprises)</a:t>
            </a:r>
          </a:p>
          <a:p>
            <a:pPr marL="0" indent="0"/>
            <a:r>
              <a:rPr lang="en-US" sz="2400" dirty="0" smtClean="0"/>
              <a:t>Better structure our consulting division to provide both better quality and comprehensive services</a:t>
            </a:r>
          </a:p>
          <a:p>
            <a:pPr marL="0" indent="0"/>
            <a:r>
              <a:rPr lang="en-US" sz="2400" dirty="0" smtClean="0"/>
              <a:t>Connect startups in Nepal to </a:t>
            </a:r>
            <a:r>
              <a:rPr lang="en-US" sz="2400" dirty="0" smtClean="0"/>
              <a:t>Non-resident Nepali investors living outside of Nepal</a:t>
            </a:r>
          </a:p>
          <a:p>
            <a:pPr marL="0" indent="0"/>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xmlns=""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404</Words>
  <Application>Microsoft Office PowerPoint</Application>
  <PresentationFormat>Custom</PresentationFormat>
  <Paragraphs>26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Energy Access</vt:lpstr>
      <vt:lpstr>Entrepreneurship/Enterprise Development</vt:lpstr>
      <vt:lpstr>Planned activities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Vidhan</cp:lastModifiedBy>
  <cp:revision>9</cp:revision>
  <dcterms:created xsi:type="dcterms:W3CDTF">2014-05-29T12:27:45Z</dcterms:created>
  <dcterms:modified xsi:type="dcterms:W3CDTF">2014-09-18T10:58:57Z</dcterms:modified>
</cp:coreProperties>
</file>