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0EBC37-25A9-9340-4B5E-1A455940A182}" v="71" dt="2024-03-21T14:02:57.7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409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38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92223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5101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963327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2677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5046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392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81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755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075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36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376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953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692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732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718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Startup Name</a:t>
            </a: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What you sell? Product or service provided, to whom (Customers) and for how much (Product/Service Price)? </a:t>
            </a:r>
          </a:p>
          <a:p>
            <a:endParaRPr lang="en-US" dirty="0"/>
          </a:p>
          <a:p>
            <a:endParaRPr lang="en-US" dirty="0"/>
          </a:p>
          <a:p>
            <a:r>
              <a:rPr lang="en-US" sz="1100" dirty="0">
                <a:solidFill>
                  <a:srgbClr val="000000"/>
                </a:solidFill>
                <a:latin typeface="Segoe UI"/>
                <a:cs typeface="Segoe UI"/>
              </a:rPr>
              <a:t>Start-up Country and date of establishment and operations</a:t>
            </a:r>
            <a:endParaRPr lang="en-US" dirty="0"/>
          </a:p>
          <a:p>
            <a:endParaRPr lang="en-US" sz="1100" dirty="0">
              <a:solidFill>
                <a:srgbClr val="000000"/>
              </a:solidFill>
              <a:latin typeface="Segoe UI"/>
              <a:cs typeface="Segoe UI"/>
            </a:endParaRPr>
          </a:p>
          <a:p>
            <a:endParaRPr lang="en-US" sz="1100" dirty="0">
              <a:solidFill>
                <a:srgbClr val="000000"/>
              </a:solidFill>
              <a:latin typeface="Segoe UI"/>
              <a:cs typeface="Segoe UI"/>
            </a:endParaRPr>
          </a:p>
          <a:p>
            <a:r>
              <a:rPr lang="en-US" sz="1100" dirty="0">
                <a:solidFill>
                  <a:srgbClr val="000000"/>
                </a:solidFill>
                <a:latin typeface="Segoe UI"/>
                <a:cs typeface="Segoe UI"/>
              </a:rPr>
              <a:t>The Market size of your Start-up Business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7B8677-5915-0F5D-1A27-BDF6B5ADF91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Product/ Service or customers image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39602C-41DE-857C-8E08-6A408A8DD172}"/>
              </a:ext>
            </a:extLst>
          </p:cNvPr>
          <p:cNvSpPr txBox="1"/>
          <p:nvPr/>
        </p:nvSpPr>
        <p:spPr>
          <a:xfrm>
            <a:off x="7630724" y="855658"/>
            <a:ext cx="1816273" cy="369332"/>
          </a:xfrm>
          <a:prstGeom prst="rect">
            <a:avLst/>
          </a:prstGeom>
          <a:solidFill>
            <a:srgbClr val="FF00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Startup logo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160DE-E5FD-69D4-4D17-EABC51DD1E1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1100" dirty="0">
                <a:solidFill>
                  <a:srgbClr val="000000"/>
                </a:solidFill>
                <a:latin typeface="Segoe UI"/>
                <a:cs typeface="Segoe UI"/>
              </a:rPr>
              <a:t>Market share of your Start-up if any</a:t>
            </a:r>
            <a:endParaRPr lang="en-US" dirty="0"/>
          </a:p>
          <a:p>
            <a:r>
              <a:rPr lang="en-US" sz="1100">
                <a:solidFill>
                  <a:srgbClr val="000000"/>
                </a:solidFill>
                <a:latin typeface="Segoe UI"/>
                <a:cs typeface="Segoe UI"/>
              </a:rPr>
              <a:t>Start-up Revenue in last 1-2 years in USD</a:t>
            </a:r>
            <a:endParaRPr lang="en-US"/>
          </a:p>
          <a:p>
            <a:r>
              <a:rPr lang="en-US" sz="1100">
                <a:solidFill>
                  <a:srgbClr val="000000"/>
                </a:solidFill>
                <a:latin typeface="Segoe UI"/>
                <a:cs typeface="Segoe UI"/>
              </a:rPr>
              <a:t>Founders Names, Contacts &amp; LinkedIn hyperlink</a:t>
            </a:r>
            <a:endParaRPr lang="en-US" sz="1100" dirty="0">
              <a:solidFill>
                <a:srgbClr val="000000"/>
              </a:solidFill>
              <a:latin typeface="Segoe UI"/>
              <a:cs typeface="Segoe UI"/>
            </a:endParaRPr>
          </a:p>
          <a:p>
            <a:endParaRPr lang="en-US" sz="1100" dirty="0">
              <a:solidFill>
                <a:srgbClr val="000000"/>
              </a:solidFill>
              <a:latin typeface="Segoe UI"/>
              <a:cs typeface="Segoe UI"/>
            </a:endParaRPr>
          </a:p>
          <a:p>
            <a:endParaRPr lang="en-US" sz="1100" dirty="0">
              <a:solidFill>
                <a:srgbClr val="000000"/>
              </a:solidFill>
              <a:latin typeface="Segoe UI"/>
              <a:cs typeface="Segoe UI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F9ABC0-7922-F42B-F59C-7D0BAC24091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1100" dirty="0">
                <a:solidFill>
                  <a:srgbClr val="000000"/>
                </a:solidFill>
                <a:latin typeface="Segoe UI"/>
                <a:cs typeface="Segoe UI"/>
              </a:rPr>
              <a:t>Founders photo (optional)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0CA7AD4-1915-4C22-DE93-71068441A9A0}"/>
              </a:ext>
            </a:extLst>
          </p:cNvPr>
          <p:cNvSpPr txBox="1">
            <a:spLocks/>
          </p:cNvSpPr>
          <p:nvPr/>
        </p:nvSpPr>
        <p:spPr>
          <a:xfrm>
            <a:off x="673159" y="553233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Startup Name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01FF4D-C9DA-ADE9-BF7E-C6CE27E8BC7C}"/>
              </a:ext>
            </a:extLst>
          </p:cNvPr>
          <p:cNvSpPr txBox="1"/>
          <p:nvPr/>
        </p:nvSpPr>
        <p:spPr>
          <a:xfrm>
            <a:off x="7630724" y="855658"/>
            <a:ext cx="1816273" cy="369332"/>
          </a:xfrm>
          <a:prstGeom prst="rect">
            <a:avLst/>
          </a:prstGeom>
          <a:solidFill>
            <a:srgbClr val="FF00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Startup logo</a:t>
            </a:r>
          </a:p>
        </p:txBody>
      </p:sp>
    </p:spTree>
    <p:extLst>
      <p:ext uri="{BB962C8B-B14F-4D97-AF65-F5344CB8AC3E}">
        <p14:creationId xmlns:p14="http://schemas.microsoft.com/office/powerpoint/2010/main" val="109113672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fadec40-f76d-4b3e-8485-fdb1afd944ef" xsi:nil="true"/>
    <lcf76f155ced4ddcb4097134ff3c332f xmlns="e2f836e3-3922-4cea-a78a-729a27fa3e38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DD9716E331454479A4052B09C6CF7A7" ma:contentTypeVersion="20" ma:contentTypeDescription="Create a new document." ma:contentTypeScope="" ma:versionID="7a0077f7dea596cdfb39377ad96c2ab0">
  <xsd:schema xmlns:xsd="http://www.w3.org/2001/XMLSchema" xmlns:xs="http://www.w3.org/2001/XMLSchema" xmlns:p="http://schemas.microsoft.com/office/2006/metadata/properties" xmlns:ns2="e2f836e3-3922-4cea-a78a-729a27fa3e38" xmlns:ns3="1fadec40-f76d-4b3e-8485-fdb1afd944ef" targetNamespace="http://schemas.microsoft.com/office/2006/metadata/properties" ma:root="true" ma:fieldsID="dbfa2d49fa5caf3041c908dddf142498" ns2:_="" ns3:_="">
    <xsd:import namespace="e2f836e3-3922-4cea-a78a-729a27fa3e38"/>
    <xsd:import namespace="1fadec40-f76d-4b3e-8485-fdb1afd944e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f836e3-3922-4cea-a78a-729a27fa3e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5a77ea5-3d14-4585-9531-26d6f492a4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adec40-f76d-4b3e-8485-fdb1afd944e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c25f75a-ea62-4b1c-8c2e-e2d783475489}" ma:internalName="TaxCatchAll" ma:showField="CatchAllData" ma:web="1fadec40-f76d-4b3e-8485-fdb1afd944e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FB70C1A-7634-4DE8-974E-A7D49D2CFA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3DB7537-19D1-4F8E-848D-55762C3CE9F0}">
  <ds:schemaRefs>
    <ds:schemaRef ds:uri="http://schemas.microsoft.com/office/2006/metadata/properties"/>
    <ds:schemaRef ds:uri="http://schemas.microsoft.com/office/infopath/2007/PartnerControls"/>
    <ds:schemaRef ds:uri="1fadec40-f76d-4b3e-8485-fdb1afd944ef"/>
    <ds:schemaRef ds:uri="e2f836e3-3922-4cea-a78a-729a27fa3e38"/>
  </ds:schemaRefs>
</ds:datastoreItem>
</file>

<file path=customXml/itemProps3.xml><?xml version="1.0" encoding="utf-8"?>
<ds:datastoreItem xmlns:ds="http://schemas.openxmlformats.org/officeDocument/2006/customXml" ds:itemID="{35585191-B24A-4090-A4A8-DD1FEEC11A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f836e3-3922-4cea-a78a-729a27fa3e38"/>
    <ds:schemaRef ds:uri="1fadec40-f76d-4b3e-8485-fdb1afd944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Facet</vt:lpstr>
      <vt:lpstr>Startup Name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44</cp:revision>
  <dcterms:created xsi:type="dcterms:W3CDTF">2024-03-21T13:45:08Z</dcterms:created>
  <dcterms:modified xsi:type="dcterms:W3CDTF">2025-04-21T07:15:43Z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0x010100CDD9716E331454479A4052B09C6CF7A7</vt:lpwstr>
  </property>
  <property fmtid="{D5CDD505-2E9C-101B-9397-08002B2CF9AE}" pid="3" name="MediaServiceImageTags">
    <vt:lpwstr/>
  </property>
</Properties>
</file>